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79" r:id="rId4"/>
    <p:sldId id="270" r:id="rId5"/>
    <p:sldId id="281" r:id="rId6"/>
    <p:sldId id="271" r:id="rId7"/>
    <p:sldId id="272" r:id="rId8"/>
    <p:sldId id="274" r:id="rId9"/>
    <p:sldId id="275" r:id="rId10"/>
    <p:sldId id="276" r:id="rId11"/>
    <p:sldId id="273" r:id="rId12"/>
    <p:sldId id="277" r:id="rId13"/>
    <p:sldId id="278" r:id="rId14"/>
    <p:sldId id="26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F3D3-B13B-4411-AA27-06135B6748EE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BA3C-9528-4207-8BFC-2D9C2CCC6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6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FEEF-807A-471A-BFD6-1B6DEAE66A9A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110F-C631-441C-B802-830969658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110F-C631-441C-B802-830969658B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76C2D-4BC9-4B46-A940-1C14DBC9B85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445224"/>
            <a:ext cx="7391400" cy="10081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 smtClean="0"/>
              <a:t>д.п.н</a:t>
            </a:r>
            <a:r>
              <a:rPr lang="ru-RU" dirty="0" smtClean="0"/>
              <a:t>., профессор С.Е.</a:t>
            </a:r>
            <a:r>
              <a:rPr lang="en-US" dirty="0" smtClean="0"/>
              <a:t> </a:t>
            </a:r>
            <a:r>
              <a:rPr lang="ru-RU" dirty="0" smtClean="0"/>
              <a:t>Гришин,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начальник отдела библиографической информации и документационного обеспечения НИИТОН СГМУ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сентябрь 2020 г., Саратов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Юбилейный цикл «История в лицах и событиях: к 75-летию НИИТОН»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3304220"/>
            <a:ext cx="7391400" cy="14506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ВКЛАД </a:t>
            </a:r>
            <a:r>
              <a:rPr lang="ru-RU" dirty="0" err="1" smtClean="0"/>
              <a:t>СарНИИТО</a:t>
            </a:r>
            <a:r>
              <a:rPr lang="ru-RU" dirty="0" smtClean="0"/>
              <a:t> В ИССЛЕДОВАНИЕ ПРОБЛЕМ БИОМЕХАНИКИ </a:t>
            </a:r>
            <a:br>
              <a:rPr lang="ru-RU" dirty="0" smtClean="0"/>
            </a:br>
            <a:r>
              <a:rPr lang="ru-RU" dirty="0" smtClean="0"/>
              <a:t>В ТРАВМАТОЛОГИИ И ОРТОПЕДИИ (К 100-ЛЕТИЮ И.Д.КОВАЛЕВОЙ)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С.Е. Гришин, В.Ю. Ульянов,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В.В. Островский, И.А. </a:t>
            </a:r>
            <a:r>
              <a:rPr lang="ru-RU" dirty="0" err="1" smtClean="0"/>
              <a:t>Норкин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612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54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Патент США (ноябрь 1981 г.) на изобретение </a:t>
            </a:r>
            <a:r>
              <a:rPr lang="ru-RU" b="1" dirty="0" err="1" smtClean="0">
                <a:solidFill>
                  <a:srgbClr val="FF0000"/>
                </a:solidFill>
              </a:rPr>
              <a:t>эндопротеза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тела безымянной кости (</a:t>
            </a:r>
            <a:r>
              <a:rPr lang="ru-RU" b="1" dirty="0" err="1" smtClean="0">
                <a:solidFill>
                  <a:srgbClr val="FF0000"/>
                </a:solidFill>
              </a:rPr>
              <a:t>надацетабулярной</a:t>
            </a:r>
            <a:r>
              <a:rPr lang="ru-RU" b="1" dirty="0" smtClean="0">
                <a:solidFill>
                  <a:srgbClr val="FF0000"/>
                </a:solidFill>
              </a:rPr>
              <a:t> области)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1220" y="2409824"/>
            <a:ext cx="6221176" cy="40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Внешний вид устройства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92712"/>
            <a:ext cx="5500726" cy="42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71480"/>
            <a:ext cx="7772400" cy="59293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И.Д. Ковалева являлась автором более 50 научных работ, 23 изобретений, защищенных авторскими свидетельствами и патентами. </a:t>
            </a:r>
          </a:p>
          <a:p>
            <a:r>
              <a:rPr lang="ru-RU" dirty="0" smtClean="0"/>
              <a:t>Основная часть ее изобретений направлена на лечение и профилактику развития одного из тяжелых и наиболее распространенных врожденных заболеваний тазобедренного сустава – </a:t>
            </a:r>
            <a:r>
              <a:rPr lang="ru-RU" dirty="0" err="1" smtClean="0"/>
              <a:t>диспластического</a:t>
            </a:r>
            <a:r>
              <a:rPr lang="ru-RU" dirty="0" smtClean="0"/>
              <a:t> </a:t>
            </a:r>
            <a:r>
              <a:rPr lang="ru-RU" dirty="0" err="1" smtClean="0"/>
              <a:t>коксартроза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На протяжении всех лет работы Ирина Дмитриевна являлась активным участником Всесоюзных и Международных форумов врачей травматологов-ортопедов и </a:t>
            </a:r>
            <a:r>
              <a:rPr lang="ru-RU" dirty="0" err="1" smtClean="0"/>
              <a:t>биомехаников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Она неоднократно выступала с докладами на тему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 при </a:t>
            </a:r>
            <a:r>
              <a:rPr lang="ru-RU" dirty="0" err="1" smtClean="0"/>
              <a:t>коксартрозах</a:t>
            </a:r>
            <a:r>
              <a:rPr lang="ru-RU" dirty="0" smtClean="0"/>
              <a:t> во всех ведущих научных центрах бывшего СССР (Москва, Ленинград, Рига, Вильнюс, Киев, Кемерово и др.).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Вклад И.Д. Ковалевой в развитие отечественной травматологии и ортопедии был отмечен государственными наградами: она была кавалером орденом Почета, награждена медалью ордена «За заслуги перед Отечеством» </a:t>
            </a:r>
            <a:r>
              <a:rPr lang="en-US" dirty="0" smtClean="0"/>
              <a:t>II</a:t>
            </a:r>
            <a:r>
              <a:rPr lang="ru-RU" smtClean="0"/>
              <a:t> степени</a:t>
            </a:r>
            <a:r>
              <a:rPr lang="ru-RU" dirty="0" smtClean="0"/>
              <a:t>, удостоена звания «Заслуженный изобретатель РСФСР». Свидетельством признания в профессиональной среде стали золотые медали ВДНХ и Лейпцигской ярмарки.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144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СарНИИТО</a:t>
            </a:r>
            <a:r>
              <a:rPr lang="ru-RU" dirty="0" smtClean="0"/>
              <a:t> стоял у истоков создания отечественных </a:t>
            </a:r>
            <a:r>
              <a:rPr lang="ru-RU" dirty="0" err="1" smtClean="0"/>
              <a:t>эндопротезов</a:t>
            </a:r>
            <a:r>
              <a:rPr lang="ru-RU" dirty="0" smtClean="0"/>
              <a:t> тазобедренного сустава</a:t>
            </a:r>
          </a:p>
          <a:p>
            <a:r>
              <a:rPr lang="ru-RU" dirty="0" smtClean="0"/>
              <a:t>Важный вклад в разработку данной темы внесла Ирина Дмитриевна Ковалева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27 июля исполнилось 100 лет со дня рождения Ирины Дмитриевны КОВАЛЕВОЙ – кандидата медицинских наук, </a:t>
            </a:r>
            <a:r>
              <a:rPr lang="ru-RU" dirty="0" err="1" smtClean="0"/>
              <a:t>учёного-биомеханика</a:t>
            </a:r>
            <a:r>
              <a:rPr lang="ru-RU" dirty="0" smtClean="0"/>
              <a:t>, травматолога-ортопеда, сделавшего важный вклад в развитие не только Саратовской, но и отечественной </a:t>
            </a:r>
            <a:r>
              <a:rPr lang="ru-RU" dirty="0" err="1" smtClean="0"/>
              <a:t>травматолого-ортопедической</a:t>
            </a:r>
            <a:r>
              <a:rPr lang="ru-RU" dirty="0" smtClean="0"/>
              <a:t> школы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Ирина Дмитриевна Ковалева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1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1964 году И.Д. Ковалева была назначена заведующей экспериментальным хирургическим отделением института. В этом же году она приступила к организации научно-практической лаборатории биомеханики и внедрению биомеханического подхода в клиническую практику и научно-исследовательскую работу института.</a:t>
            </a:r>
          </a:p>
          <a:p>
            <a:r>
              <a:rPr lang="ru-RU" dirty="0" smtClean="0"/>
              <a:t>В 1965 году Ирина Дмитриевна была избрана на должность старшего научного сотрудника отдела патофизиологии и биомеханики опорно-двигательного аппарата.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И.Д.</a:t>
            </a:r>
            <a:r>
              <a:rPr lang="en-US" sz="3600" b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Ковалева проводит </a:t>
            </a:r>
            <a:r>
              <a:rPr lang="ru-RU" sz="3600" b="1" dirty="0" err="1" smtClean="0">
                <a:solidFill>
                  <a:srgbClr val="FF0000"/>
                </a:solidFill>
              </a:rPr>
              <a:t>электронейромиографическое</a:t>
            </a:r>
            <a:r>
              <a:rPr lang="ru-RU" sz="3600" b="1" dirty="0" smtClean="0">
                <a:solidFill>
                  <a:srgbClr val="FF0000"/>
                </a:solidFill>
              </a:rPr>
              <a:t> исследование.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6572295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Творческая группа по разработке </a:t>
            </a:r>
            <a:r>
              <a:rPr lang="ru-RU" b="1" dirty="0" err="1" smtClean="0">
                <a:solidFill>
                  <a:srgbClr val="FF0000"/>
                </a:solidFill>
              </a:rPr>
              <a:t>эндопротеза</a:t>
            </a:r>
            <a:r>
              <a:rPr lang="ru-RU" b="1" dirty="0" smtClean="0">
                <a:solidFill>
                  <a:srgbClr val="FF0000"/>
                </a:solidFill>
              </a:rPr>
              <a:t> тазобедренного сустава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52428"/>
            <a:ext cx="7358114" cy="4534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15304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Творческая группа по разработке протеза </a:t>
            </a:r>
            <a:r>
              <a:rPr lang="ru-RU" b="1" dirty="0" err="1" smtClean="0">
                <a:solidFill>
                  <a:srgbClr val="FF0000"/>
                </a:solidFill>
              </a:rPr>
              <a:t>надацетабулярной</a:t>
            </a:r>
            <a:r>
              <a:rPr lang="ru-RU" b="1" dirty="0" smtClean="0">
                <a:solidFill>
                  <a:srgbClr val="FF0000"/>
                </a:solidFill>
              </a:rPr>
              <a:t> области вертлужной впадины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357430"/>
            <a:ext cx="5438103" cy="4109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Разборныйэндопротез</a:t>
            </a:r>
            <a:r>
              <a:rPr lang="ru-RU" b="1" dirty="0" smtClean="0">
                <a:solidFill>
                  <a:srgbClr val="FF0000"/>
                </a:solidFill>
              </a:rPr>
              <a:t> тазобедренного сустава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ownloads\Иллюстрация_без_названия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22789"/>
          <a:stretch/>
        </p:blipFill>
        <p:spPr bwMode="auto">
          <a:xfrm>
            <a:off x="1928794" y="2000240"/>
            <a:ext cx="5286412" cy="4000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1189</TotalTime>
  <Words>145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Юбилейный цикл «История в лицах и событиях: к 75-летию НИИТОН»</vt:lpstr>
      <vt:lpstr>Презентация PowerPoint</vt:lpstr>
      <vt:lpstr>Презентация PowerPoint</vt:lpstr>
      <vt:lpstr>Ирина Дмитриевна Ковалева</vt:lpstr>
      <vt:lpstr>Презентация PowerPoint</vt:lpstr>
      <vt:lpstr>И.Д. Ковалева проводит электронейромиографическое исследование. </vt:lpstr>
      <vt:lpstr>Творческая группа по разработке эндопротеза тазобедренного сустава</vt:lpstr>
      <vt:lpstr>Творческая группа по разработке протеза надацетабулярной области вертлужной впадины</vt:lpstr>
      <vt:lpstr>Разборныйэндопротез тазобедренного сустава</vt:lpstr>
      <vt:lpstr>Патент США (ноябрь 1981 г.) на изобретение эндопротеза тела безымянной кости (надацетабулярной области)</vt:lpstr>
      <vt:lpstr>Внешний вид устройства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СарНИИТО: борьба с травматизмом</dc:title>
  <dc:creator>Гришин С.Е.</dc:creator>
  <cp:lastModifiedBy>USER</cp:lastModifiedBy>
  <cp:revision>156</cp:revision>
  <cp:lastPrinted>2020-02-03T08:06:08Z</cp:lastPrinted>
  <dcterms:created xsi:type="dcterms:W3CDTF">2020-01-29T07:36:11Z</dcterms:created>
  <dcterms:modified xsi:type="dcterms:W3CDTF">2020-10-18T11:24:38Z</dcterms:modified>
</cp:coreProperties>
</file>