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4" r:id="rId3"/>
    <p:sldId id="275" r:id="rId4"/>
    <p:sldId id="268" r:id="rId5"/>
    <p:sldId id="264" r:id="rId6"/>
    <p:sldId id="265" r:id="rId7"/>
    <p:sldId id="276" r:id="rId8"/>
    <p:sldId id="277" r:id="rId9"/>
    <p:sldId id="278" r:id="rId10"/>
    <p:sldId id="279" r:id="rId11"/>
    <p:sldId id="282" r:id="rId12"/>
    <p:sldId id="280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" initials="Я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7" autoAdjust="0"/>
  </p:normalViewPr>
  <p:slideViewPr>
    <p:cSldViewPr>
      <p:cViewPr>
        <p:scale>
          <a:sx n="66" d="100"/>
          <a:sy n="66" d="100"/>
        </p:scale>
        <p:origin x="-150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E8C9F-7A88-4D58-B2CC-BFD02CD8A32B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679C3-43A4-48F1-B983-D427B68C4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3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5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5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5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6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87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1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67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гнойная инфицирование области протезированного сустава характеризовалась снижением количества В- и Т-лимфоцитов, а также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-клеток периферической крови, что может свидетельствовать о низкой функциональной активности клеток иммунной системы. Изучение иммунологических показателей может быть использовано в качестве дополнительных маркеров при диагностики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перипротезной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инфекции.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79C3-43A4-48F1-B983-D427B68C49C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7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284-4B9B-4CC5-BB82-D09FF0573A18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878">
              <a:srgbClr val="FFD248"/>
            </a:gs>
            <a:gs pos="41880">
              <a:srgbClr val="FFECB2"/>
            </a:gs>
            <a:gs pos="0">
              <a:srgbClr val="FFC000"/>
            </a:gs>
            <a:gs pos="41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B80284-4B9B-4CC5-BB82-D09FF0573A18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A7BFB1-F49F-4E4B-BEE6-530E47F560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94" y="2140000"/>
            <a:ext cx="9112102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Факторный анализ в оценке иммунного статуса пациентов с имплантат-ассоциированной инфекцией коленного сустава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Мамонова И.А., Бондаренко А.С., Бабушкина И.В.,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 В.Ю.,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Норкин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И.А.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Саратов, 2020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4437113"/>
            <a:ext cx="911210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7" y="188640"/>
            <a:ext cx="1408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064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422368"/>
            <a:ext cx="6336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НИИ травматологии, ортопедии и нейрохирургии </a:t>
            </a:r>
            <a:b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ФГБОУ ВО «Саратовский ГМУ им. В.И. Разумовского» МЗ РФ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6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07808"/>
              </p:ext>
            </p:extLst>
          </p:nvPr>
        </p:nvGraphicFramePr>
        <p:xfrm>
          <a:off x="323527" y="1340770"/>
          <a:ext cx="8352930" cy="5406984"/>
        </p:xfrm>
        <a:graphic>
          <a:graphicData uri="http://schemas.openxmlformats.org/drawingml/2006/table">
            <a:tbl>
              <a:tblPr firstRow="1" firstCol="1" bandRow="1"/>
              <a:tblGrid>
                <a:gridCol w="4045980"/>
                <a:gridCol w="2153475"/>
                <a:gridCol w="2153475"/>
              </a:tblGrid>
              <a:tr h="41317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Фактор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Иммуноглобулин М (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 M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0,922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4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Фактор некроза опухолей (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TNFα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0,917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Интерлейкин-10 (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IL-10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-0,521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7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Абсолютное количество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NK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-клеток (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3-С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16+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56+)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-0,923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6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Абсолютное количество цитотоксических Т-лимфоцитов (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3+С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8+)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0,916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Собственные значения 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2,209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1,673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объясненной дисперсии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44,171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33,462</a:t>
                      </a:r>
                    </a:p>
                  </a:txBody>
                  <a:tcPr marL="62054" marR="62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433064" y="140441"/>
            <a:ext cx="9577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Матрица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повернутых факторов иммунологических показателей пациентов с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перипротезной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инфекцией коленного сустав.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0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92696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 объединяет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44,2 % всех возможных состояний и включает показатели гуморального звена иммунитета и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цитокинового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профиля пациентов с имплантат-ассоциированной инфекцией. Показана сильная положительная корреляция концентрации сывороточного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 M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(факторная нагрузка переменной - +0,922) с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TNFα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(+0,917) и средняя – с концентрацией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-10 (-0,512). При этом содержание иммуноглобулинов класса М и фактора некроза опухолей α в сыворотке крови находились в отрицательной зависимости от концентрации интерлейкина-10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 составил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33,4 % от общей дисперсии и объединил показатели клеточного иммунитета. Снижение содержания натуральных киллеров (С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16+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56+) коррелировало с увеличением количества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цитотаксических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Т-лимфоцитов (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3+С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8+). Элементы второго фактора коррелировали исключительно с абсолютными показателями клеточного звена иммунной системы.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3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31520"/>
            <a:ext cx="8928992" cy="3474720"/>
          </a:xfrm>
        </p:spPr>
        <p:txBody>
          <a:bodyPr>
            <a:normAutofit fontScale="25000" lnSpcReduction="20000"/>
          </a:bodyPr>
          <a:lstStyle/>
          <a:p>
            <a:pPr marL="45720" indent="0" algn="just">
              <a:buNone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Проведенный факторный анализ позволил выявить иммунологические особенности, связанные с клиническим аспектами возникшей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патологии:</a:t>
            </a:r>
            <a:endParaRPr lang="en-US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-для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имплантат-ассоциированной инфекции характерно снижение содержания иммуноглобулина М, что свидетельствует о недостаточности первичного гуморального ответа на постоянно увеличивающуюся антигенную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нагрузку; 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-уменьшение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 в сыворотке крове можно указывать на недостаточную стимуляции В-клеток, что способствует снижению их пролиферации и выработки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иммуноглобулинов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-отрицательная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корреляция показателей фактора некроза опухолей α и интерлейкина-10 указывает на сформировавшийся дисбаланс содержания про- и противовоспалительным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цитокином;</a:t>
            </a:r>
          </a:p>
          <a:p>
            <a:pPr marL="45720" indent="0" algn="just"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-определена обратная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корреляция содержания цитотоксических Т-лимфоцитов (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8+) и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-клетки (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16+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56+) периферической крови. 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866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736x/92/b1/16/92b116225d261013e0cb235f067301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782080" cy="571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924944"/>
            <a:ext cx="8856984" cy="131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ctr">
              <a:lnSpc>
                <a:spcPct val="150000"/>
              </a:lnSpc>
              <a:spcAft>
                <a:spcPts val="1000"/>
              </a:spcAft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внимание!</a:t>
            </a:r>
            <a:endParaRPr lang="ru-RU" sz="60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784976" cy="439248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Перипротезная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 (ППИ) является второй по частоте причиной ревизии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коленного сустава.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ППИ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сустава составляет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0,5 до 6%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первичных вмешательств и возрастает до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13 %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выше после ревизионных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Бажкова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С.А., Иванов П.П.,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Землянская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Корнилов Н.Н., 2019).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развития данного осложнения в большинстве случаев является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инфицирование, реже – гематогенное. Для успешной терапии ППИ необходимы своевременная диагностика и четкая стратегия лечения. </a:t>
            </a:r>
          </a:p>
        </p:txBody>
      </p:sp>
    </p:spTree>
    <p:extLst>
      <p:ext uri="{BB962C8B-B14F-4D97-AF65-F5344CB8AC3E}">
        <p14:creationId xmlns:p14="http://schemas.microsoft.com/office/powerpoint/2010/main" val="37738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4312" y="548680"/>
            <a:ext cx="8408168" cy="382348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исследования: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значимые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иммунного статуса пациентов,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указывающие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резвившуюся перипротезную инфекцию коленного сустава.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4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исследование включены: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пациентов с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развившейся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перипротезной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коленного сустава.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 пациентов с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перипротезной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коленного сустава составил 63,2 (57,4; 61,3) года.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обследования были исключены лица, имеющие сопутствующие аллергические, аутоиммунные, инфекционно-воспалительные заболевания, а также носители вирусов гепатита В и С, ВИЧ.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405" y="2855926"/>
            <a:ext cx="6517189" cy="1146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7875" t="16799" r="5499" b="25451"/>
          <a:stretch/>
        </p:blipFill>
        <p:spPr>
          <a:xfrm>
            <a:off x="647564" y="2204864"/>
            <a:ext cx="7920880" cy="39604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36512" y="251063"/>
            <a:ext cx="9289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Типирование лимфоцитов периферической крови осуществляли методом лазерной проточной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цитофлюориметрии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цитометре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«B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FACS Canto II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(B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США). 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76872"/>
            <a:ext cx="8092328" cy="42484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480" y="260648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идентификации лимфоцитов и определения их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субпопуляционного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состава применялся набор реагентов для прямой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иммунофлюоресценции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BD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Multitest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6-Color TBNK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Reagent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США).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интерлейкинов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TNF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 в сыворотке крови определяли методом иммуноферментного анализа с применением диагностических систем ЗАО «Вектор-Бест» (г. Новосибирск) на приборе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Epoch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Biotek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США).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143000" y="2309336"/>
          <a:ext cx="6400800" cy="32004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s://assets.fishersci.com/TFS-Assets/CCG/product-images/F73461~p.eps-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40" y="1628800"/>
            <a:ext cx="4680520" cy="461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12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сывороточных иммуноглобулинов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определяли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иммунотурбодиметрическим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на автоматическом биохимическом анализаторе открытого типа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Sapphire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-400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Hirose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Япония) с помощью набора реагентов «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DiaSys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Diagnostic Systems GmbH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-1" r="7533" b="-3567"/>
          <a:stretch/>
        </p:blipFill>
        <p:spPr>
          <a:xfrm>
            <a:off x="1331640" y="2093549"/>
            <a:ext cx="6408712" cy="471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3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31520"/>
            <a:ext cx="9036496" cy="347472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marL="4572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Факторный анализ проводился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главных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программного комплекса SPSS (11-2018). Пригодность данных к факторному анализу и значимость полученной факторной модели проверяли с помощью критериев Кайзера-Майера-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Олкина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(значение должно быть от 0,5 до 1) и критерия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Бартлетта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(модель пригодна для факторного анализа при р&lt;0,05).  Для выделения факторов использовался  метод главных компонент, для выявления наилучшего состава факторов применялся метод вращения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Varimax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нормализацией Кайзера. </a:t>
            </a:r>
          </a:p>
          <a:p>
            <a:pPr marL="4572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5935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</TotalTime>
  <Words>707</Words>
  <Application>Microsoft Office PowerPoint</Application>
  <PresentationFormat>Экран (4:3)</PresentationFormat>
  <Paragraphs>62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В исследование включены: - 20 пациентов с развившейся перипротезной инфекцией коленного сустава.  Средний возраст пациентов с перипротезной инфекцией коленного сустава составил 63,2 (57,4; 61,3) года.   Из обследования были исключены лица, имеющие сопутствующие аллергические, аутоиммунные, инфекционно-воспалительные заболевания, а также носители вирусов гепатита В и С, ВИЧ.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Прогнозирование и ранняя диагностика  инфекционно-воспалительных осложнений  при эндопротезировании крупных суставов</dc:title>
  <dc:creator>USER</dc:creator>
  <cp:lastModifiedBy>USER</cp:lastModifiedBy>
  <cp:revision>108</cp:revision>
  <dcterms:created xsi:type="dcterms:W3CDTF">2020-01-21T05:50:59Z</dcterms:created>
  <dcterms:modified xsi:type="dcterms:W3CDTF">2020-10-12T19:06:55Z</dcterms:modified>
</cp:coreProperties>
</file>