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301" r:id="rId2"/>
    <p:sldId id="303" r:id="rId3"/>
    <p:sldId id="314" r:id="rId4"/>
    <p:sldId id="305" r:id="rId5"/>
    <p:sldId id="306" r:id="rId6"/>
    <p:sldId id="309" r:id="rId7"/>
    <p:sldId id="31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25CEC4-419E-4A74-B35C-7A411318DE5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75F8B1A-68E3-463B-BFA1-F55738E52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571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РЕМОДЕЛИРОВАНИЕ СУСТАВНОГО ХРЯЩА И ПРОЦЕССЫ СВОБОДНО-РАДИКАЛЬНОГО ОКИСЛЕНИЯ НА РАННЕЙ СТАДИИ РАЗВИТИЯ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ПЕРВИЧНОГО ОСТЕОАРТРОЗА КОЛЕННЫХ СУСТАВОВ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Белова С.В., Гладкова Е.В.,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Зубавленко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Р.А., Ульянов В.Ю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85794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429684" cy="564120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Остеоартроз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широко распространенным заболеванием костно-мышечной системы, характеризующимся прогрессирующим течением с поражением суставных структур, что приводит к снижению качества жизни пациентов и, в дальнейшем, к 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инвалидизации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1027" name="Picture 3" descr="C:\Users\BSV\Desktop\КАРТИНКИ для маминой презентации\koleno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286256"/>
            <a:ext cx="4500594" cy="2571744"/>
          </a:xfrm>
          <a:prstGeom prst="rect">
            <a:avLst/>
          </a:prstGeom>
          <a:noFill/>
        </p:spPr>
      </p:pic>
      <p:pic>
        <p:nvPicPr>
          <p:cNvPr id="1028" name="Picture 4" descr="C:\Users\BSV\Desktop\КАРТИНКИ для маминой презентации\bol-v-sustava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256"/>
            <a:ext cx="3289300" cy="25717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Оценка состояния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процессов свободно-радикального окисления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ремоделирования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суставного хряща на ранней стадии развития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первичного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остеоартроза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коленных суставов</a:t>
            </a:r>
            <a:endParaRPr lang="ru-RU" dirty="0"/>
          </a:p>
        </p:txBody>
      </p:sp>
      <p:pic>
        <p:nvPicPr>
          <p:cNvPr id="2050" name="Picture 2" descr="C:\Users\BSV\Desktop\КАРТИНКИ для маминой презентации\9bc64907d6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2" y="4286232"/>
            <a:ext cx="3643318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8579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 и методы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572560" cy="61436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Обследовано 46 пациентов с первичным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остеоартрозом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коленных суставов без выраженной клинической симптоматики заболевания. Среди обследованных лиц было 14 мужчин и 32 женщины в возрасте от 34 до 69 лет и 20 практически здоровых лиц (доноры) без патологии опорно-двигательного аппарата.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Всем участникам исследования было проведено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инструментальное обследование (рентгенография, УЗИ и МРТ),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лабораторное исследование, оценивающее состояние хрящевой ткани по содержанию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олигомерного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матриксного хрящевого белка (СОМР) и хрящевого гликопротеина-39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YKL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-40) в сыворотке крови,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состояние процессов свободно-радикального окисления по уровню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малонового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диальдегида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содержанию сывороточного антиоксиданта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церулоплазмина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цитокиновой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системы по уровню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провоспалительных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цитокинов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ФНО-α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-1β,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-6).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статистическая обработка данных проведена с помощью программ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Microsoft Excel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2010,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Statistica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6.0. Результаты представлялись в виде медианы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нижнего (25 %) и верхнего (75 %) квартилей.</a:t>
            </a:r>
            <a:endParaRPr lang="ru-RU" sz="2000" dirty="0"/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915276" cy="3643338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пациентов с первичны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остеоартрозом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коленных суставов без клинической симптоматики имелась 0-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стадии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остеоартроза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заключению рентгенографии, УЗИ и МРТ коленных суставов, установившее наличие участков патологически измененных тканей с нарушением высокоупорядоченной  структурой хрящевого матрикса.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данной работе было отмечено статистически достоверное повышение уровня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YKL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-40 и СОМР у пациентов с первичным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остеоартрозом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ранней стадии без клинической симптоматики по сравнению со значениями в контрольной группе, что свидетельствовало об интенсификации деструктивных процессов в хрящевой ткани сустава (табл. 1).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4480559"/>
          <a:ext cx="7772400" cy="216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526"/>
                <a:gridCol w="2571768"/>
                <a:gridCol w="3186106"/>
              </a:tblGrid>
              <a:tr h="766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  здоровые лица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=11)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Пациенты с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ранним первичным </a:t>
                      </a:r>
                      <a:r>
                        <a:rPr lang="ru-RU" sz="18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остеоартрозом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коленного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сустава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622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YKL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-40,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/мл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17,2 (16,6; 17,3)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64,7 (62,2; 71,2)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=20)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p=0,000025*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0111">
                <a:tc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СОМР,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/л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582,0 (418,5; 629,3)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852,1 (759,3; 917,8)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=23)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р=</a:t>
                      </a: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0,000006*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400050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Таблица  1. Маркеры метаболизма хрящевой ткани </a:t>
            </a:r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/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901014" cy="3000396"/>
          </a:xfrm>
        </p:spPr>
        <p:txBody>
          <a:bodyPr/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Установлено незначительное повышение уровня маркера процессов перекисного окисления липидов -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малонового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диальдегида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обследованных пациентов по сравнению со значениями в  группе контроля и некоторое повышение содержания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церулоплазмина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основного сывороточного антиоксиданта (табл. 2), что могло свидетельствовать о наметившейся тенденции к  интенсификации процессов перекисного окисления липидов и несостоятельности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антиоксидантной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системы защиты организма.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3749728"/>
          <a:ext cx="7658128" cy="307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948"/>
                <a:gridCol w="1830080"/>
                <a:gridCol w="2928100"/>
              </a:tblGrid>
              <a:tr h="1274178"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  здоровые лица (</a:t>
                      </a:r>
                      <a:r>
                        <a:rPr lang="en-US" sz="180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180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=20)</a:t>
                      </a:r>
                      <a:endParaRPr lang="ru-RU" sz="1800" i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Пациенты с  ранним первичным </a:t>
                      </a:r>
                      <a:r>
                        <a:rPr lang="ru-RU" sz="1800" i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остеоартрозом</a:t>
                      </a:r>
                      <a:r>
                        <a:rPr lang="ru-RU" sz="180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коленного сустава (</a:t>
                      </a:r>
                      <a:r>
                        <a:rPr lang="en-US" sz="180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180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=27)</a:t>
                      </a:r>
                      <a:endParaRPr lang="ru-RU" sz="1800" i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Малоновый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диальдегид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мкмоль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(2,7;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(2,7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3,5)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р=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118771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9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Церулоплазмин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мг/дл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5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5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р=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51166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3214686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Таблица 2. Маркеры  процессов свободно-радикального окисления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/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5723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358246" cy="542689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ранней стадии развития первичного ОА коленных суставов у пациентов без выраженной клинической симптоматики уже отмечалась интенсификация  деструктивных процессов в суставном хряще и наметившаяся тенденция  к активации процессов свободно-радикального окисления.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закономерности, подтвержденные результатами инструментально-лабораторных методов исследования, позволяют разработать комплекс диагностических приемов, направленных на раннее выявление пациентов с первичным ОА коленных суставов  и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лечебных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стратегий.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400" dirty="0"/>
          </a:p>
        </p:txBody>
      </p:sp>
    </p:spTree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542</TotalTime>
  <Words>380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Презентация PowerPoint</vt:lpstr>
      <vt:lpstr>Введение</vt:lpstr>
      <vt:lpstr>Цель исследования</vt:lpstr>
      <vt:lpstr>Материалы и методы</vt:lpstr>
      <vt:lpstr>Результаты У пациентов с первичны остеоартрозом коленных суставов без клинической симптоматики имелась 0-I стадии  остеоартроза по заключению рентгенографии, УЗИ и МРТ коленных суставов, установившее наличие участков патологически измененных тканей с нарушением высокоупорядоченной  структурой хрящевого матрикса. В данной работе было отмечено статистически достоверное повышение уровня YKL-40 и СОМР у пациентов с первичным остеоартрозом на ранней стадии без клинической симптоматики по сравнению со значениями в контрольной группе, что свидетельствовало об интенсификации деструктивных процессов в хрящевой ткани сустава (табл. 1).    </vt:lpstr>
      <vt:lpstr>Результаты Установлено незначительное повышение уровня маркера процессов перекисного окисления липидов - малонового диальдегида у обследованных пациентов по сравнению со значениями в  группе контроля и некоторое повышение содержания церулоплазмина, основного сывороточного антиоксиданта (табл. 2), что могло свидетельствовать о наметившейся тенденции к  интенсификации процессов перекисного окисления липидов и несостоятельности антиоксидантной системы защиты организма.  </vt:lpstr>
      <vt:lpstr>Заключение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USER</cp:lastModifiedBy>
  <cp:revision>78</cp:revision>
  <dcterms:created xsi:type="dcterms:W3CDTF">2011-10-20T06:50:00Z</dcterms:created>
  <dcterms:modified xsi:type="dcterms:W3CDTF">2020-10-18T11:33:29Z</dcterms:modified>
</cp:coreProperties>
</file>