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1"/>
  </p:sldMasterIdLst>
  <p:notesMasterIdLst>
    <p:notesMasterId r:id="rId20"/>
  </p:notesMasterIdLst>
  <p:sldIdLst>
    <p:sldId id="471" r:id="rId2"/>
    <p:sldId id="562" r:id="rId3"/>
    <p:sldId id="569" r:id="rId4"/>
    <p:sldId id="568" r:id="rId5"/>
    <p:sldId id="557" r:id="rId6"/>
    <p:sldId id="572" r:id="rId7"/>
    <p:sldId id="570" r:id="rId8"/>
    <p:sldId id="571" r:id="rId9"/>
    <p:sldId id="565" r:id="rId10"/>
    <p:sldId id="566" r:id="rId11"/>
    <p:sldId id="540" r:id="rId12"/>
    <p:sldId id="541" r:id="rId13"/>
    <p:sldId id="549" r:id="rId14"/>
    <p:sldId id="550" r:id="rId15"/>
    <p:sldId id="532" r:id="rId16"/>
    <p:sldId id="561" r:id="rId17"/>
    <p:sldId id="563" r:id="rId18"/>
    <p:sldId id="519" r:id="rId1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1C33"/>
    <a:srgbClr val="007A37"/>
    <a:srgbClr val="268A77"/>
    <a:srgbClr val="99CCFF"/>
    <a:srgbClr val="CC3300"/>
    <a:srgbClr val="0033CC"/>
    <a:srgbClr val="6600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72" autoAdjust="0"/>
    <p:restoredTop sz="92556" autoAdjust="0"/>
  </p:normalViewPr>
  <p:slideViewPr>
    <p:cSldViewPr>
      <p:cViewPr varScale="1">
        <p:scale>
          <a:sx n="74" d="100"/>
          <a:sy n="74" d="100"/>
        </p:scale>
        <p:origin x="13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08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wnloads\&#1075;&#1088;&#1072;&#1092;&#1080;&#1082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wnloads\&#1075;&#1088;&#1072;&#1092;&#1080;&#1082;&#108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wnloads\&#1075;&#1088;&#1072;&#1092;&#1080;&#1082;&#108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Малоберцовый</a:t>
            </a:r>
          </a:p>
        </c:rich>
      </c:tx>
      <c:layout>
        <c:manualLayout>
          <c:xMode val="edge"/>
          <c:yMode val="edge"/>
          <c:x val="0.40409068982151469"/>
          <c:y val="1.95872661177972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до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Лист1!$E$2:$F$2</c:f>
              <c:strCache>
                <c:ptCount val="2"/>
                <c:pt idx="0">
                  <c:v>Одноуровневая</c:v>
                </c:pt>
                <c:pt idx="1">
                  <c:v>Двухуровневая</c:v>
                </c:pt>
              </c:strCache>
            </c:strRef>
          </c:cat>
          <c:val>
            <c:numRef>
              <c:f>Лист1!$E$3:$F$3</c:f>
              <c:numCache>
                <c:formatCode>General</c:formatCode>
                <c:ptCount val="2"/>
                <c:pt idx="0">
                  <c:v>0.3</c:v>
                </c:pt>
                <c:pt idx="1">
                  <c:v>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9F-4A3D-9FC0-EC4DA4B01B46}"/>
            </c:ext>
          </c:extLst>
        </c:ser>
        <c:ser>
          <c:idx val="1"/>
          <c:order val="1"/>
          <c:tx>
            <c:v>после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Лист1!$E$2:$F$2</c:f>
              <c:strCache>
                <c:ptCount val="2"/>
                <c:pt idx="0">
                  <c:v>Одноуровневая</c:v>
                </c:pt>
                <c:pt idx="1">
                  <c:v>Двухуровневая</c:v>
                </c:pt>
              </c:strCache>
            </c:strRef>
          </c:cat>
          <c:val>
            <c:numRef>
              <c:f>Лист1!$E$4:$F$4</c:f>
              <c:numCache>
                <c:formatCode>General</c:formatCode>
                <c:ptCount val="2"/>
                <c:pt idx="0">
                  <c:v>0.6</c:v>
                </c:pt>
                <c:pt idx="1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9F-4A3D-9FC0-EC4DA4B01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57642656"/>
        <c:axId val="357641872"/>
      </c:barChart>
      <c:catAx>
        <c:axId val="35764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641872"/>
        <c:crosses val="autoZero"/>
        <c:auto val="1"/>
        <c:lblAlgn val="ctr"/>
        <c:lblOffset val="100"/>
        <c:noMultiLvlLbl val="0"/>
      </c:catAx>
      <c:valAx>
        <c:axId val="35764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64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Большеберцовый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Лист1!$G$7</c:f>
              <c:strCache>
                <c:ptCount val="1"/>
                <c:pt idx="0">
                  <c:v>до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Лист1!$H$6:$I$6</c:f>
              <c:strCache>
                <c:ptCount val="2"/>
                <c:pt idx="0">
                  <c:v>Одноуровневая</c:v>
                </c:pt>
                <c:pt idx="1">
                  <c:v>Двухуровневая</c:v>
                </c:pt>
              </c:strCache>
            </c:strRef>
          </c:cat>
          <c:val>
            <c:numRef>
              <c:f>Лист1!$H$7:$I$7</c:f>
              <c:numCache>
                <c:formatCode>General</c:formatCode>
                <c:ptCount val="2"/>
                <c:pt idx="0">
                  <c:v>0.8</c:v>
                </c:pt>
                <c:pt idx="1">
                  <c:v>0.75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09-4FE7-AC99-1AD7D343DE73}"/>
            </c:ext>
          </c:extLst>
        </c:ser>
        <c:ser>
          <c:idx val="1"/>
          <c:order val="1"/>
          <c:tx>
            <c:strRef>
              <c:f>Лист1!$G$8</c:f>
              <c:strCache>
                <c:ptCount val="1"/>
                <c:pt idx="0">
                  <c:v>после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Лист1!$H$6:$I$6</c:f>
              <c:strCache>
                <c:ptCount val="2"/>
                <c:pt idx="0">
                  <c:v>Одноуровневая</c:v>
                </c:pt>
                <c:pt idx="1">
                  <c:v>Двухуровневая</c:v>
                </c:pt>
              </c:strCache>
            </c:strRef>
          </c:cat>
          <c:val>
            <c:numRef>
              <c:f>Лист1!$H$8:$I$8</c:f>
              <c:numCache>
                <c:formatCode>General</c:formatCode>
                <c:ptCount val="2"/>
                <c:pt idx="0">
                  <c:v>1.2</c:v>
                </c:pt>
                <c:pt idx="1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09-4FE7-AC99-1AD7D343D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57639912"/>
        <c:axId val="357640304"/>
      </c:barChart>
      <c:catAx>
        <c:axId val="357639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640304"/>
        <c:crosses val="autoZero"/>
        <c:auto val="1"/>
        <c:lblAlgn val="ctr"/>
        <c:lblOffset val="100"/>
        <c:noMultiLvlLbl val="0"/>
      </c:catAx>
      <c:valAx>
        <c:axId val="35764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639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ВАШ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Лист1!$D$7</c:f>
              <c:strCache>
                <c:ptCount val="1"/>
                <c:pt idx="0">
                  <c:v>до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Лист1!$E$6:$F$6</c:f>
              <c:strCache>
                <c:ptCount val="2"/>
                <c:pt idx="0">
                  <c:v>Одноуровневая</c:v>
                </c:pt>
                <c:pt idx="1">
                  <c:v>Двухуровневая</c:v>
                </c:pt>
              </c:strCache>
            </c:strRef>
          </c:cat>
          <c:val>
            <c:numRef>
              <c:f>Лист1!$E$7:$F$7</c:f>
              <c:numCache>
                <c:formatCode>General</c:formatCode>
                <c:ptCount val="2"/>
                <c:pt idx="0">
                  <c:v>7.3</c:v>
                </c:pt>
                <c:pt idx="1">
                  <c:v>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4D-4894-9A36-55B584FB15C3}"/>
            </c:ext>
          </c:extLst>
        </c:ser>
        <c:ser>
          <c:idx val="1"/>
          <c:order val="1"/>
          <c:tx>
            <c:strRef>
              <c:f>Лист1!$D$8</c:f>
              <c:strCache>
                <c:ptCount val="1"/>
                <c:pt idx="0">
                  <c:v>после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Лист1!$E$6:$F$6</c:f>
              <c:strCache>
                <c:ptCount val="2"/>
                <c:pt idx="0">
                  <c:v>Одноуровневая</c:v>
                </c:pt>
                <c:pt idx="1">
                  <c:v>Двухуровневая</c:v>
                </c:pt>
              </c:strCache>
            </c:strRef>
          </c:cat>
          <c:val>
            <c:numRef>
              <c:f>Лист1!$E$8:$F$8</c:f>
              <c:numCache>
                <c:formatCode>General</c:formatCode>
                <c:ptCount val="2"/>
                <c:pt idx="0">
                  <c:v>4.3</c:v>
                </c:pt>
                <c:pt idx="1">
                  <c:v>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4D-4894-9A36-55B584FB15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635992"/>
        <c:axId val="357637952"/>
      </c:barChart>
      <c:catAx>
        <c:axId val="35763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637952"/>
        <c:crosses val="autoZero"/>
        <c:auto val="1"/>
        <c:lblAlgn val="ctr"/>
        <c:lblOffset val="100"/>
        <c:noMultiLvlLbl val="0"/>
      </c:catAx>
      <c:valAx>
        <c:axId val="357637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635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A2164B80-E7D0-4015-90CA-9059003FCE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5560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E4E5A95-1ECC-4B01-945A-9B99EF6360FE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12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90FAB14-8DD7-4189-827E-3216ED39CAED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70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27BE994-2B58-4DE2-A0C7-5F286603A46A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712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F0ADA93-8417-4602-AFAD-67E5A1A4B096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473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7D2388D-E30D-49CB-9F10-54B8F222CAA5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333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5D8500F-E3AD-48DA-B485-904EC3CF5CE5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55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04A4F84-C056-4505-BCE4-FF7852F05BFD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52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4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D1A35ED-507B-4152-BCB3-EA565E261864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74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73C0603-6A8A-45CB-BE18-7F9A9023669E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91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852788F-DF60-4108-8162-4189E7F2A4FE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346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98FCE21-8F74-4D46-A509-4222B69D830C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9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FAAD306-D744-4747-833D-0C2BACA93411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314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5C190EA-2064-4F28-81C7-C4DBA8D99C0C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69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BADC630-DD47-4E4B-96E7-B289AF41F917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477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B7C5BD0-0631-4239-8F89-42ABA2453699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90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C09638F-CF66-4329-A941-2F4892401BD0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54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D8EB0A3-CB4D-45C7-8ECA-21F8C4018E0D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6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7D009-1FFD-413D-8FD8-896E6DECF5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627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CDB0B-52C4-428A-BDE4-30F8780D26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2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3DAA9-583C-40D1-9FA3-42935465F3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073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7850F-7FC8-44BB-BB1A-43B405FA4B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48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0810E-6178-4AD8-8B2A-62F5368A03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0169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C1974-AEA5-49FA-9D2D-3C7DF1F31B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752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F5222-EEEF-4AEB-B5F8-09C48AE39D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572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DBD90-7230-4A6D-B650-0CD56A7F2E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790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3EE24-CFF5-421A-A98C-8EC422637E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288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96615-1AB5-4FA1-A9A3-1663FF35F3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7195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64F8E-04EB-4F95-81C3-E9CCCFA46F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1905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DA278BFB-06F3-41AB-A41F-C0ABD291FED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4938" y="2060575"/>
            <a:ext cx="8497887" cy="4608513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b="1" smtClean="0">
                <a:solidFill>
                  <a:srgbClr val="000000"/>
                </a:solidFill>
                <a:latin typeface="Manrope" pitchFamily="2" charset="0"/>
              </a:rPr>
              <a:t>Бажанов С.П., </a:t>
            </a:r>
            <a:r>
              <a:rPr lang="ru-RU" altLang="ru-RU" sz="2400" b="1" u="sng" smtClean="0">
                <a:solidFill>
                  <a:srgbClr val="000000"/>
                </a:solidFill>
                <a:latin typeface="Manrope" pitchFamily="2" charset="0"/>
              </a:rPr>
              <a:t>Толкачев В.С., </a:t>
            </a:r>
            <a:r>
              <a:rPr lang="ru-RU" altLang="ru-RU" sz="2400" b="1" smtClean="0">
                <a:solidFill>
                  <a:srgbClr val="000000"/>
                </a:solidFill>
                <a:latin typeface="Manrope" pitchFamily="2" charset="0"/>
              </a:rPr>
              <a:t>Коршунова Г.А., Шульга А.Е., Островский В.В.</a:t>
            </a:r>
            <a:endParaRPr lang="ru-RU" altLang="ru-RU" sz="1800" b="1" smtClean="0">
              <a:solidFill>
                <a:srgbClr val="000000"/>
              </a:solidFill>
              <a:latin typeface="Manrope" pitchFamily="2" charset="0"/>
            </a:endParaRP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2800" smtClean="0">
              <a:latin typeface="Manrope" pitchFamily="2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2800" smtClean="0">
              <a:latin typeface="Manrope" pitchFamily="2" charset="0"/>
            </a:endParaRP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8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и лечение повреждений седалищного нерва после тотального эндопротезирования тазобедренного сустава с учетом методик электростимуляции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2800" i="1" smtClean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2800" b="1" smtClean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 smtClean="0">
                <a:solidFill>
                  <a:srgbClr val="000000"/>
                </a:solidFill>
                <a:latin typeface="Manrope" pitchFamily="2" charset="0"/>
              </a:rPr>
              <a:t>Саратов, 2021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8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8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8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1625"/>
            <a:ext cx="38449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 descr="Изображение выглядит как текст, снимок экрана, компьютер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42" b="5502"/>
          <a:stretch>
            <a:fillRect/>
          </a:stretch>
        </p:blipFill>
        <p:spPr bwMode="auto">
          <a:xfrm>
            <a:off x="4787900" y="1501775"/>
            <a:ext cx="3529013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4" descr="Изображение выглядит как текст, человек, стена, внутренний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70038"/>
            <a:ext cx="467995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 rot="18976325">
            <a:off x="2782888" y="2444750"/>
            <a:ext cx="485775" cy="425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1844675" y="233363"/>
            <a:ext cx="545465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2100"/>
              </a:lnSpc>
            </a:pPr>
            <a:r>
              <a:rPr lang="ru-RU" altLang="ru-RU" sz="2800" b="1" i="1">
                <a:latin typeface="Manrope" pitchFamily="2" charset="0"/>
              </a:rPr>
              <a:t>Магнитная стимуляция</a:t>
            </a:r>
            <a:endParaRPr lang="ru-RU" altLang="ru-RU" sz="2800">
              <a:latin typeface="Manrope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250825" y="238125"/>
            <a:ext cx="864076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180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Tahoma" panose="020B0604030504040204" pitchFamily="34" charset="0"/>
            </a:endParaRP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250825" y="908050"/>
            <a:ext cx="8047038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3200">
                <a:solidFill>
                  <a:srgbClr val="000000"/>
                </a:solidFill>
                <a:latin typeface="Manrope" pitchFamily="2" charset="0"/>
                <a:cs typeface="Calibri" panose="020F0502020204030204" pitchFamily="34" charset="0"/>
              </a:rPr>
              <a:t>-</a:t>
            </a:r>
            <a:r>
              <a:rPr lang="ru-RU" altLang="ru-RU" sz="3200">
                <a:solidFill>
                  <a:srgbClr val="000000"/>
                </a:solidFill>
                <a:latin typeface="Manrope" pitchFamily="2" charset="0"/>
                <a:cs typeface="Calibri" panose="020F0502020204030204" pitchFamily="34" charset="0"/>
              </a:rPr>
              <a:t>Нейропраксия, аксонотмезиз (</a:t>
            </a:r>
            <a:r>
              <a:rPr lang="en-US" altLang="ru-RU" sz="3200">
                <a:solidFill>
                  <a:srgbClr val="000000"/>
                </a:solidFill>
                <a:latin typeface="Manrope" pitchFamily="2" charset="0"/>
                <a:cs typeface="Calibri" panose="020F0502020204030204" pitchFamily="34" charset="0"/>
              </a:rPr>
              <a:t>Seddon, 1943)</a:t>
            </a:r>
            <a:endParaRPr lang="ru-RU" altLang="ru-RU" sz="3200">
              <a:solidFill>
                <a:srgbClr val="000000"/>
              </a:solidFill>
              <a:latin typeface="Manrope" pitchFamily="2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solidFill>
                  <a:srgbClr val="000000"/>
                </a:solidFill>
                <a:latin typeface="Manrope" pitchFamily="2" charset="0"/>
                <a:cs typeface="Calibri" panose="020F0502020204030204" pitchFamily="34" charset="0"/>
              </a:rPr>
              <a:t>-Нейропатический болевой синдром нижней конечности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solidFill>
                  <a:srgbClr val="000000"/>
                </a:solidFill>
                <a:latin typeface="Manrope" pitchFamily="2" charset="0"/>
                <a:cs typeface="Calibri" panose="020F0502020204030204" pitchFamily="34" charset="0"/>
              </a:rPr>
              <a:t>-Вегетативно-трофические расстройства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solidFill>
                  <a:srgbClr val="000000"/>
                </a:solidFill>
                <a:latin typeface="Manrope" pitchFamily="2" charset="0"/>
                <a:cs typeface="Calibri" panose="020F0502020204030204" pitchFamily="34" charset="0"/>
              </a:rPr>
              <a:t>-Высокое повреждение (верхняя треть бедра, подгрушевидное отверстие)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solidFill>
                  <a:srgbClr val="000000"/>
                </a:solidFill>
                <a:latin typeface="Manrope" pitchFamily="2" charset="0"/>
                <a:cs typeface="Calibri" panose="020F0502020204030204" pitchFamily="34" charset="0"/>
              </a:rPr>
              <a:t>-Повреждение обеих порций седалищного нерва (чаще малоберцовая)</a:t>
            </a:r>
            <a:endParaRPr lang="ru-RU" altLang="ru-RU" sz="3200">
              <a:latin typeface="Manrope" pitchFamily="2" charset="0"/>
            </a:endParaRP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-152400" y="187325"/>
            <a:ext cx="8775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 b="1" i="1">
                <a:latin typeface="Manrope" pitchFamily="2" charset="0"/>
              </a:rPr>
              <a:t>Особенность повреждений СН при ТЭП</a:t>
            </a:r>
            <a:endParaRPr lang="ru-RU" altLang="ru-RU" sz="2800">
              <a:latin typeface="Manrope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431800" y="188913"/>
            <a:ext cx="84248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3341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latin typeface="Manrope" pitchFamily="2" charset="0"/>
              </a:rPr>
              <a:t>Дизайн исследования</a:t>
            </a:r>
            <a:endParaRPr lang="ru-RU" altLang="ru-RU" sz="3600">
              <a:latin typeface="Manrope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475" y="563563"/>
            <a:ext cx="840422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u="sng" dirty="0" err="1">
                <a:latin typeface="Manrope" pitchFamily="2" charset="0"/>
                <a:cs typeface="Arial" charset="0"/>
              </a:rPr>
              <a:t>Моноцентровое</a:t>
            </a:r>
            <a:r>
              <a:rPr lang="ru-RU" sz="2000" u="sng" dirty="0">
                <a:latin typeface="Manrope" pitchFamily="2" charset="0"/>
                <a:cs typeface="Arial" charset="0"/>
              </a:rPr>
              <a:t> </a:t>
            </a:r>
            <a:r>
              <a:rPr lang="ru-RU" sz="2000" u="sng" dirty="0" err="1">
                <a:latin typeface="Manrope" pitchFamily="2" charset="0"/>
                <a:cs typeface="Arial" charset="0"/>
              </a:rPr>
              <a:t>проспективное</a:t>
            </a:r>
            <a:r>
              <a:rPr lang="ru-RU" sz="2000" u="sng" dirty="0">
                <a:latin typeface="Manrope" pitchFamily="2" charset="0"/>
                <a:cs typeface="Arial" charset="0"/>
              </a:rPr>
              <a:t> рандомизированное исследование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Manrope" pitchFamily="2" charset="0"/>
              <a:cs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>
                <a:latin typeface="Manrope" pitchFamily="2" charset="0"/>
                <a:cs typeface="Arial" charset="0"/>
              </a:rPr>
              <a:t>Критерии включения пациентов в исследование: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i="1" dirty="0">
              <a:latin typeface="Manrope" pitchFamily="2" charset="0"/>
              <a:cs typeface="Arial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latin typeface="Manrope" pitchFamily="2" charset="0"/>
                <a:cs typeface="Arial" charset="0"/>
              </a:rPr>
              <a:t>Трудоспособный возраст (от 18 до 65 лет)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latin typeface="Manrope" pitchFamily="2" charset="0"/>
                <a:cs typeface="Arial" charset="0"/>
              </a:rPr>
              <a:t>Предшествующее консервативное лечение в сроке не менее 3 месяцев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latin typeface="Manrope" pitchFamily="2" charset="0"/>
                <a:cs typeface="Arial" charset="0"/>
              </a:rPr>
              <a:t>Хирургическое лечение не ранее 3 месяцев после повреждения</a:t>
            </a: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-323850" y="3789363"/>
            <a:ext cx="8675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47675" indent="2667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i="1" u="sng">
                <a:latin typeface="Manrope" pitchFamily="2" charset="0"/>
              </a:rPr>
              <a:t>Объект исследования</a:t>
            </a:r>
            <a:r>
              <a:rPr lang="ru-RU" altLang="ru-RU" sz="2000" i="1" u="sng">
                <a:latin typeface="Manrope" pitchFamily="2" charset="0"/>
              </a:rPr>
              <a:t>: </a:t>
            </a:r>
          </a:p>
          <a:p>
            <a:pPr lvl="1"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400">
                <a:latin typeface="Manrope" pitchFamily="2" charset="0"/>
              </a:rPr>
              <a:t>30 пациентов с повреждением седалищного нерва после ТЭП</a:t>
            </a: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 txBox="1">
            <a:spLocks noChangeArrowheads="1"/>
          </p:cNvSpPr>
          <p:nvPr/>
        </p:nvSpPr>
        <p:spPr bwMode="auto">
          <a:xfrm>
            <a:off x="1116013" y="187325"/>
            <a:ext cx="70199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solidFill>
                  <a:schemeClr val="accent1"/>
                </a:solidFill>
              </a:rPr>
              <a:t>       </a:t>
            </a:r>
            <a:endParaRPr lang="ru-RU" altLang="ru-RU" sz="2800"/>
          </a:p>
        </p:txBody>
      </p:sp>
      <p:sp>
        <p:nvSpPr>
          <p:cNvPr id="26627" name="Rectangle 2"/>
          <p:cNvSpPr txBox="1">
            <a:spLocks noChangeArrowheads="1"/>
          </p:cNvSpPr>
          <p:nvPr/>
        </p:nvSpPr>
        <p:spPr bwMode="auto">
          <a:xfrm>
            <a:off x="260350" y="26988"/>
            <a:ext cx="86233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anrope" pitchFamily="2" charset="0"/>
                <a:cs typeface="Tahoma" panose="020B0604030504040204" pitchFamily="34" charset="0"/>
              </a:rPr>
              <a:t>Клиническая характеристика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27013" y="674688"/>
          <a:ext cx="2447925" cy="60182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47925"/>
              </a:tblGrid>
              <a:tr h="11317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latin typeface="Manrope" pitchFamily="2" charset="0"/>
                        </a:rPr>
                        <a:t>Нейропатическая</a:t>
                      </a:r>
                      <a:r>
                        <a:rPr lang="ru-RU" sz="1800" dirty="0">
                          <a:latin typeface="Manrope" pitchFamily="2" charset="0"/>
                        </a:rPr>
                        <a:t> боль</a:t>
                      </a:r>
                    </a:p>
                  </a:txBody>
                  <a:tcPr marL="91427" marR="91427" marT="45721" marB="45721" anchor="ctr"/>
                </a:tc>
              </a:tr>
              <a:tr h="9909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Manrope" pitchFamily="2" charset="0"/>
                        </a:rPr>
                        <a:t>Мышечная атрофия</a:t>
                      </a:r>
                    </a:p>
                  </a:txBody>
                  <a:tcPr marL="91427" marR="91427" marT="45721" marB="45721" anchor="ctr"/>
                </a:tc>
              </a:tr>
              <a:tr h="99157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Manrope" pitchFamily="2" charset="0"/>
                        </a:rPr>
                        <a:t>Нарушение</a:t>
                      </a:r>
                      <a:r>
                        <a:rPr lang="ru-RU" sz="1800" baseline="0" dirty="0">
                          <a:latin typeface="Manrope" pitchFamily="2" charset="0"/>
                        </a:rPr>
                        <a:t> мышечной силы</a:t>
                      </a:r>
                      <a:endParaRPr lang="ru-RU" sz="1800" dirty="0">
                        <a:latin typeface="Manrope" pitchFamily="2" charset="0"/>
                      </a:endParaRPr>
                    </a:p>
                  </a:txBody>
                  <a:tcPr marL="91427" marR="91427" marT="45721" marB="45721" anchor="ctr"/>
                </a:tc>
              </a:tr>
              <a:tr h="9882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Manrope" pitchFamily="2" charset="0"/>
                        </a:rPr>
                        <a:t>Трофические изменения</a:t>
                      </a:r>
                      <a:r>
                        <a:rPr lang="ru-RU" sz="1800" baseline="0" dirty="0">
                          <a:latin typeface="Manrope" pitchFamily="2" charset="0"/>
                        </a:rPr>
                        <a:t> мягких тканей</a:t>
                      </a:r>
                      <a:endParaRPr lang="ru-RU" sz="1800" dirty="0">
                        <a:latin typeface="Manrope" pitchFamily="2" charset="0"/>
                      </a:endParaRPr>
                    </a:p>
                  </a:txBody>
                  <a:tcPr marL="91427" marR="91427" marT="45721" marB="45721" anchor="ctr"/>
                </a:tc>
              </a:tr>
              <a:tr h="191575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Manrope" pitchFamily="2" charset="0"/>
                        </a:rPr>
                        <a:t>Расстройства</a:t>
                      </a:r>
                      <a:r>
                        <a:rPr lang="ru-RU" sz="1800" baseline="0" dirty="0">
                          <a:latin typeface="Manrope" pitchFamily="2" charset="0"/>
                        </a:rPr>
                        <a:t> чувствительности</a:t>
                      </a:r>
                      <a:endParaRPr lang="ru-RU" sz="1800" dirty="0">
                        <a:latin typeface="Manrope" pitchFamily="2" charset="0"/>
                      </a:endParaRPr>
                    </a:p>
                  </a:txBody>
                  <a:tcPr marL="91427" marR="91427" marT="45721" marB="45721" anchor="ctr"/>
                </a:tc>
              </a:tr>
            </a:tbl>
          </a:graphicData>
        </a:graphic>
      </p:graphicFrame>
      <p:pic>
        <p:nvPicPr>
          <p:cNvPr id="17427" name="Picture 3" descr="C:\Users\user\Desktop\Фото\Халилов\IMG_20180404_093106.jpg"/>
          <p:cNvPicPr>
            <a:picLocks noChangeAspect="1" noChangeArrowheads="1"/>
          </p:cNvPicPr>
          <p:nvPr/>
        </p:nvPicPr>
        <p:blipFill>
          <a:blip r:embed="rId3"/>
          <a:srcRect l="23814" b="18199"/>
          <a:stretch>
            <a:fillRect/>
          </a:stretch>
        </p:blipFill>
        <p:spPr bwMode="auto">
          <a:xfrm>
            <a:off x="2843808" y="3844280"/>
            <a:ext cx="2668588" cy="280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29" name="Picture 2" descr="C:\Users\user\Desktop\Фото\Халилов\IMG_20180404_092911.jpg"/>
          <p:cNvPicPr>
            <a:picLocks noChangeAspect="1" noChangeArrowheads="1"/>
          </p:cNvPicPr>
          <p:nvPr/>
        </p:nvPicPr>
        <p:blipFill>
          <a:blip r:embed="rId4"/>
          <a:srcRect l="3217" t="15921" r="3667" b="10619"/>
          <a:stretch>
            <a:fillRect/>
          </a:stretch>
        </p:blipFill>
        <p:spPr bwMode="auto">
          <a:xfrm>
            <a:off x="5801036" y="3852218"/>
            <a:ext cx="2868613" cy="280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054850" y="4121150"/>
            <a:ext cx="360363" cy="492125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 descr="Изображение выглядит как ноги, туфли&#10;&#10;Автоматически созданное описание"/>
          <p:cNvPicPr>
            <a:picLocks noChangeAspect="1"/>
          </p:cNvPicPr>
          <p:nvPr/>
        </p:nvPicPr>
        <p:blipFill rotWithShape="1">
          <a:blip r:embed="rId5"/>
          <a:srcRect l="13775" t="21650" r="56300" b="24801"/>
          <a:stretch/>
        </p:blipFill>
        <p:spPr>
          <a:xfrm>
            <a:off x="2917962" y="582329"/>
            <a:ext cx="2520280" cy="31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 выглядит как внутренний, кухонный прибор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625746" y="796711"/>
            <a:ext cx="3093059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021513" y="819150"/>
            <a:ext cx="360362" cy="492125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8602663" y="0"/>
            <a:ext cx="541337" cy="6858000"/>
          </a:xfrm>
          <a:prstGeom prst="rect">
            <a:avLst/>
          </a:prstGeom>
          <a:solidFill>
            <a:srgbClr val="911737"/>
          </a:solidFill>
          <a:ln w="12700" cap="flat" cmpd="sng" algn="ctr">
            <a:solidFill>
              <a:srgbClr val="C00000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1116013" y="187325"/>
            <a:ext cx="70199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solidFill>
                  <a:schemeClr val="accent1"/>
                </a:solidFill>
              </a:rPr>
              <a:t>       </a:t>
            </a:r>
            <a:endParaRPr lang="ru-RU" altLang="ru-RU" sz="2800"/>
          </a:p>
        </p:txBody>
      </p:sp>
      <p:sp>
        <p:nvSpPr>
          <p:cNvPr id="28675" name="Rectangle 2"/>
          <p:cNvSpPr txBox="1">
            <a:spLocks noChangeArrowheads="1"/>
          </p:cNvSpPr>
          <p:nvPr/>
        </p:nvSpPr>
        <p:spPr bwMode="auto">
          <a:xfrm>
            <a:off x="314325" y="41275"/>
            <a:ext cx="86233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anrope" pitchFamily="2" charset="0"/>
                <a:cs typeface="Tahoma" panose="020B0604030504040204" pitchFamily="34" charset="0"/>
              </a:rPr>
              <a:t>ЭНМГ данные до операции</a:t>
            </a:r>
          </a:p>
        </p:txBody>
      </p:sp>
      <p:sp>
        <p:nvSpPr>
          <p:cNvPr id="28676" name="Rectangle 43"/>
          <p:cNvSpPr>
            <a:spLocks noChangeArrowheads="1"/>
          </p:cNvSpPr>
          <p:nvPr/>
        </p:nvSpPr>
        <p:spPr bwMode="auto">
          <a:xfrm>
            <a:off x="3132138" y="1022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3600">
              <a:latin typeface="Tahoma" panose="020B0604030504040204" pitchFamily="34" charset="0"/>
            </a:endParaRPr>
          </a:p>
        </p:txBody>
      </p:sp>
      <p:sp>
        <p:nvSpPr>
          <p:cNvPr id="28677" name="Rectangle 92"/>
          <p:cNvSpPr>
            <a:spLocks noChangeArrowheads="1"/>
          </p:cNvSpPr>
          <p:nvPr/>
        </p:nvSpPr>
        <p:spPr bwMode="auto">
          <a:xfrm>
            <a:off x="3132138" y="962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3600">
              <a:latin typeface="Tahoma" panose="020B0604030504040204" pitchFamily="34" charset="0"/>
            </a:endParaRPr>
          </a:p>
        </p:txBody>
      </p:sp>
      <p:sp>
        <p:nvSpPr>
          <p:cNvPr id="28678" name="Rectangle 256"/>
          <p:cNvSpPr>
            <a:spLocks noChangeArrowheads="1"/>
          </p:cNvSpPr>
          <p:nvPr/>
        </p:nvSpPr>
        <p:spPr bwMode="auto">
          <a:xfrm>
            <a:off x="3563938" y="2636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3600">
              <a:latin typeface="Tahoma" panose="020B0604030504040204" pitchFamily="34" charset="0"/>
            </a:endParaRPr>
          </a:p>
        </p:txBody>
      </p:sp>
      <p:sp>
        <p:nvSpPr>
          <p:cNvPr id="28679" name="Rectangle 302"/>
          <p:cNvSpPr>
            <a:spLocks noChangeArrowheads="1"/>
          </p:cNvSpPr>
          <p:nvPr/>
        </p:nvSpPr>
        <p:spPr bwMode="auto">
          <a:xfrm>
            <a:off x="1116013" y="-5932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3600">
              <a:latin typeface="Tahoma" panose="020B0604030504040204" pitchFamily="34" charset="0"/>
            </a:endParaRPr>
          </a:p>
        </p:txBody>
      </p:sp>
      <p:sp>
        <p:nvSpPr>
          <p:cNvPr id="28680" name="Rectangle 367"/>
          <p:cNvSpPr>
            <a:spLocks noChangeArrowheads="1"/>
          </p:cNvSpPr>
          <p:nvPr/>
        </p:nvSpPr>
        <p:spPr bwMode="auto">
          <a:xfrm>
            <a:off x="6056313" y="3521075"/>
            <a:ext cx="910590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3600">
              <a:latin typeface="Tahoma" panose="020B060403050404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388" y="1092200"/>
          <a:ext cx="8280399" cy="5128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6931"/>
                <a:gridCol w="2092646"/>
                <a:gridCol w="2115411"/>
                <a:gridCol w="2115411"/>
              </a:tblGrid>
              <a:tr h="97454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Нерв </a:t>
                      </a:r>
                      <a:endParaRPr lang="ru-RU" sz="1100" dirty="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М ответ </a:t>
                      </a:r>
                      <a:r>
                        <a:rPr lang="en-US" sz="1400" dirty="0">
                          <a:effectLst/>
                          <a:latin typeface="Manrope" pitchFamily="2" charset="0"/>
                        </a:rPr>
                        <a:t>mV</a:t>
                      </a:r>
                      <a:endParaRPr lang="ru-RU" sz="1100" dirty="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anrope" pitchFamily="2" charset="0"/>
                        </a:rPr>
                        <a:t>Латентность</a:t>
                      </a:r>
                      <a:r>
                        <a:rPr lang="en-US" sz="1400">
                          <a:effectLst/>
                          <a:latin typeface="Manrope" pitchFamily="2" charset="0"/>
                        </a:rPr>
                        <a:t>, ms</a:t>
                      </a:r>
                      <a:endParaRPr lang="ru-RU" sz="110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</a:tr>
              <a:tr h="1092038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Малоберцовый </a:t>
                      </a:r>
                      <a:endParaRPr lang="ru-RU" sz="1100" dirty="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Стопа</a:t>
                      </a:r>
                      <a:endParaRPr lang="ru-RU" sz="1100" dirty="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Manrope" pitchFamily="2" charset="0"/>
                        </a:rPr>
                        <a:t>0,3 (</a:t>
                      </a: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  <a:latin typeface="Manrope" pitchFamily="2" charset="0"/>
                        </a:rPr>
                        <a:t>0,1; 1,15)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Норма</a:t>
                      </a:r>
                      <a:r>
                        <a:rPr lang="en-US" sz="1400" dirty="0">
                          <a:effectLst/>
                          <a:latin typeface="Manrope" pitchFamily="2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не менее 4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Manrope" pitchFamily="2" charset="0"/>
                        </a:rPr>
                        <a:t>4,2 (3,5; 6,4)</a:t>
                      </a:r>
                      <a:endParaRPr lang="ru-RU" sz="1100" dirty="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</a:tr>
              <a:tr h="974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Голень</a:t>
                      </a:r>
                      <a:endParaRPr lang="ru-RU" sz="1100" dirty="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Manrope" pitchFamily="2" charset="0"/>
                        </a:rPr>
                        <a:t>0,</a:t>
                      </a: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7</a:t>
                      </a:r>
                      <a:r>
                        <a:rPr lang="en-US" sz="1400" dirty="0">
                          <a:effectLst/>
                          <a:latin typeface="Manrope" pitchFamily="2" charset="0"/>
                        </a:rPr>
                        <a:t>5 (0,</a:t>
                      </a: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1</a:t>
                      </a:r>
                      <a:r>
                        <a:rPr lang="en-US" sz="1400" dirty="0">
                          <a:effectLst/>
                          <a:latin typeface="Manrope" pitchFamily="2" charset="0"/>
                        </a:rPr>
                        <a:t>; </a:t>
                      </a: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2</a:t>
                      </a:r>
                      <a:r>
                        <a:rPr lang="en-US" sz="1400" dirty="0">
                          <a:effectLst/>
                          <a:latin typeface="Manrope" pitchFamily="2" charset="0"/>
                        </a:rPr>
                        <a:t>,02)</a:t>
                      </a:r>
                      <a:endParaRPr lang="ru-RU" sz="1100" dirty="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Manrope" pitchFamily="2" charset="0"/>
                        </a:rPr>
                        <a:t>12,7 (10,3; 13,52)</a:t>
                      </a:r>
                      <a:endParaRPr lang="ru-RU" sz="110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</a:tr>
              <a:tr h="1092038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anrope" pitchFamily="2" charset="0"/>
                        </a:rPr>
                        <a:t>Большеберцовый</a:t>
                      </a:r>
                      <a:endParaRPr lang="ru-RU" sz="110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Стопа</a:t>
                      </a:r>
                      <a:endParaRPr lang="ru-RU" sz="1100" dirty="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Manrope" pitchFamily="2" charset="0"/>
                        </a:rPr>
                        <a:t>0,7 (0,37; 1,92)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Норма не менее 4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3,9 (3,5; 5,0)</a:t>
                      </a:r>
                      <a:endParaRPr lang="ru-RU" sz="1100" dirty="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</a:tr>
              <a:tr h="994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Голень</a:t>
                      </a:r>
                      <a:endParaRPr lang="ru-RU" sz="1100" dirty="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1,3(0,8; 3,0)</a:t>
                      </a:r>
                      <a:endParaRPr lang="ru-RU" sz="1100" dirty="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anrope" pitchFamily="2" charset="0"/>
                        </a:rPr>
                        <a:t>12,5 (11,4; 13,7)</a:t>
                      </a:r>
                      <a:endParaRPr lang="ru-RU" sz="1100" dirty="0">
                        <a:effectLst/>
                        <a:latin typeface="Manrope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</a:tr>
            </a:tbl>
          </a:graphicData>
        </a:graphic>
      </p:graphicFrame>
      <p:sp>
        <p:nvSpPr>
          <p:cNvPr id="28682" name="TextBox 2"/>
          <p:cNvSpPr txBox="1">
            <a:spLocks noChangeArrowheads="1"/>
          </p:cNvSpPr>
          <p:nvPr/>
        </p:nvSpPr>
        <p:spPr bwMode="auto">
          <a:xfrm>
            <a:off x="684213" y="714375"/>
            <a:ext cx="4122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600">
                <a:latin typeface="Manrope" pitchFamily="2" charset="0"/>
              </a:rPr>
              <a:t>N=</a:t>
            </a:r>
            <a:r>
              <a:rPr lang="ru-RU" altLang="ru-RU" sz="1600">
                <a:latin typeface="Manrope" pitchFamily="2" charset="0"/>
              </a:rPr>
              <a:t>3</a:t>
            </a:r>
            <a:r>
              <a:rPr lang="en-US" altLang="ru-RU" sz="1600">
                <a:latin typeface="Manrope" pitchFamily="2" charset="0"/>
              </a:rPr>
              <a:t>0, Me (Q1</a:t>
            </a:r>
            <a:r>
              <a:rPr lang="ru-RU" altLang="ru-RU" sz="1600">
                <a:latin typeface="Manrope" pitchFamily="2" charset="0"/>
              </a:rPr>
              <a:t>; </a:t>
            </a:r>
            <a:r>
              <a:rPr lang="en-US" altLang="ru-RU" sz="1600">
                <a:latin typeface="Manrope" pitchFamily="2" charset="0"/>
              </a:rPr>
              <a:t>Q3)</a:t>
            </a:r>
            <a:endParaRPr lang="ru-RU" altLang="ru-RU" sz="1600">
              <a:latin typeface="Manrope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 txBox="1">
            <a:spLocks noChangeArrowheads="1"/>
          </p:cNvSpPr>
          <p:nvPr/>
        </p:nvSpPr>
        <p:spPr bwMode="auto">
          <a:xfrm>
            <a:off x="-160338" y="131763"/>
            <a:ext cx="8893176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Manrope" pitchFamily="2" charset="0"/>
                <a:cs typeface="Tahoma" panose="020B0604030504040204" pitchFamily="34" charset="0"/>
              </a:rPr>
              <a:t>Хирургическое лечение при закрытых тракционных поражениях седалищного нерва</a:t>
            </a:r>
            <a:r>
              <a:rPr lang="ru-RU" altLang="ru-RU" sz="1800">
                <a:solidFill>
                  <a:srgbClr val="000000"/>
                </a:solidFill>
                <a:latin typeface="Manrope" pitchFamily="2" charset="0"/>
                <a:cs typeface="Tahoma" panose="020B0604030504040204" pitchFamily="34" charset="0"/>
              </a:rPr>
              <a:t> с установкой стимулирующих электродов </a:t>
            </a:r>
            <a:endParaRPr lang="ru-RU" altLang="ru-RU" sz="1800">
              <a:latin typeface="Manrope" pitchFamily="2" charset="0"/>
              <a:cs typeface="Tahoma" panose="020B0604030504040204" pitchFamily="34" charset="0"/>
            </a:endParaRPr>
          </a:p>
        </p:txBody>
      </p:sp>
      <p:sp>
        <p:nvSpPr>
          <p:cNvPr id="30723" name="Прямоугольник 11"/>
          <p:cNvSpPr>
            <a:spLocks noChangeArrowheads="1"/>
          </p:cNvSpPr>
          <p:nvPr/>
        </p:nvSpPr>
        <p:spPr bwMode="auto">
          <a:xfrm>
            <a:off x="-173038" y="5241925"/>
            <a:ext cx="43132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>
                <a:latin typeface="Manrope" pitchFamily="2" charset="0"/>
              </a:rPr>
              <a:t>Невролиз седалищного нерва установка стимулирующего электрода на ствол седалищного нерва</a:t>
            </a:r>
          </a:p>
        </p:txBody>
      </p:sp>
      <p:sp>
        <p:nvSpPr>
          <p:cNvPr id="30724" name="Прямоугольник 12"/>
          <p:cNvSpPr>
            <a:spLocks noChangeArrowheads="1"/>
          </p:cNvSpPr>
          <p:nvPr/>
        </p:nvSpPr>
        <p:spPr bwMode="auto">
          <a:xfrm>
            <a:off x="4697413" y="5214938"/>
            <a:ext cx="38385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>
                <a:latin typeface="Manrope" pitchFamily="2" charset="0"/>
              </a:rPr>
              <a:t>Стимулирующий электрод установлен на уровень сегментарного аппарата спинного мозга 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/>
          <a:srcRect l="27365" t="1394" r="8063" b="26694"/>
          <a:stretch/>
        </p:blipFill>
        <p:spPr bwMode="auto">
          <a:xfrm>
            <a:off x="683568" y="1004154"/>
            <a:ext cx="3024336" cy="413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43024" r="18512" b="7172"/>
          <a:stretch>
            <a:fillRect/>
          </a:stretch>
        </p:blipFill>
        <p:spPr bwMode="auto">
          <a:xfrm>
            <a:off x="5219700" y="1100138"/>
            <a:ext cx="302736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 txBox="1">
            <a:spLocks noChangeArrowheads="1"/>
          </p:cNvSpPr>
          <p:nvPr/>
        </p:nvSpPr>
        <p:spPr bwMode="auto">
          <a:xfrm>
            <a:off x="-117475" y="188913"/>
            <a:ext cx="90106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Manrope" pitchFamily="2" charset="0"/>
              </a:rPr>
              <a:t>Динамика клинических и электрофизиологических показателей</a:t>
            </a: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8602663" y="0"/>
            <a:ext cx="541337" cy="6858000"/>
          </a:xfrm>
          <a:prstGeom prst="rect">
            <a:avLst/>
          </a:prstGeom>
          <a:solidFill>
            <a:srgbClr val="911737"/>
          </a:solidFill>
          <a:ln w="12700" cap="flat" cmpd="sng" algn="ctr">
            <a:solidFill>
              <a:srgbClr val="C00000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22528" y="3793144"/>
          <a:ext cx="4325196" cy="3008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4223870" y="3834334"/>
          <a:ext cx="4649461" cy="3023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2101850" y="87104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360363" y="115888"/>
            <a:ext cx="84232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3341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latin typeface="Manrope" pitchFamily="2" charset="0"/>
              </a:rPr>
              <a:t>Выводы</a:t>
            </a:r>
            <a:r>
              <a:rPr lang="ru-RU" altLang="ru-RU" sz="1400" b="1" i="1">
                <a:latin typeface="Manrope" pitchFamily="2" charset="0"/>
              </a:rPr>
              <a:t> </a:t>
            </a:r>
            <a:endParaRPr lang="ru-RU" altLang="ru-RU" sz="3600">
              <a:latin typeface="Manrope" pitchFamily="2" charset="0"/>
            </a:endParaRPr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-61913" y="-171450"/>
            <a:ext cx="8640763" cy="7797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63538" indent="-363538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600" dirty="0"/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600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Manrope" pitchFamily="2" charset="0"/>
              </a:rPr>
              <a:t>Рост абсолютного числа </a:t>
            </a:r>
            <a:r>
              <a:rPr lang="ru-RU" sz="1800" dirty="0" err="1">
                <a:latin typeface="Manrope" pitchFamily="2" charset="0"/>
              </a:rPr>
              <a:t>тракционных</a:t>
            </a:r>
            <a:r>
              <a:rPr lang="ru-RU" sz="1800" dirty="0">
                <a:latin typeface="Manrope" pitchFamily="2" charset="0"/>
              </a:rPr>
              <a:t> повреждений седалищного нерва, на современном этапе, может быть связан с развитием травматологии и ортопедии, а именно тотального эндопротезирования тазобедренного сустава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dirty="0">
              <a:latin typeface="Manrope" pitchFamily="2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Manrope" pitchFamily="2" charset="0"/>
              </a:rPr>
              <a:t>Магнитная стимуляция с определением ВМО, позволяет улучшить результаты диагностики закрытых </a:t>
            </a:r>
            <a:r>
              <a:rPr lang="ru-RU" sz="1800" dirty="0" err="1">
                <a:latin typeface="Manrope" pitchFamily="2" charset="0"/>
              </a:rPr>
              <a:t>тракционных</a:t>
            </a:r>
            <a:r>
              <a:rPr lang="ru-RU" sz="1800" dirty="0">
                <a:latin typeface="Manrope" pitchFamily="2" charset="0"/>
              </a:rPr>
              <a:t> повреждений седалищного нерва за счет более точного определения уровня повреждения</a:t>
            </a:r>
          </a:p>
          <a:p>
            <a:pPr marL="0" indent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800" dirty="0">
              <a:latin typeface="Manrope" pitchFamily="2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800" dirty="0">
                <a:latin typeface="Manrope" pitchFamily="2" charset="0"/>
              </a:rPr>
              <a:t>Морфология повреждения </a:t>
            </a:r>
            <a:r>
              <a:rPr lang="ru-RU" altLang="ru-RU" sz="1800" dirty="0" err="1">
                <a:latin typeface="Manrope" pitchFamily="2" charset="0"/>
              </a:rPr>
              <a:t>соответсвует</a:t>
            </a:r>
            <a:r>
              <a:rPr lang="ru-RU" altLang="ru-RU" sz="1800" dirty="0">
                <a:latin typeface="Manrope" pitchFamily="2" charset="0"/>
              </a:rPr>
              <a:t> </a:t>
            </a:r>
            <a:r>
              <a:rPr lang="ru-RU" altLang="ru-RU" sz="1800" dirty="0" err="1">
                <a:latin typeface="Manrope" pitchFamily="2" charset="0"/>
              </a:rPr>
              <a:t>нейропраксии</a:t>
            </a:r>
            <a:r>
              <a:rPr lang="ru-RU" altLang="ru-RU" sz="1800" dirty="0">
                <a:latin typeface="Manrope" pitchFamily="2" charset="0"/>
              </a:rPr>
              <a:t> и/или </a:t>
            </a:r>
            <a:r>
              <a:rPr lang="ru-RU" altLang="ru-RU" sz="1800" dirty="0" err="1">
                <a:latin typeface="Manrope" pitchFamily="2" charset="0"/>
              </a:rPr>
              <a:t>аксонотмезису</a:t>
            </a:r>
            <a:r>
              <a:rPr lang="ru-RU" altLang="ru-RU" sz="1800" dirty="0">
                <a:latin typeface="Manrope" pitchFamily="2" charset="0"/>
              </a:rPr>
              <a:t>, что не требует </a:t>
            </a:r>
            <a:r>
              <a:rPr lang="ru-RU" altLang="ru-RU" sz="1800" dirty="0" err="1">
                <a:latin typeface="Manrope" pitchFamily="2" charset="0"/>
              </a:rPr>
              <a:t>высокотраматичных</a:t>
            </a:r>
            <a:r>
              <a:rPr lang="ru-RU" altLang="ru-RU" sz="1800" dirty="0">
                <a:latin typeface="Manrope" pitchFamily="2" charset="0"/>
              </a:rPr>
              <a:t> доступов (Доступ </a:t>
            </a:r>
            <a:r>
              <a:rPr lang="ru-RU" altLang="ru-RU" sz="1800" dirty="0" err="1">
                <a:latin typeface="Manrope" pitchFamily="2" charset="0"/>
              </a:rPr>
              <a:t>Радзиевского-Гагенторна</a:t>
            </a:r>
            <a:r>
              <a:rPr lang="ru-RU" altLang="ru-RU" sz="1800" dirty="0">
                <a:latin typeface="Manrope" pitchFamily="2" charset="0"/>
              </a:rPr>
              <a:t>), а требует разработки «экономных» способов </a:t>
            </a:r>
            <a:r>
              <a:rPr lang="ru-RU" altLang="ru-RU" sz="1800" dirty="0" err="1">
                <a:latin typeface="Manrope" pitchFamily="2" charset="0"/>
              </a:rPr>
              <a:t>интраоперационной</a:t>
            </a:r>
            <a:r>
              <a:rPr lang="ru-RU" altLang="ru-RU" sz="1800" dirty="0">
                <a:latin typeface="Manrope" pitchFamily="2" charset="0"/>
              </a:rPr>
              <a:t> визуализации, </a:t>
            </a:r>
            <a:r>
              <a:rPr lang="ru-RU" altLang="ru-RU" sz="1800" dirty="0" err="1">
                <a:latin typeface="Manrope" pitchFamily="2" charset="0"/>
              </a:rPr>
              <a:t>невролиза</a:t>
            </a:r>
            <a:r>
              <a:rPr lang="ru-RU" altLang="ru-RU" sz="1800" dirty="0">
                <a:latin typeface="Manrope" pitchFamily="2" charset="0"/>
              </a:rPr>
              <a:t> и декомпрессии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dirty="0">
              <a:latin typeface="Manrope" pitchFamily="2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Manrope" pitchFamily="2" charset="0"/>
              </a:rPr>
              <a:t>Применение методики двухуровневой </a:t>
            </a:r>
            <a:r>
              <a:rPr lang="ru-RU" sz="1800" dirty="0" err="1">
                <a:latin typeface="Manrope" pitchFamily="2" charset="0"/>
              </a:rPr>
              <a:t>электронейромодуляции</a:t>
            </a:r>
            <a:r>
              <a:rPr lang="ru-RU" sz="1800" dirty="0">
                <a:latin typeface="Manrope" pitchFamily="2" charset="0"/>
              </a:rPr>
              <a:t> позволяет улучшить ближайшие результаты лечения пациентов с закрытыми </a:t>
            </a:r>
            <a:r>
              <a:rPr lang="ru-RU" sz="1800" dirty="0" err="1">
                <a:latin typeface="Manrope" pitchFamily="2" charset="0"/>
              </a:rPr>
              <a:t>тракционными</a:t>
            </a:r>
            <a:r>
              <a:rPr lang="ru-RU" sz="1800" dirty="0">
                <a:latin typeface="Manrope" pitchFamily="2" charset="0"/>
              </a:rPr>
              <a:t> повреждениями седалищного нерва за счет быстрого регресса болевого синдрома и ускорения темпов </a:t>
            </a:r>
            <a:r>
              <a:rPr lang="ru-RU" sz="1800" dirty="0" err="1">
                <a:latin typeface="Manrope" pitchFamily="2" charset="0"/>
              </a:rPr>
              <a:t>реиннервации</a:t>
            </a:r>
            <a:r>
              <a:rPr lang="ru-RU" sz="1800" dirty="0">
                <a:latin typeface="Manrope" pitchFamily="2" charset="0"/>
              </a:rPr>
              <a:t> периферических </a:t>
            </a:r>
            <a:r>
              <a:rPr lang="ru-RU" sz="1800" dirty="0" err="1">
                <a:latin typeface="Manrope" pitchFamily="2" charset="0"/>
              </a:rPr>
              <a:t>сенсо</a:t>
            </a:r>
            <a:r>
              <a:rPr lang="ru-RU" sz="1800" dirty="0">
                <a:latin typeface="Manrope" pitchFamily="2" charset="0"/>
              </a:rPr>
              <a:t>-моторных структур, что подтверждается результатами динамического ЭНМГ-мониторинга и клиническими данными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latin typeface="Manrope" pitchFamily="2" charset="0"/>
            </a:endParaRPr>
          </a:p>
          <a:p>
            <a:pPr marL="0" indent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6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8602663" y="0"/>
            <a:ext cx="541337" cy="6858000"/>
          </a:xfrm>
          <a:prstGeom prst="rect">
            <a:avLst/>
          </a:prstGeom>
          <a:solidFill>
            <a:srgbClr val="911737"/>
          </a:solidFill>
          <a:ln w="12700" cap="flat" cmpd="sng" algn="ctr">
            <a:solidFill>
              <a:srgbClr val="C00000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C:\Users\user\Desktop\Saratov_Montage_(2016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50"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62238" y="277813"/>
            <a:ext cx="6481762" cy="774700"/>
          </a:xfrm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accent1"/>
                </a:solidFill>
              </a:rPr>
              <a:t>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358775" y="144463"/>
            <a:ext cx="84248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3341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Manrope" pitchFamily="2" charset="0"/>
              </a:rPr>
              <a:t>Актуальность</a:t>
            </a:r>
            <a:r>
              <a:rPr lang="ru-RU" altLang="ru-RU" sz="1400" b="1">
                <a:latin typeface="Manrope" pitchFamily="2" charset="0"/>
              </a:rPr>
              <a:t> </a:t>
            </a:r>
            <a:endParaRPr lang="ru-RU" altLang="ru-RU" sz="3600">
              <a:latin typeface="Manrope" pitchFamily="2" charset="0"/>
            </a:endParaRP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-88900" y="-819150"/>
            <a:ext cx="8640763" cy="956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170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170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200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180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>
                <a:solidFill>
                  <a:srgbClr val="000000"/>
                </a:solidFill>
                <a:latin typeface="Manrope" pitchFamily="2" charset="0"/>
              </a:rPr>
              <a:t>В настоящий момент наиболее частой причиной закрытых тракционных повреждений седалищного нерва является -  тотальное эндопротезирование тазобедренного сустава – до 3% от всех операций ТЭП сопровождаются повреждениями седалищного нерва (</a:t>
            </a:r>
            <a:r>
              <a:rPr lang="en-US" altLang="ru-RU" sz="1800">
                <a:solidFill>
                  <a:srgbClr val="000000"/>
                </a:solidFill>
                <a:latin typeface="Manrope" pitchFamily="2" charset="0"/>
              </a:rPr>
              <a:t>Maeder,</a:t>
            </a:r>
            <a:r>
              <a:rPr lang="ru-RU" altLang="ru-RU" sz="1800">
                <a:solidFill>
                  <a:srgbClr val="000000"/>
                </a:solidFill>
                <a:latin typeface="Manrope" pitchFamily="2" charset="0"/>
              </a:rPr>
              <a:t> 2019)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1800">
              <a:latin typeface="Manrope" pitchFamily="2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>
                <a:latin typeface="Manrope" pitchFamily="2" charset="0"/>
              </a:rPr>
              <a:t>Трудность постановки топического диагноза с определением уровня поражения седалищного нерва на бедре, за счет чего отмечается сложность определения хирургической тактики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1800">
              <a:solidFill>
                <a:srgbClr val="000000"/>
              </a:solidFill>
              <a:latin typeface="Manrope" pitchFamily="2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1800">
                <a:solidFill>
                  <a:srgbClr val="000000"/>
                </a:solidFill>
                <a:latin typeface="Manrope" pitchFamily="2" charset="0"/>
              </a:rPr>
              <a:t>При тракционных повреждениях периферических нервов отмечается частое формирование стойкого болевого синдрома, который имеет признаки комплексного регионарного болевого синдрома</a:t>
            </a:r>
            <a:r>
              <a:rPr lang="en-US" altLang="ru-RU" sz="1800">
                <a:solidFill>
                  <a:srgbClr val="000000"/>
                </a:solidFill>
                <a:latin typeface="Manrope" pitchFamily="2" charset="0"/>
              </a:rPr>
              <a:t> </a:t>
            </a:r>
            <a:r>
              <a:rPr lang="ru-RU" altLang="ru-RU" sz="1800">
                <a:solidFill>
                  <a:srgbClr val="000000"/>
                </a:solidFill>
                <a:latin typeface="Manrope" pitchFamily="2" charset="0"/>
              </a:rPr>
              <a:t>и нередко приводит к неудовлетворительным результатам лечения (И.А. Мещерягина, 2014)</a:t>
            </a:r>
            <a:r>
              <a:rPr lang="ru-RU" altLang="ru-RU" sz="1800">
                <a:latin typeface="Manrope" pitchFamily="2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1700"/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180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180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180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-19050" y="-9525"/>
            <a:ext cx="8640763" cy="3175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63538" indent="-363538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b="1" dirty="0">
                <a:latin typeface="Manrope" pitchFamily="2" charset="0"/>
                <a:cs typeface="Calibri" panose="020F0502020204030204" pitchFamily="34" charset="0"/>
              </a:rPr>
              <a:t>Факторы риска повреждения СН при ТЭП ТБС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800" dirty="0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900113" y="4221163"/>
            <a:ext cx="2663825" cy="1697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63538" indent="-363538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800" dirty="0"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1079500" y="1385888"/>
            <a:ext cx="6445250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2400">
                <a:latin typeface="Manrope" pitchFamily="2" charset="0"/>
              </a:rPr>
              <a:t>Задний доступ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2400">
                <a:latin typeface="Manrope" pitchFamily="2" charset="0"/>
              </a:rPr>
              <a:t>Укорочение конечности более 3 см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2400">
                <a:latin typeface="Manrope" pitchFamily="2" charset="0"/>
              </a:rPr>
              <a:t>Ревизионные ТЭП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2400">
                <a:latin typeface="Manrope" pitchFamily="2" charset="0"/>
              </a:rPr>
              <a:t>Коксартроз (чаще чем ас. некроз)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2400">
                <a:latin typeface="Manrope" pitchFamily="2" charset="0"/>
              </a:rPr>
              <a:t>Повторные операции после ранних ортопедических вмешательств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2400">
                <a:latin typeface="Manrope" pitchFamily="2" charset="0"/>
              </a:rPr>
              <a:t>Длительность операции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250825" y="-171450"/>
            <a:ext cx="8640763" cy="2436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63538" indent="-363538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b="1" dirty="0">
                <a:latin typeface="Manrope" pitchFamily="2" charset="0"/>
                <a:cs typeface="Calibri" panose="020F0502020204030204" pitchFamily="34" charset="0"/>
              </a:rPr>
              <a:t>Идиопатический коксартроз 4 стадии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800" dirty="0"/>
          </a:p>
        </p:txBody>
      </p:sp>
      <p:pic>
        <p:nvPicPr>
          <p:cNvPr id="921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14116" b="2936"/>
          <a:stretch>
            <a:fillRect/>
          </a:stretch>
        </p:blipFill>
        <p:spPr bwMode="auto">
          <a:xfrm>
            <a:off x="1406525" y="692150"/>
            <a:ext cx="6329363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127000" y="357188"/>
            <a:ext cx="84248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334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2100"/>
              </a:lnSpc>
            </a:pPr>
            <a:r>
              <a:rPr lang="ru-RU" altLang="ru-RU" sz="3200" b="1" i="1">
                <a:latin typeface="Manrope" pitchFamily="2" charset="0"/>
                <a:cs typeface="Arial" panose="020B0604020202020204" pitchFamily="34" charset="0"/>
              </a:rPr>
              <a:t>ХОД операции ТЭП</a:t>
            </a:r>
            <a:endParaRPr lang="ru-RU" altLang="ru-RU" sz="320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323850" y="619125"/>
            <a:ext cx="8640763" cy="2112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63538" indent="-363538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800" dirty="0"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800" dirty="0"/>
          </a:p>
        </p:txBody>
      </p:sp>
      <p:pic>
        <p:nvPicPr>
          <p:cNvPr id="11268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869950"/>
            <a:ext cx="8115300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50825" y="-171450"/>
            <a:ext cx="8640763" cy="2436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63538" indent="-363538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b="1" dirty="0">
                <a:latin typeface="Manrope" pitchFamily="2" charset="0"/>
                <a:cs typeface="Calibri" panose="020F0502020204030204" pitchFamily="34" charset="0"/>
              </a:rPr>
              <a:t>Состояние после ТЭП</a:t>
            </a:r>
            <a:r>
              <a:rPr lang="ru-RU" alt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800" dirty="0"/>
          </a:p>
        </p:txBody>
      </p:sp>
      <p:pic>
        <p:nvPicPr>
          <p:cNvPr id="1331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13251" r="2672" b="4849"/>
          <a:stretch>
            <a:fillRect/>
          </a:stretch>
        </p:blipFill>
        <p:spPr bwMode="auto">
          <a:xfrm>
            <a:off x="790575" y="620713"/>
            <a:ext cx="756126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-900113" y="93663"/>
            <a:ext cx="101901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334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600" b="1" i="1">
                <a:latin typeface="Manrope" pitchFamily="2" charset="0"/>
                <a:cs typeface="Arial" panose="020B0604020202020204" pitchFamily="34" charset="0"/>
              </a:rPr>
              <a:t>Инструментальная диагностика повреждений седалищного нерва</a:t>
            </a:r>
            <a:endParaRPr lang="ru-RU" altLang="ru-RU" sz="360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323850" y="619125"/>
            <a:ext cx="8640763" cy="2112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63538" indent="-363538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800" dirty="0"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800" dirty="0"/>
          </a:p>
        </p:txBody>
      </p:sp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258763" y="1484313"/>
            <a:ext cx="7634287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latin typeface="Manrope" pitchFamily="2" charset="0"/>
              </a:rPr>
              <a:t>МРТ – неоднозначные результаты, протез – относительное противопоказание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latin typeface="Manrope" pitchFamily="2" charset="0"/>
              </a:rPr>
              <a:t>КТ – низкая степень визуализации, артефакты от металлоконструкций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latin typeface="Manrope" pitchFamily="2" charset="0"/>
              </a:rPr>
              <a:t>УЗИ – сложность методики при повреждении седалищного нерва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ru-RU" altLang="ru-RU" sz="360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58775" y="430213"/>
            <a:ext cx="84248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334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2100"/>
              </a:lnSpc>
            </a:pPr>
            <a:r>
              <a:rPr lang="ru-RU" altLang="ru-RU" sz="3200" b="1" i="1">
                <a:latin typeface="Manrope" pitchFamily="2" charset="0"/>
                <a:cs typeface="Arial" panose="020B0604020202020204" pitchFamily="34" charset="0"/>
              </a:rPr>
              <a:t>Электродиагностика</a:t>
            </a:r>
            <a:endParaRPr lang="ru-RU" altLang="ru-RU" sz="320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323850" y="619125"/>
            <a:ext cx="8640763" cy="2112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63538" indent="-363538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800" dirty="0"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latin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rgbClr val="000000"/>
              </a:solidFill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800" dirty="0"/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574675" y="1030288"/>
            <a:ext cx="78486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63538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Manrope" pitchFamily="2" charset="0"/>
              </a:rPr>
              <a:t>Стимуляционная ЭНМГ не показывает уровень повреждения СН на бедре в следствие глубокого залегания нерва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Manrope" pitchFamily="2" charset="0"/>
              </a:rPr>
              <a:t>Игольчатая ЭМГ – раздельная иннервация двуглавой мышцы бедра (можно определить высокое поражение</a:t>
            </a:r>
            <a:r>
              <a:rPr lang="ru-RU" altLang="ru-RU" sz="1800">
                <a:latin typeface="Manrope" pitchFamily="2" charset="0"/>
              </a:rPr>
              <a:t>)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Tahoma" panose="020B0604030504040204" pitchFamily="34" charset="0"/>
            </a:endParaRPr>
          </a:p>
        </p:txBody>
      </p:sp>
      <p:pic>
        <p:nvPicPr>
          <p:cNvPr id="16389" name="Picture 219" descr="F:\пф пов ЭМГ карти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5" r="51672" b="10236"/>
          <a:stretch>
            <a:fillRect/>
          </a:stretch>
        </p:blipFill>
        <p:spPr bwMode="auto">
          <a:xfrm>
            <a:off x="971550" y="3213100"/>
            <a:ext cx="33131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Group 57"/>
          <p:cNvGrpSpPr>
            <a:grpSpLocks/>
          </p:cNvGrpSpPr>
          <p:nvPr/>
        </p:nvGrpSpPr>
        <p:grpSpPr bwMode="auto">
          <a:xfrm>
            <a:off x="4140200" y="3290888"/>
            <a:ext cx="3759200" cy="2901950"/>
            <a:chOff x="0" y="0"/>
            <a:chExt cx="3507" cy="2835"/>
          </a:xfrm>
        </p:grpSpPr>
        <p:sp>
          <p:nvSpPr>
            <p:cNvPr id="16392" name="Line 145"/>
            <p:cNvSpPr>
              <a:spLocks noChangeShapeType="1"/>
            </p:cNvSpPr>
            <p:nvPr/>
          </p:nvSpPr>
          <p:spPr bwMode="auto">
            <a:xfrm>
              <a:off x="1246" y="7"/>
              <a:ext cx="0" cy="2828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3" name="Line 144"/>
            <p:cNvSpPr>
              <a:spLocks noChangeShapeType="1"/>
            </p:cNvSpPr>
            <p:nvPr/>
          </p:nvSpPr>
          <p:spPr bwMode="auto">
            <a:xfrm>
              <a:off x="1498" y="7"/>
              <a:ext cx="0" cy="2828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4" name="Line 143"/>
            <p:cNvSpPr>
              <a:spLocks noChangeShapeType="1"/>
            </p:cNvSpPr>
            <p:nvPr/>
          </p:nvSpPr>
          <p:spPr bwMode="auto">
            <a:xfrm>
              <a:off x="1750" y="7"/>
              <a:ext cx="0" cy="2828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5" name="Line 142"/>
            <p:cNvSpPr>
              <a:spLocks noChangeShapeType="1"/>
            </p:cNvSpPr>
            <p:nvPr/>
          </p:nvSpPr>
          <p:spPr bwMode="auto">
            <a:xfrm>
              <a:off x="2002" y="7"/>
              <a:ext cx="0" cy="2828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6" name="Line 141"/>
            <p:cNvSpPr>
              <a:spLocks noChangeShapeType="1"/>
            </p:cNvSpPr>
            <p:nvPr/>
          </p:nvSpPr>
          <p:spPr bwMode="auto">
            <a:xfrm>
              <a:off x="2254" y="7"/>
              <a:ext cx="0" cy="2828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7" name="Line 140"/>
            <p:cNvSpPr>
              <a:spLocks noChangeShapeType="1"/>
            </p:cNvSpPr>
            <p:nvPr/>
          </p:nvSpPr>
          <p:spPr bwMode="auto">
            <a:xfrm>
              <a:off x="2506" y="7"/>
              <a:ext cx="0" cy="2828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8" name="Line 139"/>
            <p:cNvSpPr>
              <a:spLocks noChangeShapeType="1"/>
            </p:cNvSpPr>
            <p:nvPr/>
          </p:nvSpPr>
          <p:spPr bwMode="auto">
            <a:xfrm>
              <a:off x="2758" y="7"/>
              <a:ext cx="0" cy="2828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9" name="Line 138"/>
            <p:cNvSpPr>
              <a:spLocks noChangeShapeType="1"/>
            </p:cNvSpPr>
            <p:nvPr/>
          </p:nvSpPr>
          <p:spPr bwMode="auto">
            <a:xfrm>
              <a:off x="3010" y="7"/>
              <a:ext cx="0" cy="2828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0" name="Line 137"/>
            <p:cNvSpPr>
              <a:spLocks noChangeShapeType="1"/>
            </p:cNvSpPr>
            <p:nvPr/>
          </p:nvSpPr>
          <p:spPr bwMode="auto">
            <a:xfrm>
              <a:off x="3262" y="7"/>
              <a:ext cx="0" cy="2828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1" name="Line 136"/>
            <p:cNvSpPr>
              <a:spLocks noChangeShapeType="1"/>
            </p:cNvSpPr>
            <p:nvPr/>
          </p:nvSpPr>
          <p:spPr bwMode="auto">
            <a:xfrm>
              <a:off x="994" y="259"/>
              <a:ext cx="2513" cy="0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2" name="Line 135"/>
            <p:cNvSpPr>
              <a:spLocks noChangeShapeType="1"/>
            </p:cNvSpPr>
            <p:nvPr/>
          </p:nvSpPr>
          <p:spPr bwMode="auto">
            <a:xfrm>
              <a:off x="994" y="511"/>
              <a:ext cx="2513" cy="0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3" name="Line 134"/>
            <p:cNvSpPr>
              <a:spLocks noChangeShapeType="1"/>
            </p:cNvSpPr>
            <p:nvPr/>
          </p:nvSpPr>
          <p:spPr bwMode="auto">
            <a:xfrm>
              <a:off x="994" y="763"/>
              <a:ext cx="2513" cy="0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4" name="Line 133"/>
            <p:cNvSpPr>
              <a:spLocks noChangeShapeType="1"/>
            </p:cNvSpPr>
            <p:nvPr/>
          </p:nvSpPr>
          <p:spPr bwMode="auto">
            <a:xfrm>
              <a:off x="994" y="1015"/>
              <a:ext cx="2513" cy="0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5" name="Line 132"/>
            <p:cNvSpPr>
              <a:spLocks noChangeShapeType="1"/>
            </p:cNvSpPr>
            <p:nvPr/>
          </p:nvSpPr>
          <p:spPr bwMode="auto">
            <a:xfrm>
              <a:off x="994" y="1267"/>
              <a:ext cx="2513" cy="0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6" name="Line 131"/>
            <p:cNvSpPr>
              <a:spLocks noChangeShapeType="1"/>
            </p:cNvSpPr>
            <p:nvPr/>
          </p:nvSpPr>
          <p:spPr bwMode="auto">
            <a:xfrm>
              <a:off x="994" y="1519"/>
              <a:ext cx="2513" cy="0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7" name="Line 130"/>
            <p:cNvSpPr>
              <a:spLocks noChangeShapeType="1"/>
            </p:cNvSpPr>
            <p:nvPr/>
          </p:nvSpPr>
          <p:spPr bwMode="auto">
            <a:xfrm>
              <a:off x="994" y="1771"/>
              <a:ext cx="2513" cy="0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8" name="Line 129"/>
            <p:cNvSpPr>
              <a:spLocks noChangeShapeType="1"/>
            </p:cNvSpPr>
            <p:nvPr/>
          </p:nvSpPr>
          <p:spPr bwMode="auto">
            <a:xfrm>
              <a:off x="994" y="2023"/>
              <a:ext cx="2513" cy="0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9" name="Line 128"/>
            <p:cNvSpPr>
              <a:spLocks noChangeShapeType="1"/>
            </p:cNvSpPr>
            <p:nvPr/>
          </p:nvSpPr>
          <p:spPr bwMode="auto">
            <a:xfrm>
              <a:off x="994" y="2275"/>
              <a:ext cx="2513" cy="0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0" name="Line 127"/>
            <p:cNvSpPr>
              <a:spLocks noChangeShapeType="1"/>
            </p:cNvSpPr>
            <p:nvPr/>
          </p:nvSpPr>
          <p:spPr bwMode="auto">
            <a:xfrm>
              <a:off x="994" y="2527"/>
              <a:ext cx="2513" cy="0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1" name="Line 126"/>
            <p:cNvSpPr>
              <a:spLocks noChangeShapeType="1"/>
            </p:cNvSpPr>
            <p:nvPr/>
          </p:nvSpPr>
          <p:spPr bwMode="auto">
            <a:xfrm>
              <a:off x="994" y="2779"/>
              <a:ext cx="2513" cy="0"/>
            </a:xfrm>
            <a:prstGeom prst="line">
              <a:avLst/>
            </a:prstGeom>
            <a:noFill/>
            <a:ln w="10160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2" name="Freeform 125"/>
            <p:cNvSpPr>
              <a:spLocks noChangeArrowheads="1"/>
            </p:cNvSpPr>
            <p:nvPr/>
          </p:nvSpPr>
          <p:spPr bwMode="auto">
            <a:xfrm>
              <a:off x="994" y="647"/>
              <a:ext cx="475" cy="471"/>
            </a:xfrm>
            <a:custGeom>
              <a:avLst/>
              <a:gdLst>
                <a:gd name="T0" fmla="*/ 7 w 475"/>
                <a:gd name="T1" fmla="*/ 302 h 471"/>
                <a:gd name="T2" fmla="*/ 15 w 475"/>
                <a:gd name="T3" fmla="*/ 325 h 471"/>
                <a:gd name="T4" fmla="*/ 22 w 475"/>
                <a:gd name="T5" fmla="*/ 305 h 471"/>
                <a:gd name="T6" fmla="*/ 31 w 475"/>
                <a:gd name="T7" fmla="*/ 305 h 471"/>
                <a:gd name="T8" fmla="*/ 40 w 475"/>
                <a:gd name="T9" fmla="*/ 305 h 471"/>
                <a:gd name="T10" fmla="*/ 47 w 475"/>
                <a:gd name="T11" fmla="*/ 305 h 471"/>
                <a:gd name="T12" fmla="*/ 56 w 475"/>
                <a:gd name="T13" fmla="*/ 305 h 471"/>
                <a:gd name="T14" fmla="*/ 63 w 475"/>
                <a:gd name="T15" fmla="*/ 305 h 471"/>
                <a:gd name="T16" fmla="*/ 71 w 475"/>
                <a:gd name="T17" fmla="*/ 305 h 471"/>
                <a:gd name="T18" fmla="*/ 79 w 475"/>
                <a:gd name="T19" fmla="*/ 305 h 471"/>
                <a:gd name="T20" fmla="*/ 87 w 475"/>
                <a:gd name="T21" fmla="*/ 305 h 471"/>
                <a:gd name="T22" fmla="*/ 95 w 475"/>
                <a:gd name="T23" fmla="*/ 306 h 471"/>
                <a:gd name="T24" fmla="*/ 103 w 475"/>
                <a:gd name="T25" fmla="*/ 308 h 471"/>
                <a:gd name="T26" fmla="*/ 110 w 475"/>
                <a:gd name="T27" fmla="*/ 310 h 471"/>
                <a:gd name="T28" fmla="*/ 118 w 475"/>
                <a:gd name="T29" fmla="*/ 313 h 471"/>
                <a:gd name="T30" fmla="*/ 126 w 475"/>
                <a:gd name="T31" fmla="*/ 316 h 471"/>
                <a:gd name="T32" fmla="*/ 135 w 475"/>
                <a:gd name="T33" fmla="*/ 316 h 471"/>
                <a:gd name="T34" fmla="*/ 143 w 475"/>
                <a:gd name="T35" fmla="*/ 315 h 471"/>
                <a:gd name="T36" fmla="*/ 151 w 475"/>
                <a:gd name="T37" fmla="*/ 312 h 471"/>
                <a:gd name="T38" fmla="*/ 159 w 475"/>
                <a:gd name="T39" fmla="*/ 304 h 471"/>
                <a:gd name="T40" fmla="*/ 167 w 475"/>
                <a:gd name="T41" fmla="*/ 294 h 471"/>
                <a:gd name="T42" fmla="*/ 175 w 475"/>
                <a:gd name="T43" fmla="*/ 283 h 471"/>
                <a:gd name="T44" fmla="*/ 183 w 475"/>
                <a:gd name="T45" fmla="*/ 269 h 471"/>
                <a:gd name="T46" fmla="*/ 190 w 475"/>
                <a:gd name="T47" fmla="*/ 255 h 471"/>
                <a:gd name="T48" fmla="*/ 198 w 475"/>
                <a:gd name="T49" fmla="*/ 240 h 471"/>
                <a:gd name="T50" fmla="*/ 206 w 475"/>
                <a:gd name="T51" fmla="*/ 228 h 471"/>
                <a:gd name="T52" fmla="*/ 214 w 475"/>
                <a:gd name="T53" fmla="*/ 217 h 471"/>
                <a:gd name="T54" fmla="*/ 222 w 475"/>
                <a:gd name="T55" fmla="*/ 207 h 471"/>
                <a:gd name="T56" fmla="*/ 230 w 475"/>
                <a:gd name="T57" fmla="*/ 202 h 471"/>
                <a:gd name="T58" fmla="*/ 238 w 475"/>
                <a:gd name="T59" fmla="*/ 194 h 471"/>
                <a:gd name="T60" fmla="*/ 246 w 475"/>
                <a:gd name="T61" fmla="*/ 177 h 471"/>
                <a:gd name="T62" fmla="*/ 253 w 475"/>
                <a:gd name="T63" fmla="*/ 146 h 471"/>
                <a:gd name="T64" fmla="*/ 261 w 475"/>
                <a:gd name="T65" fmla="*/ 102 h 471"/>
                <a:gd name="T66" fmla="*/ 269 w 475"/>
                <a:gd name="T67" fmla="*/ 58 h 471"/>
                <a:gd name="T68" fmla="*/ 277 w 475"/>
                <a:gd name="T69" fmla="*/ 21 h 471"/>
                <a:gd name="T70" fmla="*/ 285 w 475"/>
                <a:gd name="T71" fmla="*/ 1 h 471"/>
                <a:gd name="T72" fmla="*/ 293 w 475"/>
                <a:gd name="T73" fmla="*/ 4 h 471"/>
                <a:gd name="T74" fmla="*/ 301 w 475"/>
                <a:gd name="T75" fmla="*/ 26 h 471"/>
                <a:gd name="T76" fmla="*/ 309 w 475"/>
                <a:gd name="T77" fmla="*/ 55 h 471"/>
                <a:gd name="T78" fmla="*/ 316 w 475"/>
                <a:gd name="T79" fmla="*/ 89 h 471"/>
                <a:gd name="T80" fmla="*/ 324 w 475"/>
                <a:gd name="T81" fmla="*/ 128 h 471"/>
                <a:gd name="T82" fmla="*/ 332 w 475"/>
                <a:gd name="T83" fmla="*/ 167 h 471"/>
                <a:gd name="T84" fmla="*/ 340 w 475"/>
                <a:gd name="T85" fmla="*/ 207 h 471"/>
                <a:gd name="T86" fmla="*/ 348 w 475"/>
                <a:gd name="T87" fmla="*/ 249 h 471"/>
                <a:gd name="T88" fmla="*/ 356 w 475"/>
                <a:gd name="T89" fmla="*/ 292 h 471"/>
                <a:gd name="T90" fmla="*/ 364 w 475"/>
                <a:gd name="T91" fmla="*/ 335 h 471"/>
                <a:gd name="T92" fmla="*/ 372 w 475"/>
                <a:gd name="T93" fmla="*/ 373 h 471"/>
                <a:gd name="T94" fmla="*/ 379 w 475"/>
                <a:gd name="T95" fmla="*/ 404 h 471"/>
                <a:gd name="T96" fmla="*/ 387 w 475"/>
                <a:gd name="T97" fmla="*/ 425 h 471"/>
                <a:gd name="T98" fmla="*/ 395 w 475"/>
                <a:gd name="T99" fmla="*/ 441 h 471"/>
                <a:gd name="T100" fmla="*/ 403 w 475"/>
                <a:gd name="T101" fmla="*/ 455 h 471"/>
                <a:gd name="T102" fmla="*/ 411 w 475"/>
                <a:gd name="T103" fmla="*/ 463 h 471"/>
                <a:gd name="T104" fmla="*/ 419 w 475"/>
                <a:gd name="T105" fmla="*/ 468 h 471"/>
                <a:gd name="T106" fmla="*/ 427 w 475"/>
                <a:gd name="T107" fmla="*/ 471 h 471"/>
                <a:gd name="T108" fmla="*/ 435 w 475"/>
                <a:gd name="T109" fmla="*/ 471 h 471"/>
                <a:gd name="T110" fmla="*/ 442 w 475"/>
                <a:gd name="T111" fmla="*/ 471 h 471"/>
                <a:gd name="T112" fmla="*/ 450 w 475"/>
                <a:gd name="T113" fmla="*/ 468 h 471"/>
                <a:gd name="T114" fmla="*/ 458 w 475"/>
                <a:gd name="T115" fmla="*/ 465 h 471"/>
                <a:gd name="T116" fmla="*/ 466 w 475"/>
                <a:gd name="T117" fmla="*/ 461 h 471"/>
                <a:gd name="T118" fmla="*/ 474 w 475"/>
                <a:gd name="T119" fmla="*/ 457 h 4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75" h="471">
                  <a:moveTo>
                    <a:pt x="0" y="264"/>
                  </a:moveTo>
                  <a:lnTo>
                    <a:pt x="0" y="199"/>
                  </a:lnTo>
                  <a:lnTo>
                    <a:pt x="1" y="162"/>
                  </a:lnTo>
                  <a:lnTo>
                    <a:pt x="2" y="155"/>
                  </a:lnTo>
                  <a:lnTo>
                    <a:pt x="3" y="150"/>
                  </a:lnTo>
                  <a:lnTo>
                    <a:pt x="4" y="146"/>
                  </a:lnTo>
                  <a:lnTo>
                    <a:pt x="5" y="141"/>
                  </a:lnTo>
                  <a:lnTo>
                    <a:pt x="7" y="302"/>
                  </a:lnTo>
                  <a:lnTo>
                    <a:pt x="7" y="395"/>
                  </a:lnTo>
                  <a:lnTo>
                    <a:pt x="8" y="430"/>
                  </a:lnTo>
                  <a:lnTo>
                    <a:pt x="9" y="448"/>
                  </a:lnTo>
                  <a:lnTo>
                    <a:pt x="10" y="454"/>
                  </a:lnTo>
                  <a:lnTo>
                    <a:pt x="11" y="458"/>
                  </a:lnTo>
                  <a:lnTo>
                    <a:pt x="12" y="467"/>
                  </a:lnTo>
                  <a:lnTo>
                    <a:pt x="13" y="467"/>
                  </a:lnTo>
                  <a:lnTo>
                    <a:pt x="13" y="417"/>
                  </a:lnTo>
                  <a:lnTo>
                    <a:pt x="15" y="325"/>
                  </a:lnTo>
                  <a:lnTo>
                    <a:pt x="15" y="320"/>
                  </a:lnTo>
                  <a:lnTo>
                    <a:pt x="16" y="315"/>
                  </a:lnTo>
                  <a:lnTo>
                    <a:pt x="17" y="312"/>
                  </a:lnTo>
                  <a:lnTo>
                    <a:pt x="18" y="309"/>
                  </a:lnTo>
                  <a:lnTo>
                    <a:pt x="19" y="307"/>
                  </a:lnTo>
                  <a:lnTo>
                    <a:pt x="20" y="306"/>
                  </a:lnTo>
                  <a:lnTo>
                    <a:pt x="21" y="306"/>
                  </a:lnTo>
                  <a:lnTo>
                    <a:pt x="22" y="305"/>
                  </a:lnTo>
                  <a:lnTo>
                    <a:pt x="23" y="305"/>
                  </a:lnTo>
                  <a:lnTo>
                    <a:pt x="24" y="305"/>
                  </a:lnTo>
                  <a:lnTo>
                    <a:pt x="26" y="305"/>
                  </a:lnTo>
                  <a:lnTo>
                    <a:pt x="28" y="305"/>
                  </a:lnTo>
                  <a:lnTo>
                    <a:pt x="29" y="305"/>
                  </a:lnTo>
                  <a:lnTo>
                    <a:pt x="30" y="305"/>
                  </a:lnTo>
                  <a:lnTo>
                    <a:pt x="31" y="305"/>
                  </a:lnTo>
                  <a:lnTo>
                    <a:pt x="32" y="305"/>
                  </a:lnTo>
                  <a:lnTo>
                    <a:pt x="34" y="305"/>
                  </a:lnTo>
                  <a:lnTo>
                    <a:pt x="36" y="305"/>
                  </a:lnTo>
                  <a:lnTo>
                    <a:pt x="37" y="305"/>
                  </a:lnTo>
                  <a:lnTo>
                    <a:pt x="39" y="305"/>
                  </a:lnTo>
                  <a:lnTo>
                    <a:pt x="40" y="305"/>
                  </a:lnTo>
                  <a:lnTo>
                    <a:pt x="42" y="305"/>
                  </a:lnTo>
                  <a:lnTo>
                    <a:pt x="43" y="305"/>
                  </a:lnTo>
                  <a:lnTo>
                    <a:pt x="44" y="305"/>
                  </a:lnTo>
                  <a:lnTo>
                    <a:pt x="45" y="305"/>
                  </a:lnTo>
                  <a:lnTo>
                    <a:pt x="47" y="305"/>
                  </a:lnTo>
                  <a:lnTo>
                    <a:pt x="49" y="305"/>
                  </a:lnTo>
                  <a:lnTo>
                    <a:pt x="50" y="305"/>
                  </a:lnTo>
                  <a:lnTo>
                    <a:pt x="51" y="305"/>
                  </a:lnTo>
                  <a:lnTo>
                    <a:pt x="52" y="305"/>
                  </a:lnTo>
                  <a:lnTo>
                    <a:pt x="53" y="305"/>
                  </a:lnTo>
                  <a:lnTo>
                    <a:pt x="54" y="305"/>
                  </a:lnTo>
                  <a:lnTo>
                    <a:pt x="55" y="305"/>
                  </a:lnTo>
                  <a:lnTo>
                    <a:pt x="56" y="305"/>
                  </a:lnTo>
                  <a:lnTo>
                    <a:pt x="57" y="305"/>
                  </a:lnTo>
                  <a:lnTo>
                    <a:pt x="59" y="305"/>
                  </a:lnTo>
                  <a:lnTo>
                    <a:pt x="60" y="305"/>
                  </a:lnTo>
                  <a:lnTo>
                    <a:pt x="61" y="305"/>
                  </a:lnTo>
                  <a:lnTo>
                    <a:pt x="62" y="305"/>
                  </a:lnTo>
                  <a:lnTo>
                    <a:pt x="63" y="305"/>
                  </a:lnTo>
                  <a:lnTo>
                    <a:pt x="64" y="305"/>
                  </a:lnTo>
                  <a:lnTo>
                    <a:pt x="65" y="305"/>
                  </a:lnTo>
                  <a:lnTo>
                    <a:pt x="66" y="305"/>
                  </a:lnTo>
                  <a:lnTo>
                    <a:pt x="68" y="305"/>
                  </a:lnTo>
                  <a:lnTo>
                    <a:pt x="69" y="305"/>
                  </a:lnTo>
                  <a:lnTo>
                    <a:pt x="70" y="305"/>
                  </a:lnTo>
                  <a:lnTo>
                    <a:pt x="71" y="305"/>
                  </a:lnTo>
                  <a:lnTo>
                    <a:pt x="72" y="305"/>
                  </a:lnTo>
                  <a:lnTo>
                    <a:pt x="73" y="305"/>
                  </a:lnTo>
                  <a:lnTo>
                    <a:pt x="74" y="305"/>
                  </a:lnTo>
                  <a:lnTo>
                    <a:pt x="76" y="305"/>
                  </a:lnTo>
                  <a:lnTo>
                    <a:pt x="77" y="305"/>
                  </a:lnTo>
                  <a:lnTo>
                    <a:pt x="78" y="305"/>
                  </a:lnTo>
                  <a:lnTo>
                    <a:pt x="79" y="305"/>
                  </a:lnTo>
                  <a:lnTo>
                    <a:pt x="80" y="305"/>
                  </a:lnTo>
                  <a:lnTo>
                    <a:pt x="81" y="305"/>
                  </a:lnTo>
                  <a:lnTo>
                    <a:pt x="82" y="305"/>
                  </a:lnTo>
                  <a:lnTo>
                    <a:pt x="83" y="305"/>
                  </a:lnTo>
                  <a:lnTo>
                    <a:pt x="84" y="305"/>
                  </a:lnTo>
                  <a:lnTo>
                    <a:pt x="85" y="305"/>
                  </a:lnTo>
                  <a:lnTo>
                    <a:pt x="86" y="305"/>
                  </a:lnTo>
                  <a:lnTo>
                    <a:pt x="87" y="305"/>
                  </a:lnTo>
                  <a:lnTo>
                    <a:pt x="88" y="305"/>
                  </a:lnTo>
                  <a:lnTo>
                    <a:pt x="89" y="305"/>
                  </a:lnTo>
                  <a:lnTo>
                    <a:pt x="91" y="305"/>
                  </a:lnTo>
                  <a:lnTo>
                    <a:pt x="92" y="305"/>
                  </a:lnTo>
                  <a:lnTo>
                    <a:pt x="93" y="306"/>
                  </a:lnTo>
                  <a:lnTo>
                    <a:pt x="94" y="306"/>
                  </a:lnTo>
                  <a:lnTo>
                    <a:pt x="95" y="306"/>
                  </a:lnTo>
                  <a:lnTo>
                    <a:pt x="96" y="306"/>
                  </a:lnTo>
                  <a:lnTo>
                    <a:pt x="97" y="306"/>
                  </a:lnTo>
                  <a:lnTo>
                    <a:pt x="99" y="307"/>
                  </a:lnTo>
                  <a:lnTo>
                    <a:pt x="100" y="307"/>
                  </a:lnTo>
                  <a:lnTo>
                    <a:pt x="101" y="307"/>
                  </a:lnTo>
                  <a:lnTo>
                    <a:pt x="102" y="307"/>
                  </a:lnTo>
                  <a:lnTo>
                    <a:pt x="103" y="308"/>
                  </a:lnTo>
                  <a:lnTo>
                    <a:pt x="104" y="308"/>
                  </a:lnTo>
                  <a:lnTo>
                    <a:pt x="105" y="308"/>
                  </a:lnTo>
                  <a:lnTo>
                    <a:pt x="106" y="309"/>
                  </a:lnTo>
                  <a:lnTo>
                    <a:pt x="107" y="309"/>
                  </a:lnTo>
                  <a:lnTo>
                    <a:pt x="108" y="309"/>
                  </a:lnTo>
                  <a:lnTo>
                    <a:pt x="109" y="310"/>
                  </a:lnTo>
                  <a:lnTo>
                    <a:pt x="110" y="310"/>
                  </a:lnTo>
                  <a:lnTo>
                    <a:pt x="112" y="311"/>
                  </a:lnTo>
                  <a:lnTo>
                    <a:pt x="113" y="311"/>
                  </a:lnTo>
                  <a:lnTo>
                    <a:pt x="114" y="312"/>
                  </a:lnTo>
                  <a:lnTo>
                    <a:pt x="115" y="312"/>
                  </a:lnTo>
                  <a:lnTo>
                    <a:pt x="116" y="312"/>
                  </a:lnTo>
                  <a:lnTo>
                    <a:pt x="117" y="313"/>
                  </a:lnTo>
                  <a:lnTo>
                    <a:pt x="118" y="313"/>
                  </a:lnTo>
                  <a:lnTo>
                    <a:pt x="120" y="314"/>
                  </a:lnTo>
                  <a:lnTo>
                    <a:pt x="121" y="314"/>
                  </a:lnTo>
                  <a:lnTo>
                    <a:pt x="122" y="315"/>
                  </a:lnTo>
                  <a:lnTo>
                    <a:pt x="123" y="315"/>
                  </a:lnTo>
                  <a:lnTo>
                    <a:pt x="124" y="315"/>
                  </a:lnTo>
                  <a:lnTo>
                    <a:pt x="125" y="315"/>
                  </a:lnTo>
                  <a:lnTo>
                    <a:pt x="126" y="315"/>
                  </a:lnTo>
                  <a:lnTo>
                    <a:pt x="126" y="316"/>
                  </a:lnTo>
                  <a:lnTo>
                    <a:pt x="127" y="316"/>
                  </a:lnTo>
                  <a:lnTo>
                    <a:pt x="128" y="316"/>
                  </a:lnTo>
                  <a:lnTo>
                    <a:pt x="129" y="316"/>
                  </a:lnTo>
                  <a:lnTo>
                    <a:pt x="131" y="316"/>
                  </a:lnTo>
                  <a:lnTo>
                    <a:pt x="133" y="316"/>
                  </a:lnTo>
                  <a:lnTo>
                    <a:pt x="134" y="315"/>
                  </a:lnTo>
                  <a:lnTo>
                    <a:pt x="135" y="316"/>
                  </a:lnTo>
                  <a:lnTo>
                    <a:pt x="136" y="315"/>
                  </a:lnTo>
                  <a:lnTo>
                    <a:pt x="137" y="315"/>
                  </a:lnTo>
                  <a:lnTo>
                    <a:pt x="138" y="316"/>
                  </a:lnTo>
                  <a:lnTo>
                    <a:pt x="139" y="316"/>
                  </a:lnTo>
                  <a:lnTo>
                    <a:pt x="140" y="316"/>
                  </a:lnTo>
                  <a:lnTo>
                    <a:pt x="141" y="316"/>
                  </a:lnTo>
                  <a:lnTo>
                    <a:pt x="142" y="316"/>
                  </a:lnTo>
                  <a:lnTo>
                    <a:pt x="143" y="315"/>
                  </a:lnTo>
                  <a:lnTo>
                    <a:pt x="144" y="315"/>
                  </a:lnTo>
                  <a:lnTo>
                    <a:pt x="145" y="315"/>
                  </a:lnTo>
                  <a:lnTo>
                    <a:pt x="146" y="314"/>
                  </a:lnTo>
                  <a:lnTo>
                    <a:pt x="147" y="314"/>
                  </a:lnTo>
                  <a:lnTo>
                    <a:pt x="148" y="313"/>
                  </a:lnTo>
                  <a:lnTo>
                    <a:pt x="149" y="313"/>
                  </a:lnTo>
                  <a:lnTo>
                    <a:pt x="150" y="312"/>
                  </a:lnTo>
                  <a:lnTo>
                    <a:pt x="151" y="312"/>
                  </a:lnTo>
                  <a:lnTo>
                    <a:pt x="152" y="311"/>
                  </a:lnTo>
                  <a:lnTo>
                    <a:pt x="154" y="310"/>
                  </a:lnTo>
                  <a:lnTo>
                    <a:pt x="154" y="309"/>
                  </a:lnTo>
                  <a:lnTo>
                    <a:pt x="155" y="308"/>
                  </a:lnTo>
                  <a:lnTo>
                    <a:pt x="156" y="307"/>
                  </a:lnTo>
                  <a:lnTo>
                    <a:pt x="157" y="306"/>
                  </a:lnTo>
                  <a:lnTo>
                    <a:pt x="158" y="305"/>
                  </a:lnTo>
                  <a:lnTo>
                    <a:pt x="159" y="304"/>
                  </a:lnTo>
                  <a:lnTo>
                    <a:pt x="160" y="303"/>
                  </a:lnTo>
                  <a:lnTo>
                    <a:pt x="160" y="302"/>
                  </a:lnTo>
                  <a:lnTo>
                    <a:pt x="162" y="301"/>
                  </a:lnTo>
                  <a:lnTo>
                    <a:pt x="162" y="300"/>
                  </a:lnTo>
                  <a:lnTo>
                    <a:pt x="163" y="299"/>
                  </a:lnTo>
                  <a:lnTo>
                    <a:pt x="164" y="297"/>
                  </a:lnTo>
                  <a:lnTo>
                    <a:pt x="165" y="296"/>
                  </a:lnTo>
                  <a:lnTo>
                    <a:pt x="166" y="296"/>
                  </a:lnTo>
                  <a:lnTo>
                    <a:pt x="167" y="294"/>
                  </a:lnTo>
                  <a:lnTo>
                    <a:pt x="168" y="293"/>
                  </a:lnTo>
                  <a:lnTo>
                    <a:pt x="168" y="292"/>
                  </a:lnTo>
                  <a:lnTo>
                    <a:pt x="169" y="290"/>
                  </a:lnTo>
                  <a:lnTo>
                    <a:pt x="170" y="289"/>
                  </a:lnTo>
                  <a:lnTo>
                    <a:pt x="171" y="288"/>
                  </a:lnTo>
                  <a:lnTo>
                    <a:pt x="172" y="286"/>
                  </a:lnTo>
                  <a:lnTo>
                    <a:pt x="173" y="285"/>
                  </a:lnTo>
                  <a:lnTo>
                    <a:pt x="175" y="283"/>
                  </a:lnTo>
                  <a:lnTo>
                    <a:pt x="175" y="282"/>
                  </a:lnTo>
                  <a:lnTo>
                    <a:pt x="176" y="281"/>
                  </a:lnTo>
                  <a:lnTo>
                    <a:pt x="177" y="278"/>
                  </a:lnTo>
                  <a:lnTo>
                    <a:pt x="178" y="277"/>
                  </a:lnTo>
                  <a:lnTo>
                    <a:pt x="179" y="276"/>
                  </a:lnTo>
                  <a:lnTo>
                    <a:pt x="180" y="274"/>
                  </a:lnTo>
                  <a:lnTo>
                    <a:pt x="181" y="273"/>
                  </a:lnTo>
                  <a:lnTo>
                    <a:pt x="181" y="272"/>
                  </a:lnTo>
                  <a:lnTo>
                    <a:pt x="183" y="269"/>
                  </a:lnTo>
                  <a:lnTo>
                    <a:pt x="183" y="268"/>
                  </a:lnTo>
                  <a:lnTo>
                    <a:pt x="184" y="267"/>
                  </a:lnTo>
                  <a:lnTo>
                    <a:pt x="185" y="265"/>
                  </a:lnTo>
                  <a:lnTo>
                    <a:pt x="186" y="263"/>
                  </a:lnTo>
                  <a:lnTo>
                    <a:pt x="187" y="262"/>
                  </a:lnTo>
                  <a:lnTo>
                    <a:pt x="188" y="260"/>
                  </a:lnTo>
                  <a:lnTo>
                    <a:pt x="189" y="259"/>
                  </a:lnTo>
                  <a:lnTo>
                    <a:pt x="189" y="258"/>
                  </a:lnTo>
                  <a:lnTo>
                    <a:pt x="190" y="255"/>
                  </a:lnTo>
                  <a:lnTo>
                    <a:pt x="191" y="254"/>
                  </a:lnTo>
                  <a:lnTo>
                    <a:pt x="192" y="253"/>
                  </a:lnTo>
                  <a:lnTo>
                    <a:pt x="193" y="250"/>
                  </a:lnTo>
                  <a:lnTo>
                    <a:pt x="194" y="249"/>
                  </a:lnTo>
                  <a:lnTo>
                    <a:pt x="194" y="248"/>
                  </a:lnTo>
                  <a:lnTo>
                    <a:pt x="196" y="245"/>
                  </a:lnTo>
                  <a:lnTo>
                    <a:pt x="196" y="244"/>
                  </a:lnTo>
                  <a:lnTo>
                    <a:pt x="197" y="242"/>
                  </a:lnTo>
                  <a:lnTo>
                    <a:pt x="198" y="240"/>
                  </a:lnTo>
                  <a:lnTo>
                    <a:pt x="199" y="239"/>
                  </a:lnTo>
                  <a:lnTo>
                    <a:pt x="200" y="238"/>
                  </a:lnTo>
                  <a:lnTo>
                    <a:pt x="201" y="236"/>
                  </a:lnTo>
                  <a:lnTo>
                    <a:pt x="202" y="235"/>
                  </a:lnTo>
                  <a:lnTo>
                    <a:pt x="202" y="234"/>
                  </a:lnTo>
                  <a:lnTo>
                    <a:pt x="204" y="232"/>
                  </a:lnTo>
                  <a:lnTo>
                    <a:pt x="204" y="230"/>
                  </a:lnTo>
                  <a:lnTo>
                    <a:pt x="205" y="230"/>
                  </a:lnTo>
                  <a:lnTo>
                    <a:pt x="206" y="228"/>
                  </a:lnTo>
                  <a:lnTo>
                    <a:pt x="207" y="227"/>
                  </a:lnTo>
                  <a:lnTo>
                    <a:pt x="208" y="226"/>
                  </a:lnTo>
                  <a:lnTo>
                    <a:pt x="209" y="224"/>
                  </a:lnTo>
                  <a:lnTo>
                    <a:pt x="210" y="223"/>
                  </a:lnTo>
                  <a:lnTo>
                    <a:pt x="210" y="222"/>
                  </a:lnTo>
                  <a:lnTo>
                    <a:pt x="211" y="220"/>
                  </a:lnTo>
                  <a:lnTo>
                    <a:pt x="212" y="220"/>
                  </a:lnTo>
                  <a:lnTo>
                    <a:pt x="213" y="219"/>
                  </a:lnTo>
                  <a:lnTo>
                    <a:pt x="214" y="217"/>
                  </a:lnTo>
                  <a:lnTo>
                    <a:pt x="215" y="217"/>
                  </a:lnTo>
                  <a:lnTo>
                    <a:pt x="215" y="216"/>
                  </a:lnTo>
                  <a:lnTo>
                    <a:pt x="217" y="214"/>
                  </a:lnTo>
                  <a:lnTo>
                    <a:pt x="217" y="213"/>
                  </a:lnTo>
                  <a:lnTo>
                    <a:pt x="218" y="212"/>
                  </a:lnTo>
                  <a:lnTo>
                    <a:pt x="219" y="210"/>
                  </a:lnTo>
                  <a:lnTo>
                    <a:pt x="220" y="209"/>
                  </a:lnTo>
                  <a:lnTo>
                    <a:pt x="221" y="208"/>
                  </a:lnTo>
                  <a:lnTo>
                    <a:pt x="222" y="207"/>
                  </a:lnTo>
                  <a:lnTo>
                    <a:pt x="223" y="206"/>
                  </a:lnTo>
                  <a:lnTo>
                    <a:pt x="223" y="205"/>
                  </a:lnTo>
                  <a:lnTo>
                    <a:pt x="225" y="204"/>
                  </a:lnTo>
                  <a:lnTo>
                    <a:pt x="226" y="203"/>
                  </a:lnTo>
                  <a:lnTo>
                    <a:pt x="227" y="203"/>
                  </a:lnTo>
                  <a:lnTo>
                    <a:pt x="228" y="203"/>
                  </a:lnTo>
                  <a:lnTo>
                    <a:pt x="229" y="203"/>
                  </a:lnTo>
                  <a:lnTo>
                    <a:pt x="230" y="202"/>
                  </a:lnTo>
                  <a:lnTo>
                    <a:pt x="231" y="202"/>
                  </a:lnTo>
                  <a:lnTo>
                    <a:pt x="232" y="201"/>
                  </a:lnTo>
                  <a:lnTo>
                    <a:pt x="233" y="201"/>
                  </a:lnTo>
                  <a:lnTo>
                    <a:pt x="234" y="200"/>
                  </a:lnTo>
                  <a:lnTo>
                    <a:pt x="235" y="199"/>
                  </a:lnTo>
                  <a:lnTo>
                    <a:pt x="236" y="198"/>
                  </a:lnTo>
                  <a:lnTo>
                    <a:pt x="236" y="197"/>
                  </a:lnTo>
                  <a:lnTo>
                    <a:pt x="238" y="194"/>
                  </a:lnTo>
                  <a:lnTo>
                    <a:pt x="238" y="193"/>
                  </a:lnTo>
                  <a:lnTo>
                    <a:pt x="239" y="192"/>
                  </a:lnTo>
                  <a:lnTo>
                    <a:pt x="240" y="190"/>
                  </a:lnTo>
                  <a:lnTo>
                    <a:pt x="241" y="189"/>
                  </a:lnTo>
                  <a:lnTo>
                    <a:pt x="242" y="188"/>
                  </a:lnTo>
                  <a:lnTo>
                    <a:pt x="243" y="185"/>
                  </a:lnTo>
                  <a:lnTo>
                    <a:pt x="244" y="183"/>
                  </a:lnTo>
                  <a:lnTo>
                    <a:pt x="244" y="182"/>
                  </a:lnTo>
                  <a:lnTo>
                    <a:pt x="246" y="177"/>
                  </a:lnTo>
                  <a:lnTo>
                    <a:pt x="246" y="175"/>
                  </a:lnTo>
                  <a:lnTo>
                    <a:pt x="247" y="173"/>
                  </a:lnTo>
                  <a:lnTo>
                    <a:pt x="248" y="167"/>
                  </a:lnTo>
                  <a:lnTo>
                    <a:pt x="249" y="165"/>
                  </a:lnTo>
                  <a:lnTo>
                    <a:pt x="250" y="162"/>
                  </a:lnTo>
                  <a:lnTo>
                    <a:pt x="251" y="156"/>
                  </a:lnTo>
                  <a:lnTo>
                    <a:pt x="252" y="154"/>
                  </a:lnTo>
                  <a:lnTo>
                    <a:pt x="252" y="151"/>
                  </a:lnTo>
                  <a:lnTo>
                    <a:pt x="253" y="146"/>
                  </a:lnTo>
                  <a:lnTo>
                    <a:pt x="254" y="143"/>
                  </a:lnTo>
                  <a:lnTo>
                    <a:pt x="255" y="140"/>
                  </a:lnTo>
                  <a:lnTo>
                    <a:pt x="256" y="134"/>
                  </a:lnTo>
                  <a:lnTo>
                    <a:pt x="257" y="130"/>
                  </a:lnTo>
                  <a:lnTo>
                    <a:pt x="257" y="126"/>
                  </a:lnTo>
                  <a:lnTo>
                    <a:pt x="259" y="118"/>
                  </a:lnTo>
                  <a:lnTo>
                    <a:pt x="259" y="114"/>
                  </a:lnTo>
                  <a:lnTo>
                    <a:pt x="260" y="110"/>
                  </a:lnTo>
                  <a:lnTo>
                    <a:pt x="261" y="102"/>
                  </a:lnTo>
                  <a:lnTo>
                    <a:pt x="262" y="98"/>
                  </a:lnTo>
                  <a:lnTo>
                    <a:pt x="263" y="94"/>
                  </a:lnTo>
                  <a:lnTo>
                    <a:pt x="264" y="86"/>
                  </a:lnTo>
                  <a:lnTo>
                    <a:pt x="265" y="82"/>
                  </a:lnTo>
                  <a:lnTo>
                    <a:pt x="265" y="78"/>
                  </a:lnTo>
                  <a:lnTo>
                    <a:pt x="267" y="71"/>
                  </a:lnTo>
                  <a:lnTo>
                    <a:pt x="267" y="68"/>
                  </a:lnTo>
                  <a:lnTo>
                    <a:pt x="268" y="64"/>
                  </a:lnTo>
                  <a:lnTo>
                    <a:pt x="269" y="58"/>
                  </a:lnTo>
                  <a:lnTo>
                    <a:pt x="270" y="55"/>
                  </a:lnTo>
                  <a:lnTo>
                    <a:pt x="271" y="52"/>
                  </a:lnTo>
                  <a:lnTo>
                    <a:pt x="272" y="46"/>
                  </a:lnTo>
                  <a:lnTo>
                    <a:pt x="273" y="43"/>
                  </a:lnTo>
                  <a:lnTo>
                    <a:pt x="273" y="39"/>
                  </a:lnTo>
                  <a:lnTo>
                    <a:pt x="274" y="33"/>
                  </a:lnTo>
                  <a:lnTo>
                    <a:pt x="275" y="29"/>
                  </a:lnTo>
                  <a:lnTo>
                    <a:pt x="276" y="26"/>
                  </a:lnTo>
                  <a:lnTo>
                    <a:pt x="277" y="21"/>
                  </a:lnTo>
                  <a:lnTo>
                    <a:pt x="278" y="18"/>
                  </a:lnTo>
                  <a:lnTo>
                    <a:pt x="278" y="16"/>
                  </a:lnTo>
                  <a:lnTo>
                    <a:pt x="280" y="12"/>
                  </a:lnTo>
                  <a:lnTo>
                    <a:pt x="280" y="11"/>
                  </a:lnTo>
                  <a:lnTo>
                    <a:pt x="281" y="9"/>
                  </a:lnTo>
                  <a:lnTo>
                    <a:pt x="282" y="6"/>
                  </a:lnTo>
                  <a:lnTo>
                    <a:pt x="283" y="5"/>
                  </a:lnTo>
                  <a:lnTo>
                    <a:pt x="284" y="4"/>
                  </a:lnTo>
                  <a:lnTo>
                    <a:pt x="285" y="1"/>
                  </a:lnTo>
                  <a:lnTo>
                    <a:pt x="286" y="0"/>
                  </a:lnTo>
                  <a:lnTo>
                    <a:pt x="287" y="0"/>
                  </a:lnTo>
                  <a:lnTo>
                    <a:pt x="288" y="0"/>
                  </a:lnTo>
                  <a:lnTo>
                    <a:pt x="289" y="0"/>
                  </a:lnTo>
                  <a:lnTo>
                    <a:pt x="290" y="1"/>
                  </a:lnTo>
                  <a:lnTo>
                    <a:pt x="291" y="2"/>
                  </a:lnTo>
                  <a:lnTo>
                    <a:pt x="292" y="3"/>
                  </a:lnTo>
                  <a:lnTo>
                    <a:pt x="293" y="4"/>
                  </a:lnTo>
                  <a:lnTo>
                    <a:pt x="294" y="5"/>
                  </a:lnTo>
                  <a:lnTo>
                    <a:pt x="294" y="6"/>
                  </a:lnTo>
                  <a:lnTo>
                    <a:pt x="295" y="9"/>
                  </a:lnTo>
                  <a:lnTo>
                    <a:pt x="296" y="10"/>
                  </a:lnTo>
                  <a:lnTo>
                    <a:pt x="297" y="12"/>
                  </a:lnTo>
                  <a:lnTo>
                    <a:pt x="298" y="16"/>
                  </a:lnTo>
                  <a:lnTo>
                    <a:pt x="299" y="19"/>
                  </a:lnTo>
                  <a:lnTo>
                    <a:pt x="299" y="21"/>
                  </a:lnTo>
                  <a:lnTo>
                    <a:pt x="301" y="26"/>
                  </a:lnTo>
                  <a:lnTo>
                    <a:pt x="301" y="29"/>
                  </a:lnTo>
                  <a:lnTo>
                    <a:pt x="302" y="32"/>
                  </a:lnTo>
                  <a:lnTo>
                    <a:pt x="303" y="37"/>
                  </a:lnTo>
                  <a:lnTo>
                    <a:pt x="304" y="39"/>
                  </a:lnTo>
                  <a:lnTo>
                    <a:pt x="305" y="41"/>
                  </a:lnTo>
                  <a:lnTo>
                    <a:pt x="306" y="45"/>
                  </a:lnTo>
                  <a:lnTo>
                    <a:pt x="307" y="48"/>
                  </a:lnTo>
                  <a:lnTo>
                    <a:pt x="307" y="51"/>
                  </a:lnTo>
                  <a:lnTo>
                    <a:pt x="309" y="55"/>
                  </a:lnTo>
                  <a:lnTo>
                    <a:pt x="309" y="58"/>
                  </a:lnTo>
                  <a:lnTo>
                    <a:pt x="310" y="60"/>
                  </a:lnTo>
                  <a:lnTo>
                    <a:pt x="311" y="66"/>
                  </a:lnTo>
                  <a:lnTo>
                    <a:pt x="312" y="68"/>
                  </a:lnTo>
                  <a:lnTo>
                    <a:pt x="313" y="71"/>
                  </a:lnTo>
                  <a:lnTo>
                    <a:pt x="314" y="77"/>
                  </a:lnTo>
                  <a:lnTo>
                    <a:pt x="315" y="80"/>
                  </a:lnTo>
                  <a:lnTo>
                    <a:pt x="315" y="83"/>
                  </a:lnTo>
                  <a:lnTo>
                    <a:pt x="316" y="89"/>
                  </a:lnTo>
                  <a:lnTo>
                    <a:pt x="317" y="92"/>
                  </a:lnTo>
                  <a:lnTo>
                    <a:pt x="318" y="95"/>
                  </a:lnTo>
                  <a:lnTo>
                    <a:pt x="319" y="102"/>
                  </a:lnTo>
                  <a:lnTo>
                    <a:pt x="320" y="105"/>
                  </a:lnTo>
                  <a:lnTo>
                    <a:pt x="320" y="109"/>
                  </a:lnTo>
                  <a:lnTo>
                    <a:pt x="322" y="115"/>
                  </a:lnTo>
                  <a:lnTo>
                    <a:pt x="322" y="119"/>
                  </a:lnTo>
                  <a:lnTo>
                    <a:pt x="323" y="122"/>
                  </a:lnTo>
                  <a:lnTo>
                    <a:pt x="324" y="128"/>
                  </a:lnTo>
                  <a:lnTo>
                    <a:pt x="325" y="131"/>
                  </a:lnTo>
                  <a:lnTo>
                    <a:pt x="326" y="134"/>
                  </a:lnTo>
                  <a:lnTo>
                    <a:pt x="327" y="140"/>
                  </a:lnTo>
                  <a:lnTo>
                    <a:pt x="328" y="144"/>
                  </a:lnTo>
                  <a:lnTo>
                    <a:pt x="328" y="147"/>
                  </a:lnTo>
                  <a:lnTo>
                    <a:pt x="330" y="154"/>
                  </a:lnTo>
                  <a:lnTo>
                    <a:pt x="330" y="157"/>
                  </a:lnTo>
                  <a:lnTo>
                    <a:pt x="331" y="160"/>
                  </a:lnTo>
                  <a:lnTo>
                    <a:pt x="332" y="167"/>
                  </a:lnTo>
                  <a:lnTo>
                    <a:pt x="333" y="170"/>
                  </a:lnTo>
                  <a:lnTo>
                    <a:pt x="334" y="173"/>
                  </a:lnTo>
                  <a:lnTo>
                    <a:pt x="335" y="180"/>
                  </a:lnTo>
                  <a:lnTo>
                    <a:pt x="336" y="183"/>
                  </a:lnTo>
                  <a:lnTo>
                    <a:pt x="336" y="187"/>
                  </a:lnTo>
                  <a:lnTo>
                    <a:pt x="337" y="193"/>
                  </a:lnTo>
                  <a:lnTo>
                    <a:pt x="338" y="196"/>
                  </a:lnTo>
                  <a:lnTo>
                    <a:pt x="339" y="200"/>
                  </a:lnTo>
                  <a:lnTo>
                    <a:pt x="340" y="207"/>
                  </a:lnTo>
                  <a:lnTo>
                    <a:pt x="341" y="210"/>
                  </a:lnTo>
                  <a:lnTo>
                    <a:pt x="341" y="213"/>
                  </a:lnTo>
                  <a:lnTo>
                    <a:pt x="343" y="220"/>
                  </a:lnTo>
                  <a:lnTo>
                    <a:pt x="343" y="224"/>
                  </a:lnTo>
                  <a:lnTo>
                    <a:pt x="344" y="227"/>
                  </a:lnTo>
                  <a:lnTo>
                    <a:pt x="345" y="234"/>
                  </a:lnTo>
                  <a:lnTo>
                    <a:pt x="346" y="238"/>
                  </a:lnTo>
                  <a:lnTo>
                    <a:pt x="347" y="242"/>
                  </a:lnTo>
                  <a:lnTo>
                    <a:pt x="348" y="249"/>
                  </a:lnTo>
                  <a:lnTo>
                    <a:pt x="349" y="252"/>
                  </a:lnTo>
                  <a:lnTo>
                    <a:pt x="349" y="256"/>
                  </a:lnTo>
                  <a:lnTo>
                    <a:pt x="351" y="262"/>
                  </a:lnTo>
                  <a:lnTo>
                    <a:pt x="351" y="266"/>
                  </a:lnTo>
                  <a:lnTo>
                    <a:pt x="352" y="269"/>
                  </a:lnTo>
                  <a:lnTo>
                    <a:pt x="353" y="277"/>
                  </a:lnTo>
                  <a:lnTo>
                    <a:pt x="354" y="280"/>
                  </a:lnTo>
                  <a:lnTo>
                    <a:pt x="355" y="284"/>
                  </a:lnTo>
                  <a:lnTo>
                    <a:pt x="356" y="292"/>
                  </a:lnTo>
                  <a:lnTo>
                    <a:pt x="357" y="296"/>
                  </a:lnTo>
                  <a:lnTo>
                    <a:pt x="357" y="300"/>
                  </a:lnTo>
                  <a:lnTo>
                    <a:pt x="358" y="307"/>
                  </a:lnTo>
                  <a:lnTo>
                    <a:pt x="359" y="311"/>
                  </a:lnTo>
                  <a:lnTo>
                    <a:pt x="360" y="314"/>
                  </a:lnTo>
                  <a:lnTo>
                    <a:pt x="361" y="321"/>
                  </a:lnTo>
                  <a:lnTo>
                    <a:pt x="362" y="324"/>
                  </a:lnTo>
                  <a:lnTo>
                    <a:pt x="362" y="328"/>
                  </a:lnTo>
                  <a:lnTo>
                    <a:pt x="364" y="335"/>
                  </a:lnTo>
                  <a:lnTo>
                    <a:pt x="364" y="338"/>
                  </a:lnTo>
                  <a:lnTo>
                    <a:pt x="365" y="341"/>
                  </a:lnTo>
                  <a:lnTo>
                    <a:pt x="366" y="348"/>
                  </a:lnTo>
                  <a:lnTo>
                    <a:pt x="367" y="351"/>
                  </a:lnTo>
                  <a:lnTo>
                    <a:pt x="368" y="354"/>
                  </a:lnTo>
                  <a:lnTo>
                    <a:pt x="369" y="361"/>
                  </a:lnTo>
                  <a:lnTo>
                    <a:pt x="370" y="364"/>
                  </a:lnTo>
                  <a:lnTo>
                    <a:pt x="370" y="367"/>
                  </a:lnTo>
                  <a:lnTo>
                    <a:pt x="372" y="373"/>
                  </a:lnTo>
                  <a:lnTo>
                    <a:pt x="372" y="375"/>
                  </a:lnTo>
                  <a:lnTo>
                    <a:pt x="373" y="378"/>
                  </a:lnTo>
                  <a:lnTo>
                    <a:pt x="374" y="384"/>
                  </a:lnTo>
                  <a:lnTo>
                    <a:pt x="375" y="387"/>
                  </a:lnTo>
                  <a:lnTo>
                    <a:pt x="376" y="390"/>
                  </a:lnTo>
                  <a:lnTo>
                    <a:pt x="377" y="395"/>
                  </a:lnTo>
                  <a:lnTo>
                    <a:pt x="378" y="397"/>
                  </a:lnTo>
                  <a:lnTo>
                    <a:pt x="378" y="400"/>
                  </a:lnTo>
                  <a:lnTo>
                    <a:pt x="379" y="404"/>
                  </a:lnTo>
                  <a:lnTo>
                    <a:pt x="380" y="406"/>
                  </a:lnTo>
                  <a:lnTo>
                    <a:pt x="381" y="408"/>
                  </a:lnTo>
                  <a:lnTo>
                    <a:pt x="382" y="412"/>
                  </a:lnTo>
                  <a:lnTo>
                    <a:pt x="383" y="414"/>
                  </a:lnTo>
                  <a:lnTo>
                    <a:pt x="383" y="416"/>
                  </a:lnTo>
                  <a:lnTo>
                    <a:pt x="385" y="419"/>
                  </a:lnTo>
                  <a:lnTo>
                    <a:pt x="385" y="421"/>
                  </a:lnTo>
                  <a:lnTo>
                    <a:pt x="386" y="422"/>
                  </a:lnTo>
                  <a:lnTo>
                    <a:pt x="387" y="425"/>
                  </a:lnTo>
                  <a:lnTo>
                    <a:pt x="388" y="426"/>
                  </a:lnTo>
                  <a:lnTo>
                    <a:pt x="389" y="428"/>
                  </a:lnTo>
                  <a:lnTo>
                    <a:pt x="390" y="431"/>
                  </a:lnTo>
                  <a:lnTo>
                    <a:pt x="391" y="432"/>
                  </a:lnTo>
                  <a:lnTo>
                    <a:pt x="391" y="433"/>
                  </a:lnTo>
                  <a:lnTo>
                    <a:pt x="393" y="436"/>
                  </a:lnTo>
                  <a:lnTo>
                    <a:pt x="393" y="437"/>
                  </a:lnTo>
                  <a:lnTo>
                    <a:pt x="394" y="438"/>
                  </a:lnTo>
                  <a:lnTo>
                    <a:pt x="395" y="441"/>
                  </a:lnTo>
                  <a:lnTo>
                    <a:pt x="396" y="442"/>
                  </a:lnTo>
                  <a:lnTo>
                    <a:pt x="397" y="443"/>
                  </a:lnTo>
                  <a:lnTo>
                    <a:pt x="398" y="446"/>
                  </a:lnTo>
                  <a:lnTo>
                    <a:pt x="399" y="448"/>
                  </a:lnTo>
                  <a:lnTo>
                    <a:pt x="399" y="449"/>
                  </a:lnTo>
                  <a:lnTo>
                    <a:pt x="400" y="451"/>
                  </a:lnTo>
                  <a:lnTo>
                    <a:pt x="401" y="452"/>
                  </a:lnTo>
                  <a:lnTo>
                    <a:pt x="402" y="453"/>
                  </a:lnTo>
                  <a:lnTo>
                    <a:pt x="403" y="455"/>
                  </a:lnTo>
                  <a:lnTo>
                    <a:pt x="404" y="455"/>
                  </a:lnTo>
                  <a:lnTo>
                    <a:pt x="404" y="456"/>
                  </a:lnTo>
                  <a:lnTo>
                    <a:pt x="406" y="458"/>
                  </a:lnTo>
                  <a:lnTo>
                    <a:pt x="407" y="459"/>
                  </a:lnTo>
                  <a:lnTo>
                    <a:pt x="408" y="461"/>
                  </a:lnTo>
                  <a:lnTo>
                    <a:pt x="409" y="461"/>
                  </a:lnTo>
                  <a:lnTo>
                    <a:pt x="410" y="462"/>
                  </a:lnTo>
                  <a:lnTo>
                    <a:pt x="411" y="463"/>
                  </a:lnTo>
                  <a:lnTo>
                    <a:pt x="412" y="464"/>
                  </a:lnTo>
                  <a:lnTo>
                    <a:pt x="414" y="465"/>
                  </a:lnTo>
                  <a:lnTo>
                    <a:pt x="415" y="465"/>
                  </a:lnTo>
                  <a:lnTo>
                    <a:pt x="416" y="466"/>
                  </a:lnTo>
                  <a:lnTo>
                    <a:pt x="417" y="467"/>
                  </a:lnTo>
                  <a:lnTo>
                    <a:pt x="418" y="467"/>
                  </a:lnTo>
                  <a:lnTo>
                    <a:pt x="419" y="468"/>
                  </a:lnTo>
                  <a:lnTo>
                    <a:pt x="420" y="468"/>
                  </a:lnTo>
                  <a:lnTo>
                    <a:pt x="420" y="469"/>
                  </a:lnTo>
                  <a:lnTo>
                    <a:pt x="421" y="469"/>
                  </a:lnTo>
                  <a:lnTo>
                    <a:pt x="422" y="470"/>
                  </a:lnTo>
                  <a:lnTo>
                    <a:pt x="423" y="470"/>
                  </a:lnTo>
                  <a:lnTo>
                    <a:pt x="424" y="470"/>
                  </a:lnTo>
                  <a:lnTo>
                    <a:pt x="425" y="470"/>
                  </a:lnTo>
                  <a:lnTo>
                    <a:pt x="425" y="471"/>
                  </a:lnTo>
                  <a:lnTo>
                    <a:pt x="427" y="471"/>
                  </a:lnTo>
                  <a:lnTo>
                    <a:pt x="428" y="471"/>
                  </a:lnTo>
                  <a:lnTo>
                    <a:pt x="429" y="471"/>
                  </a:lnTo>
                  <a:lnTo>
                    <a:pt x="430" y="471"/>
                  </a:lnTo>
                  <a:lnTo>
                    <a:pt x="431" y="471"/>
                  </a:lnTo>
                  <a:lnTo>
                    <a:pt x="432" y="471"/>
                  </a:lnTo>
                  <a:lnTo>
                    <a:pt x="433" y="471"/>
                  </a:lnTo>
                  <a:lnTo>
                    <a:pt x="435" y="471"/>
                  </a:lnTo>
                  <a:lnTo>
                    <a:pt x="436" y="471"/>
                  </a:lnTo>
                  <a:lnTo>
                    <a:pt x="437" y="471"/>
                  </a:lnTo>
                  <a:lnTo>
                    <a:pt x="438" y="471"/>
                  </a:lnTo>
                  <a:lnTo>
                    <a:pt x="439" y="471"/>
                  </a:lnTo>
                  <a:lnTo>
                    <a:pt x="441" y="471"/>
                  </a:lnTo>
                  <a:lnTo>
                    <a:pt x="442" y="471"/>
                  </a:lnTo>
                  <a:lnTo>
                    <a:pt x="443" y="470"/>
                  </a:lnTo>
                  <a:lnTo>
                    <a:pt x="444" y="470"/>
                  </a:lnTo>
                  <a:lnTo>
                    <a:pt x="445" y="469"/>
                  </a:lnTo>
                  <a:lnTo>
                    <a:pt x="446" y="469"/>
                  </a:lnTo>
                  <a:lnTo>
                    <a:pt x="448" y="469"/>
                  </a:lnTo>
                  <a:lnTo>
                    <a:pt x="448" y="468"/>
                  </a:lnTo>
                  <a:lnTo>
                    <a:pt x="449" y="468"/>
                  </a:lnTo>
                  <a:lnTo>
                    <a:pt x="450" y="468"/>
                  </a:lnTo>
                  <a:lnTo>
                    <a:pt x="451" y="468"/>
                  </a:lnTo>
                  <a:lnTo>
                    <a:pt x="452" y="467"/>
                  </a:lnTo>
                  <a:lnTo>
                    <a:pt x="453" y="467"/>
                  </a:lnTo>
                  <a:lnTo>
                    <a:pt x="454" y="467"/>
                  </a:lnTo>
                  <a:lnTo>
                    <a:pt x="456" y="466"/>
                  </a:lnTo>
                  <a:lnTo>
                    <a:pt x="457" y="466"/>
                  </a:lnTo>
                  <a:lnTo>
                    <a:pt x="458" y="465"/>
                  </a:lnTo>
                  <a:lnTo>
                    <a:pt x="459" y="465"/>
                  </a:lnTo>
                  <a:lnTo>
                    <a:pt x="460" y="464"/>
                  </a:lnTo>
                  <a:lnTo>
                    <a:pt x="461" y="463"/>
                  </a:lnTo>
                  <a:lnTo>
                    <a:pt x="462" y="463"/>
                  </a:lnTo>
                  <a:lnTo>
                    <a:pt x="463" y="462"/>
                  </a:lnTo>
                  <a:lnTo>
                    <a:pt x="464" y="462"/>
                  </a:lnTo>
                  <a:lnTo>
                    <a:pt x="465" y="461"/>
                  </a:lnTo>
                  <a:lnTo>
                    <a:pt x="466" y="461"/>
                  </a:lnTo>
                  <a:lnTo>
                    <a:pt x="467" y="460"/>
                  </a:lnTo>
                  <a:lnTo>
                    <a:pt x="469" y="459"/>
                  </a:lnTo>
                  <a:lnTo>
                    <a:pt x="470" y="459"/>
                  </a:lnTo>
                  <a:lnTo>
                    <a:pt x="471" y="458"/>
                  </a:lnTo>
                  <a:lnTo>
                    <a:pt x="472" y="458"/>
                  </a:lnTo>
                  <a:lnTo>
                    <a:pt x="473" y="457"/>
                  </a:lnTo>
                  <a:lnTo>
                    <a:pt x="474" y="457"/>
                  </a:lnTo>
                  <a:lnTo>
                    <a:pt x="475" y="456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3" name="Freeform 124"/>
            <p:cNvSpPr>
              <a:spLocks noChangeArrowheads="1"/>
            </p:cNvSpPr>
            <p:nvPr/>
          </p:nvSpPr>
          <p:spPr bwMode="auto">
            <a:xfrm>
              <a:off x="1470" y="733"/>
              <a:ext cx="1096" cy="1734"/>
            </a:xfrm>
            <a:custGeom>
              <a:avLst/>
              <a:gdLst>
                <a:gd name="T0" fmla="*/ 16 w 1096"/>
                <a:gd name="T1" fmla="*/ 1622 h 1734"/>
                <a:gd name="T2" fmla="*/ 33 w 1096"/>
                <a:gd name="T3" fmla="*/ 1469 h 1734"/>
                <a:gd name="T4" fmla="*/ 51 w 1096"/>
                <a:gd name="T5" fmla="*/ 1309 h 1734"/>
                <a:gd name="T6" fmla="*/ 68 w 1096"/>
                <a:gd name="T7" fmla="*/ 1155 h 1734"/>
                <a:gd name="T8" fmla="*/ 86 w 1096"/>
                <a:gd name="T9" fmla="*/ 1028 h 1734"/>
                <a:gd name="T10" fmla="*/ 104 w 1096"/>
                <a:gd name="T11" fmla="*/ 942 h 1734"/>
                <a:gd name="T12" fmla="*/ 121 w 1096"/>
                <a:gd name="T13" fmla="*/ 851 h 1734"/>
                <a:gd name="T14" fmla="*/ 138 w 1096"/>
                <a:gd name="T15" fmla="*/ 753 h 1734"/>
                <a:gd name="T16" fmla="*/ 156 w 1096"/>
                <a:gd name="T17" fmla="*/ 651 h 1734"/>
                <a:gd name="T18" fmla="*/ 173 w 1096"/>
                <a:gd name="T19" fmla="*/ 582 h 1734"/>
                <a:gd name="T20" fmla="*/ 191 w 1096"/>
                <a:gd name="T21" fmla="*/ 556 h 1734"/>
                <a:gd name="T22" fmla="*/ 209 w 1096"/>
                <a:gd name="T23" fmla="*/ 541 h 1734"/>
                <a:gd name="T24" fmla="*/ 226 w 1096"/>
                <a:gd name="T25" fmla="*/ 521 h 1734"/>
                <a:gd name="T26" fmla="*/ 243 w 1096"/>
                <a:gd name="T27" fmla="*/ 481 h 1734"/>
                <a:gd name="T28" fmla="*/ 261 w 1096"/>
                <a:gd name="T29" fmla="*/ 424 h 1734"/>
                <a:gd name="T30" fmla="*/ 278 w 1096"/>
                <a:gd name="T31" fmla="*/ 398 h 1734"/>
                <a:gd name="T32" fmla="*/ 297 w 1096"/>
                <a:gd name="T33" fmla="*/ 382 h 1734"/>
                <a:gd name="T34" fmla="*/ 314 w 1096"/>
                <a:gd name="T35" fmla="*/ 352 h 1734"/>
                <a:gd name="T36" fmla="*/ 332 w 1096"/>
                <a:gd name="T37" fmla="*/ 310 h 1734"/>
                <a:gd name="T38" fmla="*/ 349 w 1096"/>
                <a:gd name="T39" fmla="*/ 271 h 1734"/>
                <a:gd name="T40" fmla="*/ 367 w 1096"/>
                <a:gd name="T41" fmla="*/ 239 h 1734"/>
                <a:gd name="T42" fmla="*/ 385 w 1096"/>
                <a:gd name="T43" fmla="*/ 212 h 1734"/>
                <a:gd name="T44" fmla="*/ 402 w 1096"/>
                <a:gd name="T45" fmla="*/ 193 h 1734"/>
                <a:gd name="T46" fmla="*/ 419 w 1096"/>
                <a:gd name="T47" fmla="*/ 179 h 1734"/>
                <a:gd name="T48" fmla="*/ 436 w 1096"/>
                <a:gd name="T49" fmla="*/ 163 h 1734"/>
                <a:gd name="T50" fmla="*/ 455 w 1096"/>
                <a:gd name="T51" fmla="*/ 146 h 1734"/>
                <a:gd name="T52" fmla="*/ 472 w 1096"/>
                <a:gd name="T53" fmla="*/ 133 h 1734"/>
                <a:gd name="T54" fmla="*/ 491 w 1096"/>
                <a:gd name="T55" fmla="*/ 122 h 1734"/>
                <a:gd name="T56" fmla="*/ 509 w 1096"/>
                <a:gd name="T57" fmla="*/ 114 h 1734"/>
                <a:gd name="T58" fmla="*/ 526 w 1096"/>
                <a:gd name="T59" fmla="*/ 109 h 1734"/>
                <a:gd name="T60" fmla="*/ 543 w 1096"/>
                <a:gd name="T61" fmla="*/ 106 h 1734"/>
                <a:gd name="T62" fmla="*/ 561 w 1096"/>
                <a:gd name="T63" fmla="*/ 103 h 1734"/>
                <a:gd name="T64" fmla="*/ 583 w 1096"/>
                <a:gd name="T65" fmla="*/ 102 h 1734"/>
                <a:gd name="T66" fmla="*/ 600 w 1096"/>
                <a:gd name="T67" fmla="*/ 105 h 1734"/>
                <a:gd name="T68" fmla="*/ 617 w 1096"/>
                <a:gd name="T69" fmla="*/ 114 h 1734"/>
                <a:gd name="T70" fmla="*/ 635 w 1096"/>
                <a:gd name="T71" fmla="*/ 109 h 1734"/>
                <a:gd name="T72" fmla="*/ 653 w 1096"/>
                <a:gd name="T73" fmla="*/ 83 h 1734"/>
                <a:gd name="T74" fmla="*/ 671 w 1096"/>
                <a:gd name="T75" fmla="*/ 38 h 1734"/>
                <a:gd name="T76" fmla="*/ 688 w 1096"/>
                <a:gd name="T77" fmla="*/ 8 h 1734"/>
                <a:gd name="T78" fmla="*/ 706 w 1096"/>
                <a:gd name="T79" fmla="*/ 3 h 1734"/>
                <a:gd name="T80" fmla="*/ 725 w 1096"/>
                <a:gd name="T81" fmla="*/ 3 h 1734"/>
                <a:gd name="T82" fmla="*/ 744 w 1096"/>
                <a:gd name="T83" fmla="*/ 19 h 1734"/>
                <a:gd name="T84" fmla="*/ 761 w 1096"/>
                <a:gd name="T85" fmla="*/ 56 h 1734"/>
                <a:gd name="T86" fmla="*/ 779 w 1096"/>
                <a:gd name="T87" fmla="*/ 89 h 1734"/>
                <a:gd name="T88" fmla="*/ 797 w 1096"/>
                <a:gd name="T89" fmla="*/ 114 h 1734"/>
                <a:gd name="T90" fmla="*/ 814 w 1096"/>
                <a:gd name="T91" fmla="*/ 133 h 1734"/>
                <a:gd name="T92" fmla="*/ 831 w 1096"/>
                <a:gd name="T93" fmla="*/ 126 h 1734"/>
                <a:gd name="T94" fmla="*/ 848 w 1096"/>
                <a:gd name="T95" fmla="*/ 123 h 1734"/>
                <a:gd name="T96" fmla="*/ 868 w 1096"/>
                <a:gd name="T97" fmla="*/ 114 h 1734"/>
                <a:gd name="T98" fmla="*/ 886 w 1096"/>
                <a:gd name="T99" fmla="*/ 121 h 1734"/>
                <a:gd name="T100" fmla="*/ 903 w 1096"/>
                <a:gd name="T101" fmla="*/ 146 h 1734"/>
                <a:gd name="T102" fmla="*/ 921 w 1096"/>
                <a:gd name="T103" fmla="*/ 164 h 1734"/>
                <a:gd name="T104" fmla="*/ 940 w 1096"/>
                <a:gd name="T105" fmla="*/ 185 h 1734"/>
                <a:gd name="T106" fmla="*/ 959 w 1096"/>
                <a:gd name="T107" fmla="*/ 186 h 1734"/>
                <a:gd name="T108" fmla="*/ 976 w 1096"/>
                <a:gd name="T109" fmla="*/ 188 h 1734"/>
                <a:gd name="T110" fmla="*/ 994 w 1096"/>
                <a:gd name="T111" fmla="*/ 189 h 1734"/>
                <a:gd name="T112" fmla="*/ 1011 w 1096"/>
                <a:gd name="T113" fmla="*/ 182 h 1734"/>
                <a:gd name="T114" fmla="*/ 1029 w 1096"/>
                <a:gd name="T115" fmla="*/ 182 h 1734"/>
                <a:gd name="T116" fmla="*/ 1047 w 1096"/>
                <a:gd name="T117" fmla="*/ 181 h 1734"/>
                <a:gd name="T118" fmla="*/ 1064 w 1096"/>
                <a:gd name="T119" fmla="*/ 186 h 1734"/>
                <a:gd name="T120" fmla="*/ 1082 w 1096"/>
                <a:gd name="T121" fmla="*/ 189 h 17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96" h="1734">
                  <a:moveTo>
                    <a:pt x="0" y="1734"/>
                  </a:moveTo>
                  <a:lnTo>
                    <a:pt x="0" y="1732"/>
                  </a:lnTo>
                  <a:lnTo>
                    <a:pt x="1" y="1724"/>
                  </a:lnTo>
                  <a:lnTo>
                    <a:pt x="2" y="1719"/>
                  </a:lnTo>
                  <a:lnTo>
                    <a:pt x="3" y="1714"/>
                  </a:lnTo>
                  <a:lnTo>
                    <a:pt x="4" y="1704"/>
                  </a:lnTo>
                  <a:lnTo>
                    <a:pt x="5" y="1699"/>
                  </a:lnTo>
                  <a:lnTo>
                    <a:pt x="5" y="1694"/>
                  </a:lnTo>
                  <a:lnTo>
                    <a:pt x="7" y="1683"/>
                  </a:lnTo>
                  <a:lnTo>
                    <a:pt x="7" y="1678"/>
                  </a:lnTo>
                  <a:lnTo>
                    <a:pt x="8" y="1674"/>
                  </a:lnTo>
                  <a:lnTo>
                    <a:pt x="9" y="1666"/>
                  </a:lnTo>
                  <a:lnTo>
                    <a:pt x="10" y="1661"/>
                  </a:lnTo>
                  <a:lnTo>
                    <a:pt x="10" y="1656"/>
                  </a:lnTo>
                  <a:lnTo>
                    <a:pt x="12" y="1647"/>
                  </a:lnTo>
                  <a:lnTo>
                    <a:pt x="12" y="1644"/>
                  </a:lnTo>
                  <a:lnTo>
                    <a:pt x="13" y="1640"/>
                  </a:lnTo>
                  <a:lnTo>
                    <a:pt x="14" y="1631"/>
                  </a:lnTo>
                  <a:lnTo>
                    <a:pt x="15" y="1627"/>
                  </a:lnTo>
                  <a:lnTo>
                    <a:pt x="16" y="1622"/>
                  </a:lnTo>
                  <a:lnTo>
                    <a:pt x="17" y="1611"/>
                  </a:lnTo>
                  <a:lnTo>
                    <a:pt x="18" y="1605"/>
                  </a:lnTo>
                  <a:lnTo>
                    <a:pt x="18" y="1598"/>
                  </a:lnTo>
                  <a:lnTo>
                    <a:pt x="20" y="1586"/>
                  </a:lnTo>
                  <a:lnTo>
                    <a:pt x="20" y="1581"/>
                  </a:lnTo>
                  <a:lnTo>
                    <a:pt x="21" y="1575"/>
                  </a:lnTo>
                  <a:lnTo>
                    <a:pt x="22" y="1565"/>
                  </a:lnTo>
                  <a:lnTo>
                    <a:pt x="23" y="1560"/>
                  </a:lnTo>
                  <a:lnTo>
                    <a:pt x="24" y="1555"/>
                  </a:lnTo>
                  <a:lnTo>
                    <a:pt x="25" y="1541"/>
                  </a:lnTo>
                  <a:lnTo>
                    <a:pt x="26" y="1535"/>
                  </a:lnTo>
                  <a:lnTo>
                    <a:pt x="26" y="1527"/>
                  </a:lnTo>
                  <a:lnTo>
                    <a:pt x="28" y="1516"/>
                  </a:lnTo>
                  <a:lnTo>
                    <a:pt x="28" y="1511"/>
                  </a:lnTo>
                  <a:lnTo>
                    <a:pt x="29" y="1506"/>
                  </a:lnTo>
                  <a:lnTo>
                    <a:pt x="30" y="1495"/>
                  </a:lnTo>
                  <a:lnTo>
                    <a:pt x="31" y="1490"/>
                  </a:lnTo>
                  <a:lnTo>
                    <a:pt x="31" y="1484"/>
                  </a:lnTo>
                  <a:lnTo>
                    <a:pt x="33" y="1474"/>
                  </a:lnTo>
                  <a:lnTo>
                    <a:pt x="33" y="1469"/>
                  </a:lnTo>
                  <a:lnTo>
                    <a:pt x="34" y="1464"/>
                  </a:lnTo>
                  <a:lnTo>
                    <a:pt x="35" y="1453"/>
                  </a:lnTo>
                  <a:lnTo>
                    <a:pt x="36" y="1446"/>
                  </a:lnTo>
                  <a:lnTo>
                    <a:pt x="37" y="1440"/>
                  </a:lnTo>
                  <a:lnTo>
                    <a:pt x="38" y="1429"/>
                  </a:lnTo>
                  <a:lnTo>
                    <a:pt x="39" y="1424"/>
                  </a:lnTo>
                  <a:lnTo>
                    <a:pt x="39" y="1418"/>
                  </a:lnTo>
                  <a:lnTo>
                    <a:pt x="41" y="1404"/>
                  </a:lnTo>
                  <a:lnTo>
                    <a:pt x="41" y="1397"/>
                  </a:lnTo>
                  <a:lnTo>
                    <a:pt x="42" y="1391"/>
                  </a:lnTo>
                  <a:lnTo>
                    <a:pt x="43" y="1376"/>
                  </a:lnTo>
                  <a:lnTo>
                    <a:pt x="44" y="1370"/>
                  </a:lnTo>
                  <a:lnTo>
                    <a:pt x="45" y="1363"/>
                  </a:lnTo>
                  <a:lnTo>
                    <a:pt x="46" y="1351"/>
                  </a:lnTo>
                  <a:lnTo>
                    <a:pt x="47" y="1346"/>
                  </a:lnTo>
                  <a:lnTo>
                    <a:pt x="47" y="1341"/>
                  </a:lnTo>
                  <a:lnTo>
                    <a:pt x="49" y="1332"/>
                  </a:lnTo>
                  <a:lnTo>
                    <a:pt x="49" y="1327"/>
                  </a:lnTo>
                  <a:lnTo>
                    <a:pt x="50" y="1321"/>
                  </a:lnTo>
                  <a:lnTo>
                    <a:pt x="51" y="1309"/>
                  </a:lnTo>
                  <a:lnTo>
                    <a:pt x="52" y="1303"/>
                  </a:lnTo>
                  <a:lnTo>
                    <a:pt x="52" y="1296"/>
                  </a:lnTo>
                  <a:lnTo>
                    <a:pt x="54" y="1287"/>
                  </a:lnTo>
                  <a:lnTo>
                    <a:pt x="54" y="1281"/>
                  </a:lnTo>
                  <a:lnTo>
                    <a:pt x="55" y="1276"/>
                  </a:lnTo>
                  <a:lnTo>
                    <a:pt x="56" y="1265"/>
                  </a:lnTo>
                  <a:lnTo>
                    <a:pt x="57" y="1260"/>
                  </a:lnTo>
                  <a:lnTo>
                    <a:pt x="58" y="1254"/>
                  </a:lnTo>
                  <a:lnTo>
                    <a:pt x="59" y="1243"/>
                  </a:lnTo>
                  <a:lnTo>
                    <a:pt x="60" y="1237"/>
                  </a:lnTo>
                  <a:lnTo>
                    <a:pt x="60" y="1231"/>
                  </a:lnTo>
                  <a:lnTo>
                    <a:pt x="62" y="1219"/>
                  </a:lnTo>
                  <a:lnTo>
                    <a:pt x="62" y="1213"/>
                  </a:lnTo>
                  <a:lnTo>
                    <a:pt x="63" y="1207"/>
                  </a:lnTo>
                  <a:lnTo>
                    <a:pt x="64" y="1194"/>
                  </a:lnTo>
                  <a:lnTo>
                    <a:pt x="65" y="1189"/>
                  </a:lnTo>
                  <a:lnTo>
                    <a:pt x="66" y="1182"/>
                  </a:lnTo>
                  <a:lnTo>
                    <a:pt x="67" y="1168"/>
                  </a:lnTo>
                  <a:lnTo>
                    <a:pt x="68" y="1161"/>
                  </a:lnTo>
                  <a:lnTo>
                    <a:pt x="68" y="1155"/>
                  </a:lnTo>
                  <a:lnTo>
                    <a:pt x="70" y="1143"/>
                  </a:lnTo>
                  <a:lnTo>
                    <a:pt x="70" y="1137"/>
                  </a:lnTo>
                  <a:lnTo>
                    <a:pt x="71" y="1131"/>
                  </a:lnTo>
                  <a:lnTo>
                    <a:pt x="72" y="1120"/>
                  </a:lnTo>
                  <a:lnTo>
                    <a:pt x="73" y="1114"/>
                  </a:lnTo>
                  <a:lnTo>
                    <a:pt x="73" y="1108"/>
                  </a:lnTo>
                  <a:lnTo>
                    <a:pt x="75" y="1100"/>
                  </a:lnTo>
                  <a:lnTo>
                    <a:pt x="75" y="1096"/>
                  </a:lnTo>
                  <a:lnTo>
                    <a:pt x="76" y="1093"/>
                  </a:lnTo>
                  <a:lnTo>
                    <a:pt x="77" y="1085"/>
                  </a:lnTo>
                  <a:lnTo>
                    <a:pt x="78" y="1082"/>
                  </a:lnTo>
                  <a:lnTo>
                    <a:pt x="79" y="1077"/>
                  </a:lnTo>
                  <a:lnTo>
                    <a:pt x="80" y="1069"/>
                  </a:lnTo>
                  <a:lnTo>
                    <a:pt x="81" y="1064"/>
                  </a:lnTo>
                  <a:lnTo>
                    <a:pt x="81" y="1060"/>
                  </a:lnTo>
                  <a:lnTo>
                    <a:pt x="83" y="1050"/>
                  </a:lnTo>
                  <a:lnTo>
                    <a:pt x="83" y="1045"/>
                  </a:lnTo>
                  <a:lnTo>
                    <a:pt x="84" y="1040"/>
                  </a:lnTo>
                  <a:lnTo>
                    <a:pt x="85" y="1032"/>
                  </a:lnTo>
                  <a:lnTo>
                    <a:pt x="86" y="1028"/>
                  </a:lnTo>
                  <a:lnTo>
                    <a:pt x="87" y="1025"/>
                  </a:lnTo>
                  <a:lnTo>
                    <a:pt x="88" y="1018"/>
                  </a:lnTo>
                  <a:lnTo>
                    <a:pt x="89" y="1014"/>
                  </a:lnTo>
                  <a:lnTo>
                    <a:pt x="89" y="1011"/>
                  </a:lnTo>
                  <a:lnTo>
                    <a:pt x="91" y="1003"/>
                  </a:lnTo>
                  <a:lnTo>
                    <a:pt x="91" y="1000"/>
                  </a:lnTo>
                  <a:lnTo>
                    <a:pt x="92" y="997"/>
                  </a:lnTo>
                  <a:lnTo>
                    <a:pt x="93" y="990"/>
                  </a:lnTo>
                  <a:lnTo>
                    <a:pt x="94" y="986"/>
                  </a:lnTo>
                  <a:lnTo>
                    <a:pt x="94" y="983"/>
                  </a:lnTo>
                  <a:lnTo>
                    <a:pt x="96" y="976"/>
                  </a:lnTo>
                  <a:lnTo>
                    <a:pt x="96" y="973"/>
                  </a:lnTo>
                  <a:lnTo>
                    <a:pt x="97" y="971"/>
                  </a:lnTo>
                  <a:lnTo>
                    <a:pt x="98" y="967"/>
                  </a:lnTo>
                  <a:lnTo>
                    <a:pt x="99" y="966"/>
                  </a:lnTo>
                  <a:lnTo>
                    <a:pt x="100" y="963"/>
                  </a:lnTo>
                  <a:lnTo>
                    <a:pt x="101" y="957"/>
                  </a:lnTo>
                  <a:lnTo>
                    <a:pt x="102" y="953"/>
                  </a:lnTo>
                  <a:lnTo>
                    <a:pt x="102" y="949"/>
                  </a:lnTo>
                  <a:lnTo>
                    <a:pt x="104" y="942"/>
                  </a:lnTo>
                  <a:lnTo>
                    <a:pt x="104" y="939"/>
                  </a:lnTo>
                  <a:lnTo>
                    <a:pt x="105" y="937"/>
                  </a:lnTo>
                  <a:lnTo>
                    <a:pt x="106" y="932"/>
                  </a:lnTo>
                  <a:lnTo>
                    <a:pt x="107" y="928"/>
                  </a:lnTo>
                  <a:lnTo>
                    <a:pt x="108" y="925"/>
                  </a:lnTo>
                  <a:lnTo>
                    <a:pt x="109" y="920"/>
                  </a:lnTo>
                  <a:lnTo>
                    <a:pt x="110" y="917"/>
                  </a:lnTo>
                  <a:lnTo>
                    <a:pt x="110" y="913"/>
                  </a:lnTo>
                  <a:lnTo>
                    <a:pt x="112" y="906"/>
                  </a:lnTo>
                  <a:lnTo>
                    <a:pt x="112" y="903"/>
                  </a:lnTo>
                  <a:lnTo>
                    <a:pt x="113" y="899"/>
                  </a:lnTo>
                  <a:lnTo>
                    <a:pt x="114" y="891"/>
                  </a:lnTo>
                  <a:lnTo>
                    <a:pt x="115" y="888"/>
                  </a:lnTo>
                  <a:lnTo>
                    <a:pt x="115" y="884"/>
                  </a:lnTo>
                  <a:lnTo>
                    <a:pt x="117" y="875"/>
                  </a:lnTo>
                  <a:lnTo>
                    <a:pt x="117" y="871"/>
                  </a:lnTo>
                  <a:lnTo>
                    <a:pt x="118" y="867"/>
                  </a:lnTo>
                  <a:lnTo>
                    <a:pt x="119" y="858"/>
                  </a:lnTo>
                  <a:lnTo>
                    <a:pt x="120" y="855"/>
                  </a:lnTo>
                  <a:lnTo>
                    <a:pt x="121" y="851"/>
                  </a:lnTo>
                  <a:lnTo>
                    <a:pt x="122" y="842"/>
                  </a:lnTo>
                  <a:lnTo>
                    <a:pt x="123" y="840"/>
                  </a:lnTo>
                  <a:lnTo>
                    <a:pt x="123" y="837"/>
                  </a:lnTo>
                  <a:lnTo>
                    <a:pt x="125" y="829"/>
                  </a:lnTo>
                  <a:lnTo>
                    <a:pt x="125" y="825"/>
                  </a:lnTo>
                  <a:lnTo>
                    <a:pt x="126" y="820"/>
                  </a:lnTo>
                  <a:lnTo>
                    <a:pt x="127" y="813"/>
                  </a:lnTo>
                  <a:lnTo>
                    <a:pt x="128" y="808"/>
                  </a:lnTo>
                  <a:lnTo>
                    <a:pt x="129" y="803"/>
                  </a:lnTo>
                  <a:lnTo>
                    <a:pt x="130" y="795"/>
                  </a:lnTo>
                  <a:lnTo>
                    <a:pt x="131" y="792"/>
                  </a:lnTo>
                  <a:lnTo>
                    <a:pt x="131" y="788"/>
                  </a:lnTo>
                  <a:lnTo>
                    <a:pt x="133" y="781"/>
                  </a:lnTo>
                  <a:lnTo>
                    <a:pt x="133" y="779"/>
                  </a:lnTo>
                  <a:lnTo>
                    <a:pt x="134" y="776"/>
                  </a:lnTo>
                  <a:lnTo>
                    <a:pt x="135" y="770"/>
                  </a:lnTo>
                  <a:lnTo>
                    <a:pt x="136" y="767"/>
                  </a:lnTo>
                  <a:lnTo>
                    <a:pt x="136" y="764"/>
                  </a:lnTo>
                  <a:lnTo>
                    <a:pt x="138" y="757"/>
                  </a:lnTo>
                  <a:lnTo>
                    <a:pt x="138" y="753"/>
                  </a:lnTo>
                  <a:lnTo>
                    <a:pt x="139" y="749"/>
                  </a:lnTo>
                  <a:lnTo>
                    <a:pt x="140" y="743"/>
                  </a:lnTo>
                  <a:lnTo>
                    <a:pt x="141" y="740"/>
                  </a:lnTo>
                  <a:lnTo>
                    <a:pt x="142" y="736"/>
                  </a:lnTo>
                  <a:lnTo>
                    <a:pt x="143" y="728"/>
                  </a:lnTo>
                  <a:lnTo>
                    <a:pt x="144" y="724"/>
                  </a:lnTo>
                  <a:lnTo>
                    <a:pt x="144" y="720"/>
                  </a:lnTo>
                  <a:lnTo>
                    <a:pt x="146" y="713"/>
                  </a:lnTo>
                  <a:lnTo>
                    <a:pt x="146" y="710"/>
                  </a:lnTo>
                  <a:lnTo>
                    <a:pt x="147" y="705"/>
                  </a:lnTo>
                  <a:lnTo>
                    <a:pt x="148" y="698"/>
                  </a:lnTo>
                  <a:lnTo>
                    <a:pt x="149" y="694"/>
                  </a:lnTo>
                  <a:lnTo>
                    <a:pt x="150" y="690"/>
                  </a:lnTo>
                  <a:lnTo>
                    <a:pt x="151" y="681"/>
                  </a:lnTo>
                  <a:lnTo>
                    <a:pt x="152" y="677"/>
                  </a:lnTo>
                  <a:lnTo>
                    <a:pt x="152" y="673"/>
                  </a:lnTo>
                  <a:lnTo>
                    <a:pt x="154" y="665"/>
                  </a:lnTo>
                  <a:lnTo>
                    <a:pt x="154" y="662"/>
                  </a:lnTo>
                  <a:lnTo>
                    <a:pt x="155" y="658"/>
                  </a:lnTo>
                  <a:lnTo>
                    <a:pt x="156" y="651"/>
                  </a:lnTo>
                  <a:lnTo>
                    <a:pt x="157" y="648"/>
                  </a:lnTo>
                  <a:lnTo>
                    <a:pt x="157" y="644"/>
                  </a:lnTo>
                  <a:lnTo>
                    <a:pt x="159" y="639"/>
                  </a:lnTo>
                  <a:lnTo>
                    <a:pt x="159" y="637"/>
                  </a:lnTo>
                  <a:lnTo>
                    <a:pt x="160" y="634"/>
                  </a:lnTo>
                  <a:lnTo>
                    <a:pt x="161" y="628"/>
                  </a:lnTo>
                  <a:lnTo>
                    <a:pt x="162" y="626"/>
                  </a:lnTo>
                  <a:lnTo>
                    <a:pt x="163" y="624"/>
                  </a:lnTo>
                  <a:lnTo>
                    <a:pt x="164" y="619"/>
                  </a:lnTo>
                  <a:lnTo>
                    <a:pt x="165" y="616"/>
                  </a:lnTo>
                  <a:lnTo>
                    <a:pt x="165" y="613"/>
                  </a:lnTo>
                  <a:lnTo>
                    <a:pt x="167" y="608"/>
                  </a:lnTo>
                  <a:lnTo>
                    <a:pt x="167" y="605"/>
                  </a:lnTo>
                  <a:lnTo>
                    <a:pt x="168" y="603"/>
                  </a:lnTo>
                  <a:lnTo>
                    <a:pt x="169" y="597"/>
                  </a:lnTo>
                  <a:lnTo>
                    <a:pt x="170" y="594"/>
                  </a:lnTo>
                  <a:lnTo>
                    <a:pt x="171" y="592"/>
                  </a:lnTo>
                  <a:lnTo>
                    <a:pt x="172" y="587"/>
                  </a:lnTo>
                  <a:lnTo>
                    <a:pt x="173" y="585"/>
                  </a:lnTo>
                  <a:lnTo>
                    <a:pt x="173" y="582"/>
                  </a:lnTo>
                  <a:lnTo>
                    <a:pt x="175" y="578"/>
                  </a:lnTo>
                  <a:lnTo>
                    <a:pt x="175" y="577"/>
                  </a:lnTo>
                  <a:lnTo>
                    <a:pt x="176" y="576"/>
                  </a:lnTo>
                  <a:lnTo>
                    <a:pt x="177" y="573"/>
                  </a:lnTo>
                  <a:lnTo>
                    <a:pt x="178" y="571"/>
                  </a:lnTo>
                  <a:lnTo>
                    <a:pt x="180" y="568"/>
                  </a:lnTo>
                  <a:lnTo>
                    <a:pt x="180" y="567"/>
                  </a:lnTo>
                  <a:lnTo>
                    <a:pt x="181" y="566"/>
                  </a:lnTo>
                  <a:lnTo>
                    <a:pt x="182" y="564"/>
                  </a:lnTo>
                  <a:lnTo>
                    <a:pt x="183" y="563"/>
                  </a:lnTo>
                  <a:lnTo>
                    <a:pt x="184" y="563"/>
                  </a:lnTo>
                  <a:lnTo>
                    <a:pt x="185" y="561"/>
                  </a:lnTo>
                  <a:lnTo>
                    <a:pt x="186" y="561"/>
                  </a:lnTo>
                  <a:lnTo>
                    <a:pt x="186" y="560"/>
                  </a:lnTo>
                  <a:lnTo>
                    <a:pt x="188" y="559"/>
                  </a:lnTo>
                  <a:lnTo>
                    <a:pt x="188" y="558"/>
                  </a:lnTo>
                  <a:lnTo>
                    <a:pt x="189" y="557"/>
                  </a:lnTo>
                  <a:lnTo>
                    <a:pt x="190" y="557"/>
                  </a:lnTo>
                  <a:lnTo>
                    <a:pt x="191" y="556"/>
                  </a:lnTo>
                  <a:lnTo>
                    <a:pt x="192" y="555"/>
                  </a:lnTo>
                  <a:lnTo>
                    <a:pt x="193" y="554"/>
                  </a:lnTo>
                  <a:lnTo>
                    <a:pt x="194" y="553"/>
                  </a:lnTo>
                  <a:lnTo>
                    <a:pt x="194" y="552"/>
                  </a:lnTo>
                  <a:lnTo>
                    <a:pt x="195" y="553"/>
                  </a:lnTo>
                  <a:lnTo>
                    <a:pt x="196" y="551"/>
                  </a:lnTo>
                  <a:lnTo>
                    <a:pt x="197" y="551"/>
                  </a:lnTo>
                  <a:lnTo>
                    <a:pt x="198" y="549"/>
                  </a:lnTo>
                  <a:lnTo>
                    <a:pt x="199" y="549"/>
                  </a:lnTo>
                  <a:lnTo>
                    <a:pt x="201" y="548"/>
                  </a:lnTo>
                  <a:lnTo>
                    <a:pt x="201" y="547"/>
                  </a:lnTo>
                  <a:lnTo>
                    <a:pt x="202" y="547"/>
                  </a:lnTo>
                  <a:lnTo>
                    <a:pt x="203" y="545"/>
                  </a:lnTo>
                  <a:lnTo>
                    <a:pt x="204" y="544"/>
                  </a:lnTo>
                  <a:lnTo>
                    <a:pt x="205" y="543"/>
                  </a:lnTo>
                  <a:lnTo>
                    <a:pt x="206" y="542"/>
                  </a:lnTo>
                  <a:lnTo>
                    <a:pt x="207" y="542"/>
                  </a:lnTo>
                  <a:lnTo>
                    <a:pt x="209" y="541"/>
                  </a:lnTo>
                  <a:lnTo>
                    <a:pt x="210" y="542"/>
                  </a:lnTo>
                  <a:lnTo>
                    <a:pt x="211" y="539"/>
                  </a:lnTo>
                  <a:lnTo>
                    <a:pt x="212" y="538"/>
                  </a:lnTo>
                  <a:lnTo>
                    <a:pt x="213" y="538"/>
                  </a:lnTo>
                  <a:lnTo>
                    <a:pt x="214" y="538"/>
                  </a:lnTo>
                  <a:lnTo>
                    <a:pt x="215" y="537"/>
                  </a:lnTo>
                  <a:lnTo>
                    <a:pt x="217" y="535"/>
                  </a:lnTo>
                  <a:lnTo>
                    <a:pt x="217" y="534"/>
                  </a:lnTo>
                  <a:lnTo>
                    <a:pt x="218" y="534"/>
                  </a:lnTo>
                  <a:lnTo>
                    <a:pt x="219" y="533"/>
                  </a:lnTo>
                  <a:lnTo>
                    <a:pt x="220" y="532"/>
                  </a:lnTo>
                  <a:lnTo>
                    <a:pt x="220" y="530"/>
                  </a:lnTo>
                  <a:lnTo>
                    <a:pt x="222" y="529"/>
                  </a:lnTo>
                  <a:lnTo>
                    <a:pt x="222" y="527"/>
                  </a:lnTo>
                  <a:lnTo>
                    <a:pt x="223" y="525"/>
                  </a:lnTo>
                  <a:lnTo>
                    <a:pt x="224" y="523"/>
                  </a:lnTo>
                  <a:lnTo>
                    <a:pt x="225" y="522"/>
                  </a:lnTo>
                  <a:lnTo>
                    <a:pt x="226" y="521"/>
                  </a:lnTo>
                  <a:lnTo>
                    <a:pt x="227" y="518"/>
                  </a:lnTo>
                  <a:lnTo>
                    <a:pt x="228" y="516"/>
                  </a:lnTo>
                  <a:lnTo>
                    <a:pt x="228" y="515"/>
                  </a:lnTo>
                  <a:lnTo>
                    <a:pt x="230" y="514"/>
                  </a:lnTo>
                  <a:lnTo>
                    <a:pt x="230" y="512"/>
                  </a:lnTo>
                  <a:lnTo>
                    <a:pt x="231" y="511"/>
                  </a:lnTo>
                  <a:lnTo>
                    <a:pt x="232" y="509"/>
                  </a:lnTo>
                  <a:lnTo>
                    <a:pt x="233" y="509"/>
                  </a:lnTo>
                  <a:lnTo>
                    <a:pt x="234" y="507"/>
                  </a:lnTo>
                  <a:lnTo>
                    <a:pt x="235" y="506"/>
                  </a:lnTo>
                  <a:lnTo>
                    <a:pt x="236" y="504"/>
                  </a:lnTo>
                  <a:lnTo>
                    <a:pt x="236" y="502"/>
                  </a:lnTo>
                  <a:lnTo>
                    <a:pt x="238" y="498"/>
                  </a:lnTo>
                  <a:lnTo>
                    <a:pt x="238" y="496"/>
                  </a:lnTo>
                  <a:lnTo>
                    <a:pt x="239" y="494"/>
                  </a:lnTo>
                  <a:lnTo>
                    <a:pt x="240" y="490"/>
                  </a:lnTo>
                  <a:lnTo>
                    <a:pt x="241" y="488"/>
                  </a:lnTo>
                  <a:lnTo>
                    <a:pt x="241" y="487"/>
                  </a:lnTo>
                  <a:lnTo>
                    <a:pt x="243" y="483"/>
                  </a:lnTo>
                  <a:lnTo>
                    <a:pt x="243" y="481"/>
                  </a:lnTo>
                  <a:lnTo>
                    <a:pt x="244" y="479"/>
                  </a:lnTo>
                  <a:lnTo>
                    <a:pt x="245" y="475"/>
                  </a:lnTo>
                  <a:lnTo>
                    <a:pt x="246" y="473"/>
                  </a:lnTo>
                  <a:lnTo>
                    <a:pt x="247" y="471"/>
                  </a:lnTo>
                  <a:lnTo>
                    <a:pt x="248" y="467"/>
                  </a:lnTo>
                  <a:lnTo>
                    <a:pt x="249" y="464"/>
                  </a:lnTo>
                  <a:lnTo>
                    <a:pt x="249" y="462"/>
                  </a:lnTo>
                  <a:lnTo>
                    <a:pt x="251" y="457"/>
                  </a:lnTo>
                  <a:lnTo>
                    <a:pt x="251" y="455"/>
                  </a:lnTo>
                  <a:lnTo>
                    <a:pt x="252" y="453"/>
                  </a:lnTo>
                  <a:lnTo>
                    <a:pt x="253" y="449"/>
                  </a:lnTo>
                  <a:lnTo>
                    <a:pt x="254" y="446"/>
                  </a:lnTo>
                  <a:lnTo>
                    <a:pt x="255" y="444"/>
                  </a:lnTo>
                  <a:lnTo>
                    <a:pt x="256" y="440"/>
                  </a:lnTo>
                  <a:lnTo>
                    <a:pt x="257" y="439"/>
                  </a:lnTo>
                  <a:lnTo>
                    <a:pt x="257" y="437"/>
                  </a:lnTo>
                  <a:lnTo>
                    <a:pt x="259" y="433"/>
                  </a:lnTo>
                  <a:lnTo>
                    <a:pt x="259" y="430"/>
                  </a:lnTo>
                  <a:lnTo>
                    <a:pt x="260" y="428"/>
                  </a:lnTo>
                  <a:lnTo>
                    <a:pt x="261" y="424"/>
                  </a:lnTo>
                  <a:lnTo>
                    <a:pt x="262" y="421"/>
                  </a:lnTo>
                  <a:lnTo>
                    <a:pt x="262" y="419"/>
                  </a:lnTo>
                  <a:lnTo>
                    <a:pt x="264" y="415"/>
                  </a:lnTo>
                  <a:lnTo>
                    <a:pt x="264" y="414"/>
                  </a:lnTo>
                  <a:lnTo>
                    <a:pt x="265" y="413"/>
                  </a:lnTo>
                  <a:lnTo>
                    <a:pt x="266" y="410"/>
                  </a:lnTo>
                  <a:lnTo>
                    <a:pt x="267" y="410"/>
                  </a:lnTo>
                  <a:lnTo>
                    <a:pt x="268" y="409"/>
                  </a:lnTo>
                  <a:lnTo>
                    <a:pt x="269" y="406"/>
                  </a:lnTo>
                  <a:lnTo>
                    <a:pt x="270" y="406"/>
                  </a:lnTo>
                  <a:lnTo>
                    <a:pt x="272" y="405"/>
                  </a:lnTo>
                  <a:lnTo>
                    <a:pt x="272" y="404"/>
                  </a:lnTo>
                  <a:lnTo>
                    <a:pt x="273" y="403"/>
                  </a:lnTo>
                  <a:lnTo>
                    <a:pt x="274" y="402"/>
                  </a:lnTo>
                  <a:lnTo>
                    <a:pt x="275" y="402"/>
                  </a:lnTo>
                  <a:lnTo>
                    <a:pt x="276" y="400"/>
                  </a:lnTo>
                  <a:lnTo>
                    <a:pt x="277" y="398"/>
                  </a:lnTo>
                  <a:lnTo>
                    <a:pt x="278" y="398"/>
                  </a:lnTo>
                  <a:lnTo>
                    <a:pt x="280" y="396"/>
                  </a:lnTo>
                  <a:lnTo>
                    <a:pt x="281" y="395"/>
                  </a:lnTo>
                  <a:lnTo>
                    <a:pt x="283" y="395"/>
                  </a:lnTo>
                  <a:lnTo>
                    <a:pt x="283" y="394"/>
                  </a:lnTo>
                  <a:lnTo>
                    <a:pt x="285" y="394"/>
                  </a:lnTo>
                  <a:lnTo>
                    <a:pt x="285" y="393"/>
                  </a:lnTo>
                  <a:lnTo>
                    <a:pt x="286" y="392"/>
                  </a:lnTo>
                  <a:lnTo>
                    <a:pt x="287" y="391"/>
                  </a:lnTo>
                  <a:lnTo>
                    <a:pt x="288" y="390"/>
                  </a:lnTo>
                  <a:lnTo>
                    <a:pt x="289" y="390"/>
                  </a:lnTo>
                  <a:lnTo>
                    <a:pt x="290" y="388"/>
                  </a:lnTo>
                  <a:lnTo>
                    <a:pt x="291" y="387"/>
                  </a:lnTo>
                  <a:lnTo>
                    <a:pt x="293" y="387"/>
                  </a:lnTo>
                  <a:lnTo>
                    <a:pt x="293" y="386"/>
                  </a:lnTo>
                  <a:lnTo>
                    <a:pt x="294" y="385"/>
                  </a:lnTo>
                  <a:lnTo>
                    <a:pt x="295" y="384"/>
                  </a:lnTo>
                  <a:lnTo>
                    <a:pt x="296" y="383"/>
                  </a:lnTo>
                  <a:lnTo>
                    <a:pt x="297" y="382"/>
                  </a:lnTo>
                  <a:lnTo>
                    <a:pt x="298" y="381"/>
                  </a:lnTo>
                  <a:lnTo>
                    <a:pt x="299" y="379"/>
                  </a:lnTo>
                  <a:lnTo>
                    <a:pt x="299" y="378"/>
                  </a:lnTo>
                  <a:lnTo>
                    <a:pt x="301" y="376"/>
                  </a:lnTo>
                  <a:lnTo>
                    <a:pt x="301" y="375"/>
                  </a:lnTo>
                  <a:lnTo>
                    <a:pt x="302" y="374"/>
                  </a:lnTo>
                  <a:lnTo>
                    <a:pt x="303" y="373"/>
                  </a:lnTo>
                  <a:lnTo>
                    <a:pt x="304" y="372"/>
                  </a:lnTo>
                  <a:lnTo>
                    <a:pt x="304" y="371"/>
                  </a:lnTo>
                  <a:lnTo>
                    <a:pt x="306" y="369"/>
                  </a:lnTo>
                  <a:lnTo>
                    <a:pt x="306" y="368"/>
                  </a:lnTo>
                  <a:lnTo>
                    <a:pt x="307" y="366"/>
                  </a:lnTo>
                  <a:lnTo>
                    <a:pt x="308" y="364"/>
                  </a:lnTo>
                  <a:lnTo>
                    <a:pt x="309" y="363"/>
                  </a:lnTo>
                  <a:lnTo>
                    <a:pt x="310" y="361"/>
                  </a:lnTo>
                  <a:lnTo>
                    <a:pt x="311" y="358"/>
                  </a:lnTo>
                  <a:lnTo>
                    <a:pt x="312" y="357"/>
                  </a:lnTo>
                  <a:lnTo>
                    <a:pt x="312" y="356"/>
                  </a:lnTo>
                  <a:lnTo>
                    <a:pt x="314" y="354"/>
                  </a:lnTo>
                  <a:lnTo>
                    <a:pt x="314" y="352"/>
                  </a:lnTo>
                  <a:lnTo>
                    <a:pt x="315" y="351"/>
                  </a:lnTo>
                  <a:lnTo>
                    <a:pt x="316" y="348"/>
                  </a:lnTo>
                  <a:lnTo>
                    <a:pt x="317" y="347"/>
                  </a:lnTo>
                  <a:lnTo>
                    <a:pt x="318" y="345"/>
                  </a:lnTo>
                  <a:lnTo>
                    <a:pt x="319" y="342"/>
                  </a:lnTo>
                  <a:lnTo>
                    <a:pt x="320" y="340"/>
                  </a:lnTo>
                  <a:lnTo>
                    <a:pt x="320" y="339"/>
                  </a:lnTo>
                  <a:lnTo>
                    <a:pt x="322" y="336"/>
                  </a:lnTo>
                  <a:lnTo>
                    <a:pt x="322" y="334"/>
                  </a:lnTo>
                  <a:lnTo>
                    <a:pt x="323" y="332"/>
                  </a:lnTo>
                  <a:lnTo>
                    <a:pt x="324" y="330"/>
                  </a:lnTo>
                  <a:lnTo>
                    <a:pt x="325" y="328"/>
                  </a:lnTo>
                  <a:lnTo>
                    <a:pt x="325" y="327"/>
                  </a:lnTo>
                  <a:lnTo>
                    <a:pt x="327" y="324"/>
                  </a:lnTo>
                  <a:lnTo>
                    <a:pt x="327" y="322"/>
                  </a:lnTo>
                  <a:lnTo>
                    <a:pt x="328" y="320"/>
                  </a:lnTo>
                  <a:lnTo>
                    <a:pt x="329" y="317"/>
                  </a:lnTo>
                  <a:lnTo>
                    <a:pt x="330" y="315"/>
                  </a:lnTo>
                  <a:lnTo>
                    <a:pt x="331" y="313"/>
                  </a:lnTo>
                  <a:lnTo>
                    <a:pt x="332" y="310"/>
                  </a:lnTo>
                  <a:lnTo>
                    <a:pt x="333" y="309"/>
                  </a:lnTo>
                  <a:lnTo>
                    <a:pt x="333" y="307"/>
                  </a:lnTo>
                  <a:lnTo>
                    <a:pt x="335" y="305"/>
                  </a:lnTo>
                  <a:lnTo>
                    <a:pt x="335" y="303"/>
                  </a:lnTo>
                  <a:lnTo>
                    <a:pt x="336" y="302"/>
                  </a:lnTo>
                  <a:lnTo>
                    <a:pt x="337" y="298"/>
                  </a:lnTo>
                  <a:lnTo>
                    <a:pt x="338" y="297"/>
                  </a:lnTo>
                  <a:lnTo>
                    <a:pt x="339" y="296"/>
                  </a:lnTo>
                  <a:lnTo>
                    <a:pt x="340" y="293"/>
                  </a:lnTo>
                  <a:lnTo>
                    <a:pt x="341" y="291"/>
                  </a:lnTo>
                  <a:lnTo>
                    <a:pt x="343" y="287"/>
                  </a:lnTo>
                  <a:lnTo>
                    <a:pt x="343" y="286"/>
                  </a:lnTo>
                  <a:lnTo>
                    <a:pt x="344" y="283"/>
                  </a:lnTo>
                  <a:lnTo>
                    <a:pt x="345" y="280"/>
                  </a:lnTo>
                  <a:lnTo>
                    <a:pt x="346" y="278"/>
                  </a:lnTo>
                  <a:lnTo>
                    <a:pt x="346" y="277"/>
                  </a:lnTo>
                  <a:lnTo>
                    <a:pt x="348" y="274"/>
                  </a:lnTo>
                  <a:lnTo>
                    <a:pt x="348" y="273"/>
                  </a:lnTo>
                  <a:lnTo>
                    <a:pt x="349" y="271"/>
                  </a:lnTo>
                  <a:lnTo>
                    <a:pt x="350" y="269"/>
                  </a:lnTo>
                  <a:lnTo>
                    <a:pt x="351" y="268"/>
                  </a:lnTo>
                  <a:lnTo>
                    <a:pt x="352" y="266"/>
                  </a:lnTo>
                  <a:lnTo>
                    <a:pt x="352" y="265"/>
                  </a:lnTo>
                  <a:lnTo>
                    <a:pt x="354" y="263"/>
                  </a:lnTo>
                  <a:lnTo>
                    <a:pt x="354" y="262"/>
                  </a:lnTo>
                  <a:lnTo>
                    <a:pt x="356" y="259"/>
                  </a:lnTo>
                  <a:lnTo>
                    <a:pt x="356" y="258"/>
                  </a:lnTo>
                  <a:lnTo>
                    <a:pt x="357" y="256"/>
                  </a:lnTo>
                  <a:lnTo>
                    <a:pt x="358" y="254"/>
                  </a:lnTo>
                  <a:lnTo>
                    <a:pt x="359" y="253"/>
                  </a:lnTo>
                  <a:lnTo>
                    <a:pt x="360" y="252"/>
                  </a:lnTo>
                  <a:lnTo>
                    <a:pt x="361" y="250"/>
                  </a:lnTo>
                  <a:lnTo>
                    <a:pt x="362" y="248"/>
                  </a:lnTo>
                  <a:lnTo>
                    <a:pt x="362" y="247"/>
                  </a:lnTo>
                  <a:lnTo>
                    <a:pt x="364" y="245"/>
                  </a:lnTo>
                  <a:lnTo>
                    <a:pt x="364" y="244"/>
                  </a:lnTo>
                  <a:lnTo>
                    <a:pt x="365" y="243"/>
                  </a:lnTo>
                  <a:lnTo>
                    <a:pt x="366" y="241"/>
                  </a:lnTo>
                  <a:lnTo>
                    <a:pt x="367" y="239"/>
                  </a:lnTo>
                  <a:lnTo>
                    <a:pt x="367" y="238"/>
                  </a:lnTo>
                  <a:lnTo>
                    <a:pt x="369" y="236"/>
                  </a:lnTo>
                  <a:lnTo>
                    <a:pt x="369" y="235"/>
                  </a:lnTo>
                  <a:lnTo>
                    <a:pt x="370" y="234"/>
                  </a:lnTo>
                  <a:lnTo>
                    <a:pt x="371" y="231"/>
                  </a:lnTo>
                  <a:lnTo>
                    <a:pt x="372" y="230"/>
                  </a:lnTo>
                  <a:lnTo>
                    <a:pt x="373" y="229"/>
                  </a:lnTo>
                  <a:lnTo>
                    <a:pt x="373" y="228"/>
                  </a:lnTo>
                  <a:lnTo>
                    <a:pt x="375" y="227"/>
                  </a:lnTo>
                  <a:lnTo>
                    <a:pt x="375" y="226"/>
                  </a:lnTo>
                  <a:lnTo>
                    <a:pt x="377" y="224"/>
                  </a:lnTo>
                  <a:lnTo>
                    <a:pt x="377" y="223"/>
                  </a:lnTo>
                  <a:lnTo>
                    <a:pt x="378" y="221"/>
                  </a:lnTo>
                  <a:lnTo>
                    <a:pt x="379" y="219"/>
                  </a:lnTo>
                  <a:lnTo>
                    <a:pt x="380" y="219"/>
                  </a:lnTo>
                  <a:lnTo>
                    <a:pt x="381" y="218"/>
                  </a:lnTo>
                  <a:lnTo>
                    <a:pt x="382" y="216"/>
                  </a:lnTo>
                  <a:lnTo>
                    <a:pt x="383" y="214"/>
                  </a:lnTo>
                  <a:lnTo>
                    <a:pt x="383" y="213"/>
                  </a:lnTo>
                  <a:lnTo>
                    <a:pt x="385" y="212"/>
                  </a:lnTo>
                  <a:lnTo>
                    <a:pt x="386" y="211"/>
                  </a:lnTo>
                  <a:lnTo>
                    <a:pt x="386" y="210"/>
                  </a:lnTo>
                  <a:lnTo>
                    <a:pt x="388" y="209"/>
                  </a:lnTo>
                  <a:lnTo>
                    <a:pt x="390" y="206"/>
                  </a:lnTo>
                  <a:lnTo>
                    <a:pt x="391" y="205"/>
                  </a:lnTo>
                  <a:lnTo>
                    <a:pt x="392" y="204"/>
                  </a:lnTo>
                  <a:lnTo>
                    <a:pt x="393" y="202"/>
                  </a:lnTo>
                  <a:lnTo>
                    <a:pt x="394" y="202"/>
                  </a:lnTo>
                  <a:lnTo>
                    <a:pt x="395" y="200"/>
                  </a:lnTo>
                  <a:lnTo>
                    <a:pt x="396" y="199"/>
                  </a:lnTo>
                  <a:lnTo>
                    <a:pt x="396" y="198"/>
                  </a:lnTo>
                  <a:lnTo>
                    <a:pt x="398" y="197"/>
                  </a:lnTo>
                  <a:lnTo>
                    <a:pt x="399" y="196"/>
                  </a:lnTo>
                  <a:lnTo>
                    <a:pt x="400" y="195"/>
                  </a:lnTo>
                  <a:lnTo>
                    <a:pt x="401" y="193"/>
                  </a:lnTo>
                  <a:lnTo>
                    <a:pt x="402" y="193"/>
                  </a:lnTo>
                  <a:lnTo>
                    <a:pt x="403" y="191"/>
                  </a:lnTo>
                  <a:lnTo>
                    <a:pt x="404" y="191"/>
                  </a:lnTo>
                  <a:lnTo>
                    <a:pt x="404" y="190"/>
                  </a:lnTo>
                  <a:lnTo>
                    <a:pt x="406" y="189"/>
                  </a:lnTo>
                  <a:lnTo>
                    <a:pt x="407" y="190"/>
                  </a:lnTo>
                  <a:lnTo>
                    <a:pt x="408" y="188"/>
                  </a:lnTo>
                  <a:lnTo>
                    <a:pt x="409" y="188"/>
                  </a:lnTo>
                  <a:lnTo>
                    <a:pt x="409" y="187"/>
                  </a:lnTo>
                  <a:lnTo>
                    <a:pt x="411" y="186"/>
                  </a:lnTo>
                  <a:lnTo>
                    <a:pt x="412" y="185"/>
                  </a:lnTo>
                  <a:lnTo>
                    <a:pt x="413" y="184"/>
                  </a:lnTo>
                  <a:lnTo>
                    <a:pt x="414" y="183"/>
                  </a:lnTo>
                  <a:lnTo>
                    <a:pt x="415" y="182"/>
                  </a:lnTo>
                  <a:lnTo>
                    <a:pt x="416" y="182"/>
                  </a:lnTo>
                  <a:lnTo>
                    <a:pt x="417" y="182"/>
                  </a:lnTo>
                  <a:lnTo>
                    <a:pt x="417" y="181"/>
                  </a:lnTo>
                  <a:lnTo>
                    <a:pt x="419" y="179"/>
                  </a:lnTo>
                  <a:lnTo>
                    <a:pt x="420" y="179"/>
                  </a:lnTo>
                  <a:lnTo>
                    <a:pt x="421" y="178"/>
                  </a:lnTo>
                  <a:lnTo>
                    <a:pt x="422" y="178"/>
                  </a:lnTo>
                  <a:lnTo>
                    <a:pt x="423" y="177"/>
                  </a:lnTo>
                  <a:lnTo>
                    <a:pt x="424" y="175"/>
                  </a:lnTo>
                  <a:lnTo>
                    <a:pt x="425" y="174"/>
                  </a:lnTo>
                  <a:lnTo>
                    <a:pt x="426" y="173"/>
                  </a:lnTo>
                  <a:lnTo>
                    <a:pt x="427" y="172"/>
                  </a:lnTo>
                  <a:lnTo>
                    <a:pt x="428" y="171"/>
                  </a:lnTo>
                  <a:lnTo>
                    <a:pt x="429" y="170"/>
                  </a:lnTo>
                  <a:lnTo>
                    <a:pt x="430" y="170"/>
                  </a:lnTo>
                  <a:lnTo>
                    <a:pt x="430" y="169"/>
                  </a:lnTo>
                  <a:lnTo>
                    <a:pt x="432" y="167"/>
                  </a:lnTo>
                  <a:lnTo>
                    <a:pt x="432" y="166"/>
                  </a:lnTo>
                  <a:lnTo>
                    <a:pt x="433" y="166"/>
                  </a:lnTo>
                  <a:lnTo>
                    <a:pt x="434" y="165"/>
                  </a:lnTo>
                  <a:lnTo>
                    <a:pt x="435" y="164"/>
                  </a:lnTo>
                  <a:lnTo>
                    <a:pt x="436" y="163"/>
                  </a:lnTo>
                  <a:lnTo>
                    <a:pt x="438" y="161"/>
                  </a:lnTo>
                  <a:lnTo>
                    <a:pt x="438" y="160"/>
                  </a:lnTo>
                  <a:lnTo>
                    <a:pt x="440" y="159"/>
                  </a:lnTo>
                  <a:lnTo>
                    <a:pt x="440" y="158"/>
                  </a:lnTo>
                  <a:lnTo>
                    <a:pt x="441" y="158"/>
                  </a:lnTo>
                  <a:lnTo>
                    <a:pt x="442" y="157"/>
                  </a:lnTo>
                  <a:lnTo>
                    <a:pt x="443" y="156"/>
                  </a:lnTo>
                  <a:lnTo>
                    <a:pt x="444" y="155"/>
                  </a:lnTo>
                  <a:lnTo>
                    <a:pt x="446" y="154"/>
                  </a:lnTo>
                  <a:lnTo>
                    <a:pt x="446" y="153"/>
                  </a:lnTo>
                  <a:lnTo>
                    <a:pt x="447" y="152"/>
                  </a:lnTo>
                  <a:lnTo>
                    <a:pt x="448" y="152"/>
                  </a:lnTo>
                  <a:lnTo>
                    <a:pt x="449" y="151"/>
                  </a:lnTo>
                  <a:lnTo>
                    <a:pt x="450" y="150"/>
                  </a:lnTo>
                  <a:lnTo>
                    <a:pt x="451" y="150"/>
                  </a:lnTo>
                  <a:lnTo>
                    <a:pt x="451" y="149"/>
                  </a:lnTo>
                  <a:lnTo>
                    <a:pt x="453" y="149"/>
                  </a:lnTo>
                  <a:lnTo>
                    <a:pt x="453" y="148"/>
                  </a:lnTo>
                  <a:lnTo>
                    <a:pt x="454" y="148"/>
                  </a:lnTo>
                  <a:lnTo>
                    <a:pt x="455" y="146"/>
                  </a:lnTo>
                  <a:lnTo>
                    <a:pt x="456" y="145"/>
                  </a:lnTo>
                  <a:lnTo>
                    <a:pt x="457" y="145"/>
                  </a:lnTo>
                  <a:lnTo>
                    <a:pt x="458" y="144"/>
                  </a:lnTo>
                  <a:lnTo>
                    <a:pt x="459" y="144"/>
                  </a:lnTo>
                  <a:lnTo>
                    <a:pt x="459" y="143"/>
                  </a:lnTo>
                  <a:lnTo>
                    <a:pt x="461" y="142"/>
                  </a:lnTo>
                  <a:lnTo>
                    <a:pt x="461" y="141"/>
                  </a:lnTo>
                  <a:lnTo>
                    <a:pt x="462" y="141"/>
                  </a:lnTo>
                  <a:lnTo>
                    <a:pt x="463" y="139"/>
                  </a:lnTo>
                  <a:lnTo>
                    <a:pt x="464" y="139"/>
                  </a:lnTo>
                  <a:lnTo>
                    <a:pt x="465" y="138"/>
                  </a:lnTo>
                  <a:lnTo>
                    <a:pt x="466" y="137"/>
                  </a:lnTo>
                  <a:lnTo>
                    <a:pt x="467" y="137"/>
                  </a:lnTo>
                  <a:lnTo>
                    <a:pt x="469" y="135"/>
                  </a:lnTo>
                  <a:lnTo>
                    <a:pt x="470" y="135"/>
                  </a:lnTo>
                  <a:lnTo>
                    <a:pt x="471" y="134"/>
                  </a:lnTo>
                  <a:lnTo>
                    <a:pt x="472" y="133"/>
                  </a:lnTo>
                  <a:lnTo>
                    <a:pt x="473" y="133"/>
                  </a:lnTo>
                  <a:lnTo>
                    <a:pt x="474" y="132"/>
                  </a:lnTo>
                  <a:lnTo>
                    <a:pt x="475" y="131"/>
                  </a:lnTo>
                  <a:lnTo>
                    <a:pt x="477" y="131"/>
                  </a:lnTo>
                  <a:lnTo>
                    <a:pt x="478" y="130"/>
                  </a:lnTo>
                  <a:lnTo>
                    <a:pt x="479" y="129"/>
                  </a:lnTo>
                  <a:lnTo>
                    <a:pt x="480" y="129"/>
                  </a:lnTo>
                  <a:lnTo>
                    <a:pt x="482" y="128"/>
                  </a:lnTo>
                  <a:lnTo>
                    <a:pt x="483" y="128"/>
                  </a:lnTo>
                  <a:lnTo>
                    <a:pt x="484" y="127"/>
                  </a:lnTo>
                  <a:lnTo>
                    <a:pt x="485" y="127"/>
                  </a:lnTo>
                  <a:lnTo>
                    <a:pt x="486" y="125"/>
                  </a:lnTo>
                  <a:lnTo>
                    <a:pt x="487" y="124"/>
                  </a:lnTo>
                  <a:lnTo>
                    <a:pt x="488" y="125"/>
                  </a:lnTo>
                  <a:lnTo>
                    <a:pt x="489" y="124"/>
                  </a:lnTo>
                  <a:lnTo>
                    <a:pt x="490" y="123"/>
                  </a:lnTo>
                  <a:lnTo>
                    <a:pt x="491" y="122"/>
                  </a:lnTo>
                  <a:lnTo>
                    <a:pt x="493" y="122"/>
                  </a:lnTo>
                  <a:lnTo>
                    <a:pt x="494" y="121"/>
                  </a:lnTo>
                  <a:lnTo>
                    <a:pt x="495" y="122"/>
                  </a:lnTo>
                  <a:lnTo>
                    <a:pt x="496" y="122"/>
                  </a:lnTo>
                  <a:lnTo>
                    <a:pt x="497" y="120"/>
                  </a:lnTo>
                  <a:lnTo>
                    <a:pt x="498" y="119"/>
                  </a:lnTo>
                  <a:lnTo>
                    <a:pt x="499" y="119"/>
                  </a:lnTo>
                  <a:lnTo>
                    <a:pt x="500" y="119"/>
                  </a:lnTo>
                  <a:lnTo>
                    <a:pt x="501" y="118"/>
                  </a:lnTo>
                  <a:lnTo>
                    <a:pt x="501" y="119"/>
                  </a:lnTo>
                  <a:lnTo>
                    <a:pt x="502" y="118"/>
                  </a:lnTo>
                  <a:lnTo>
                    <a:pt x="503" y="117"/>
                  </a:lnTo>
                  <a:lnTo>
                    <a:pt x="504" y="116"/>
                  </a:lnTo>
                  <a:lnTo>
                    <a:pt x="505" y="115"/>
                  </a:lnTo>
                  <a:lnTo>
                    <a:pt x="506" y="115"/>
                  </a:lnTo>
                  <a:lnTo>
                    <a:pt x="507" y="115"/>
                  </a:lnTo>
                  <a:lnTo>
                    <a:pt x="508" y="114"/>
                  </a:lnTo>
                  <a:lnTo>
                    <a:pt x="509" y="114"/>
                  </a:lnTo>
                  <a:lnTo>
                    <a:pt x="511" y="113"/>
                  </a:lnTo>
                  <a:lnTo>
                    <a:pt x="512" y="113"/>
                  </a:lnTo>
                  <a:lnTo>
                    <a:pt x="512" y="114"/>
                  </a:lnTo>
                  <a:lnTo>
                    <a:pt x="514" y="112"/>
                  </a:lnTo>
                  <a:lnTo>
                    <a:pt x="515" y="111"/>
                  </a:lnTo>
                  <a:lnTo>
                    <a:pt x="516" y="111"/>
                  </a:lnTo>
                  <a:lnTo>
                    <a:pt x="517" y="111"/>
                  </a:lnTo>
                  <a:lnTo>
                    <a:pt x="518" y="110"/>
                  </a:lnTo>
                  <a:lnTo>
                    <a:pt x="519" y="111"/>
                  </a:lnTo>
                  <a:lnTo>
                    <a:pt x="520" y="110"/>
                  </a:lnTo>
                  <a:lnTo>
                    <a:pt x="522" y="109"/>
                  </a:lnTo>
                  <a:lnTo>
                    <a:pt x="524" y="110"/>
                  </a:lnTo>
                  <a:lnTo>
                    <a:pt x="525" y="109"/>
                  </a:lnTo>
                  <a:lnTo>
                    <a:pt x="526" y="109"/>
                  </a:lnTo>
                  <a:lnTo>
                    <a:pt x="527" y="109"/>
                  </a:lnTo>
                  <a:lnTo>
                    <a:pt x="528" y="109"/>
                  </a:lnTo>
                  <a:lnTo>
                    <a:pt x="528" y="108"/>
                  </a:lnTo>
                  <a:lnTo>
                    <a:pt x="530" y="108"/>
                  </a:lnTo>
                  <a:lnTo>
                    <a:pt x="530" y="107"/>
                  </a:lnTo>
                  <a:lnTo>
                    <a:pt x="531" y="108"/>
                  </a:lnTo>
                  <a:lnTo>
                    <a:pt x="532" y="108"/>
                  </a:lnTo>
                  <a:lnTo>
                    <a:pt x="533" y="107"/>
                  </a:lnTo>
                  <a:lnTo>
                    <a:pt x="534" y="108"/>
                  </a:lnTo>
                  <a:lnTo>
                    <a:pt x="535" y="107"/>
                  </a:lnTo>
                  <a:lnTo>
                    <a:pt x="537" y="106"/>
                  </a:lnTo>
                  <a:lnTo>
                    <a:pt x="537" y="107"/>
                  </a:lnTo>
                  <a:lnTo>
                    <a:pt x="538" y="106"/>
                  </a:lnTo>
                  <a:lnTo>
                    <a:pt x="539" y="106"/>
                  </a:lnTo>
                  <a:lnTo>
                    <a:pt x="540" y="106"/>
                  </a:lnTo>
                  <a:lnTo>
                    <a:pt x="541" y="106"/>
                  </a:lnTo>
                  <a:lnTo>
                    <a:pt x="542" y="107"/>
                  </a:lnTo>
                  <a:lnTo>
                    <a:pt x="543" y="106"/>
                  </a:lnTo>
                  <a:lnTo>
                    <a:pt x="544" y="107"/>
                  </a:lnTo>
                  <a:lnTo>
                    <a:pt x="545" y="107"/>
                  </a:lnTo>
                  <a:lnTo>
                    <a:pt x="546" y="106"/>
                  </a:lnTo>
                  <a:lnTo>
                    <a:pt x="547" y="106"/>
                  </a:lnTo>
                  <a:lnTo>
                    <a:pt x="548" y="105"/>
                  </a:lnTo>
                  <a:lnTo>
                    <a:pt x="549" y="105"/>
                  </a:lnTo>
                  <a:lnTo>
                    <a:pt x="550" y="105"/>
                  </a:lnTo>
                  <a:lnTo>
                    <a:pt x="551" y="105"/>
                  </a:lnTo>
                  <a:lnTo>
                    <a:pt x="553" y="104"/>
                  </a:lnTo>
                  <a:lnTo>
                    <a:pt x="554" y="104"/>
                  </a:lnTo>
                  <a:lnTo>
                    <a:pt x="555" y="105"/>
                  </a:lnTo>
                  <a:lnTo>
                    <a:pt x="556" y="105"/>
                  </a:lnTo>
                  <a:lnTo>
                    <a:pt x="556" y="104"/>
                  </a:lnTo>
                  <a:lnTo>
                    <a:pt x="558" y="103"/>
                  </a:lnTo>
                  <a:lnTo>
                    <a:pt x="559" y="103"/>
                  </a:lnTo>
                  <a:lnTo>
                    <a:pt x="560" y="103"/>
                  </a:lnTo>
                  <a:lnTo>
                    <a:pt x="561" y="103"/>
                  </a:lnTo>
                  <a:lnTo>
                    <a:pt x="562" y="103"/>
                  </a:lnTo>
                  <a:lnTo>
                    <a:pt x="562" y="102"/>
                  </a:lnTo>
                  <a:lnTo>
                    <a:pt x="564" y="102"/>
                  </a:lnTo>
                  <a:lnTo>
                    <a:pt x="566" y="102"/>
                  </a:lnTo>
                  <a:lnTo>
                    <a:pt x="567" y="102"/>
                  </a:lnTo>
                  <a:lnTo>
                    <a:pt x="569" y="102"/>
                  </a:lnTo>
                  <a:lnTo>
                    <a:pt x="570" y="101"/>
                  </a:lnTo>
                  <a:lnTo>
                    <a:pt x="572" y="101"/>
                  </a:lnTo>
                  <a:lnTo>
                    <a:pt x="572" y="102"/>
                  </a:lnTo>
                  <a:lnTo>
                    <a:pt x="574" y="101"/>
                  </a:lnTo>
                  <a:lnTo>
                    <a:pt x="575" y="101"/>
                  </a:lnTo>
                  <a:lnTo>
                    <a:pt x="576" y="101"/>
                  </a:lnTo>
                  <a:lnTo>
                    <a:pt x="577" y="101"/>
                  </a:lnTo>
                  <a:lnTo>
                    <a:pt x="579" y="102"/>
                  </a:lnTo>
                  <a:lnTo>
                    <a:pt x="580" y="102"/>
                  </a:lnTo>
                  <a:lnTo>
                    <a:pt x="582" y="102"/>
                  </a:lnTo>
                  <a:lnTo>
                    <a:pt x="583" y="102"/>
                  </a:lnTo>
                  <a:lnTo>
                    <a:pt x="584" y="103"/>
                  </a:lnTo>
                  <a:lnTo>
                    <a:pt x="585" y="104"/>
                  </a:lnTo>
                  <a:lnTo>
                    <a:pt x="586" y="103"/>
                  </a:lnTo>
                  <a:lnTo>
                    <a:pt x="587" y="103"/>
                  </a:lnTo>
                  <a:lnTo>
                    <a:pt x="589" y="103"/>
                  </a:lnTo>
                  <a:lnTo>
                    <a:pt x="590" y="104"/>
                  </a:lnTo>
                  <a:lnTo>
                    <a:pt x="591" y="103"/>
                  </a:lnTo>
                  <a:lnTo>
                    <a:pt x="591" y="104"/>
                  </a:lnTo>
                  <a:lnTo>
                    <a:pt x="593" y="103"/>
                  </a:lnTo>
                  <a:lnTo>
                    <a:pt x="594" y="104"/>
                  </a:lnTo>
                  <a:lnTo>
                    <a:pt x="595" y="103"/>
                  </a:lnTo>
                  <a:lnTo>
                    <a:pt x="596" y="104"/>
                  </a:lnTo>
                  <a:lnTo>
                    <a:pt x="596" y="103"/>
                  </a:lnTo>
                  <a:lnTo>
                    <a:pt x="598" y="104"/>
                  </a:lnTo>
                  <a:lnTo>
                    <a:pt x="598" y="105"/>
                  </a:lnTo>
                  <a:lnTo>
                    <a:pt x="600" y="105"/>
                  </a:lnTo>
                  <a:lnTo>
                    <a:pt x="601" y="105"/>
                  </a:lnTo>
                  <a:lnTo>
                    <a:pt x="602" y="105"/>
                  </a:lnTo>
                  <a:lnTo>
                    <a:pt x="603" y="105"/>
                  </a:lnTo>
                  <a:lnTo>
                    <a:pt x="604" y="105"/>
                  </a:lnTo>
                  <a:lnTo>
                    <a:pt x="606" y="105"/>
                  </a:lnTo>
                  <a:lnTo>
                    <a:pt x="607" y="106"/>
                  </a:lnTo>
                  <a:lnTo>
                    <a:pt x="608" y="107"/>
                  </a:lnTo>
                  <a:lnTo>
                    <a:pt x="609" y="108"/>
                  </a:lnTo>
                  <a:lnTo>
                    <a:pt x="610" y="109"/>
                  </a:lnTo>
                  <a:lnTo>
                    <a:pt x="611" y="110"/>
                  </a:lnTo>
                  <a:lnTo>
                    <a:pt x="612" y="110"/>
                  </a:lnTo>
                  <a:lnTo>
                    <a:pt x="612" y="111"/>
                  </a:lnTo>
                  <a:lnTo>
                    <a:pt x="614" y="110"/>
                  </a:lnTo>
                  <a:lnTo>
                    <a:pt x="616" y="112"/>
                  </a:lnTo>
                  <a:lnTo>
                    <a:pt x="616" y="113"/>
                  </a:lnTo>
                  <a:lnTo>
                    <a:pt x="617" y="114"/>
                  </a:lnTo>
                  <a:lnTo>
                    <a:pt x="619" y="115"/>
                  </a:lnTo>
                  <a:lnTo>
                    <a:pt x="621" y="115"/>
                  </a:lnTo>
                  <a:lnTo>
                    <a:pt x="622" y="115"/>
                  </a:lnTo>
                  <a:lnTo>
                    <a:pt x="623" y="114"/>
                  </a:lnTo>
                  <a:lnTo>
                    <a:pt x="624" y="114"/>
                  </a:lnTo>
                  <a:lnTo>
                    <a:pt x="625" y="115"/>
                  </a:lnTo>
                  <a:lnTo>
                    <a:pt x="626" y="113"/>
                  </a:lnTo>
                  <a:lnTo>
                    <a:pt x="627" y="113"/>
                  </a:lnTo>
                  <a:lnTo>
                    <a:pt x="629" y="112"/>
                  </a:lnTo>
                  <a:lnTo>
                    <a:pt x="630" y="111"/>
                  </a:lnTo>
                  <a:lnTo>
                    <a:pt x="631" y="111"/>
                  </a:lnTo>
                  <a:lnTo>
                    <a:pt x="632" y="111"/>
                  </a:lnTo>
                  <a:lnTo>
                    <a:pt x="633" y="111"/>
                  </a:lnTo>
                  <a:lnTo>
                    <a:pt x="634" y="110"/>
                  </a:lnTo>
                  <a:lnTo>
                    <a:pt x="635" y="109"/>
                  </a:lnTo>
                  <a:lnTo>
                    <a:pt x="637" y="107"/>
                  </a:lnTo>
                  <a:lnTo>
                    <a:pt x="638" y="107"/>
                  </a:lnTo>
                  <a:lnTo>
                    <a:pt x="639" y="106"/>
                  </a:lnTo>
                  <a:lnTo>
                    <a:pt x="640" y="105"/>
                  </a:lnTo>
                  <a:lnTo>
                    <a:pt x="640" y="103"/>
                  </a:lnTo>
                  <a:lnTo>
                    <a:pt x="641" y="103"/>
                  </a:lnTo>
                  <a:lnTo>
                    <a:pt x="642" y="103"/>
                  </a:lnTo>
                  <a:lnTo>
                    <a:pt x="643" y="101"/>
                  </a:lnTo>
                  <a:lnTo>
                    <a:pt x="644" y="100"/>
                  </a:lnTo>
                  <a:lnTo>
                    <a:pt x="645" y="99"/>
                  </a:lnTo>
                  <a:lnTo>
                    <a:pt x="646" y="99"/>
                  </a:lnTo>
                  <a:lnTo>
                    <a:pt x="647" y="98"/>
                  </a:lnTo>
                  <a:lnTo>
                    <a:pt x="648" y="95"/>
                  </a:lnTo>
                  <a:lnTo>
                    <a:pt x="648" y="94"/>
                  </a:lnTo>
                  <a:lnTo>
                    <a:pt x="650" y="91"/>
                  </a:lnTo>
                  <a:lnTo>
                    <a:pt x="650" y="90"/>
                  </a:lnTo>
                  <a:lnTo>
                    <a:pt x="651" y="88"/>
                  </a:lnTo>
                  <a:lnTo>
                    <a:pt x="652" y="84"/>
                  </a:lnTo>
                  <a:lnTo>
                    <a:pt x="653" y="83"/>
                  </a:lnTo>
                  <a:lnTo>
                    <a:pt x="654" y="81"/>
                  </a:lnTo>
                  <a:lnTo>
                    <a:pt x="655" y="78"/>
                  </a:lnTo>
                  <a:lnTo>
                    <a:pt x="656" y="77"/>
                  </a:lnTo>
                  <a:lnTo>
                    <a:pt x="656" y="75"/>
                  </a:lnTo>
                  <a:lnTo>
                    <a:pt x="658" y="72"/>
                  </a:lnTo>
                  <a:lnTo>
                    <a:pt x="658" y="69"/>
                  </a:lnTo>
                  <a:lnTo>
                    <a:pt x="659" y="68"/>
                  </a:lnTo>
                  <a:lnTo>
                    <a:pt x="660" y="65"/>
                  </a:lnTo>
                  <a:lnTo>
                    <a:pt x="661" y="63"/>
                  </a:lnTo>
                  <a:lnTo>
                    <a:pt x="661" y="61"/>
                  </a:lnTo>
                  <a:lnTo>
                    <a:pt x="663" y="57"/>
                  </a:lnTo>
                  <a:lnTo>
                    <a:pt x="663" y="55"/>
                  </a:lnTo>
                  <a:lnTo>
                    <a:pt x="664" y="53"/>
                  </a:lnTo>
                  <a:lnTo>
                    <a:pt x="665" y="49"/>
                  </a:lnTo>
                  <a:lnTo>
                    <a:pt x="666" y="48"/>
                  </a:lnTo>
                  <a:lnTo>
                    <a:pt x="667" y="47"/>
                  </a:lnTo>
                  <a:lnTo>
                    <a:pt x="668" y="43"/>
                  </a:lnTo>
                  <a:lnTo>
                    <a:pt x="669" y="42"/>
                  </a:lnTo>
                  <a:lnTo>
                    <a:pt x="669" y="40"/>
                  </a:lnTo>
                  <a:lnTo>
                    <a:pt x="671" y="38"/>
                  </a:lnTo>
                  <a:lnTo>
                    <a:pt x="671" y="36"/>
                  </a:lnTo>
                  <a:lnTo>
                    <a:pt x="672" y="35"/>
                  </a:lnTo>
                  <a:lnTo>
                    <a:pt x="673" y="32"/>
                  </a:lnTo>
                  <a:lnTo>
                    <a:pt x="674" y="31"/>
                  </a:lnTo>
                  <a:lnTo>
                    <a:pt x="675" y="29"/>
                  </a:lnTo>
                  <a:lnTo>
                    <a:pt x="676" y="28"/>
                  </a:lnTo>
                  <a:lnTo>
                    <a:pt x="677" y="28"/>
                  </a:lnTo>
                  <a:lnTo>
                    <a:pt x="677" y="27"/>
                  </a:lnTo>
                  <a:lnTo>
                    <a:pt x="678" y="26"/>
                  </a:lnTo>
                  <a:lnTo>
                    <a:pt x="679" y="25"/>
                  </a:lnTo>
                  <a:lnTo>
                    <a:pt x="680" y="24"/>
                  </a:lnTo>
                  <a:lnTo>
                    <a:pt x="681" y="21"/>
                  </a:lnTo>
                  <a:lnTo>
                    <a:pt x="682" y="20"/>
                  </a:lnTo>
                  <a:lnTo>
                    <a:pt x="682" y="19"/>
                  </a:lnTo>
                  <a:lnTo>
                    <a:pt x="684" y="18"/>
                  </a:lnTo>
                  <a:lnTo>
                    <a:pt x="684" y="16"/>
                  </a:lnTo>
                  <a:lnTo>
                    <a:pt x="685" y="15"/>
                  </a:lnTo>
                  <a:lnTo>
                    <a:pt x="686" y="12"/>
                  </a:lnTo>
                  <a:lnTo>
                    <a:pt x="687" y="10"/>
                  </a:lnTo>
                  <a:lnTo>
                    <a:pt x="688" y="8"/>
                  </a:lnTo>
                  <a:lnTo>
                    <a:pt x="689" y="7"/>
                  </a:lnTo>
                  <a:lnTo>
                    <a:pt x="690" y="5"/>
                  </a:lnTo>
                  <a:lnTo>
                    <a:pt x="690" y="3"/>
                  </a:lnTo>
                  <a:lnTo>
                    <a:pt x="691" y="3"/>
                  </a:lnTo>
                  <a:lnTo>
                    <a:pt x="692" y="3"/>
                  </a:lnTo>
                  <a:lnTo>
                    <a:pt x="693" y="3"/>
                  </a:lnTo>
                  <a:lnTo>
                    <a:pt x="695" y="3"/>
                  </a:lnTo>
                  <a:lnTo>
                    <a:pt x="696" y="2"/>
                  </a:lnTo>
                  <a:lnTo>
                    <a:pt x="697" y="3"/>
                  </a:lnTo>
                  <a:lnTo>
                    <a:pt x="698" y="3"/>
                  </a:lnTo>
                  <a:lnTo>
                    <a:pt x="699" y="3"/>
                  </a:lnTo>
                  <a:lnTo>
                    <a:pt x="700" y="3"/>
                  </a:lnTo>
                  <a:lnTo>
                    <a:pt x="701" y="4"/>
                  </a:lnTo>
                  <a:lnTo>
                    <a:pt x="702" y="3"/>
                  </a:lnTo>
                  <a:lnTo>
                    <a:pt x="703" y="2"/>
                  </a:lnTo>
                  <a:lnTo>
                    <a:pt x="705" y="3"/>
                  </a:lnTo>
                  <a:lnTo>
                    <a:pt x="706" y="3"/>
                  </a:lnTo>
                  <a:lnTo>
                    <a:pt x="707" y="1"/>
                  </a:lnTo>
                  <a:lnTo>
                    <a:pt x="708" y="2"/>
                  </a:lnTo>
                  <a:lnTo>
                    <a:pt x="709" y="2"/>
                  </a:lnTo>
                  <a:lnTo>
                    <a:pt x="711" y="2"/>
                  </a:lnTo>
                  <a:lnTo>
                    <a:pt x="711" y="3"/>
                  </a:lnTo>
                  <a:lnTo>
                    <a:pt x="713" y="3"/>
                  </a:lnTo>
                  <a:lnTo>
                    <a:pt x="715" y="2"/>
                  </a:lnTo>
                  <a:lnTo>
                    <a:pt x="715" y="1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9" y="0"/>
                  </a:lnTo>
                  <a:lnTo>
                    <a:pt x="719" y="1"/>
                  </a:lnTo>
                  <a:lnTo>
                    <a:pt x="721" y="2"/>
                  </a:lnTo>
                  <a:lnTo>
                    <a:pt x="722" y="1"/>
                  </a:lnTo>
                  <a:lnTo>
                    <a:pt x="723" y="2"/>
                  </a:lnTo>
                  <a:lnTo>
                    <a:pt x="724" y="2"/>
                  </a:lnTo>
                  <a:lnTo>
                    <a:pt x="724" y="3"/>
                  </a:lnTo>
                  <a:lnTo>
                    <a:pt x="725" y="3"/>
                  </a:lnTo>
                  <a:lnTo>
                    <a:pt x="726" y="3"/>
                  </a:lnTo>
                  <a:lnTo>
                    <a:pt x="727" y="2"/>
                  </a:lnTo>
                  <a:lnTo>
                    <a:pt x="729" y="3"/>
                  </a:lnTo>
                  <a:lnTo>
                    <a:pt x="730" y="3"/>
                  </a:lnTo>
                  <a:lnTo>
                    <a:pt x="731" y="5"/>
                  </a:lnTo>
                  <a:lnTo>
                    <a:pt x="732" y="6"/>
                  </a:lnTo>
                  <a:lnTo>
                    <a:pt x="734" y="7"/>
                  </a:lnTo>
                  <a:lnTo>
                    <a:pt x="735" y="7"/>
                  </a:lnTo>
                  <a:lnTo>
                    <a:pt x="736" y="10"/>
                  </a:lnTo>
                  <a:lnTo>
                    <a:pt x="737" y="10"/>
                  </a:lnTo>
                  <a:lnTo>
                    <a:pt x="738" y="10"/>
                  </a:lnTo>
                  <a:lnTo>
                    <a:pt x="739" y="11"/>
                  </a:lnTo>
                  <a:lnTo>
                    <a:pt x="740" y="12"/>
                  </a:lnTo>
                  <a:lnTo>
                    <a:pt x="740" y="13"/>
                  </a:lnTo>
                  <a:lnTo>
                    <a:pt x="742" y="15"/>
                  </a:lnTo>
                  <a:lnTo>
                    <a:pt x="742" y="16"/>
                  </a:lnTo>
                  <a:lnTo>
                    <a:pt x="743" y="17"/>
                  </a:lnTo>
                  <a:lnTo>
                    <a:pt x="744" y="19"/>
                  </a:lnTo>
                  <a:lnTo>
                    <a:pt x="745" y="20"/>
                  </a:lnTo>
                  <a:lnTo>
                    <a:pt x="745" y="21"/>
                  </a:lnTo>
                  <a:lnTo>
                    <a:pt x="747" y="23"/>
                  </a:lnTo>
                  <a:lnTo>
                    <a:pt x="747" y="24"/>
                  </a:lnTo>
                  <a:lnTo>
                    <a:pt x="748" y="25"/>
                  </a:lnTo>
                  <a:lnTo>
                    <a:pt x="749" y="28"/>
                  </a:lnTo>
                  <a:lnTo>
                    <a:pt x="750" y="30"/>
                  </a:lnTo>
                  <a:lnTo>
                    <a:pt x="751" y="31"/>
                  </a:lnTo>
                  <a:lnTo>
                    <a:pt x="752" y="33"/>
                  </a:lnTo>
                  <a:lnTo>
                    <a:pt x="753" y="35"/>
                  </a:lnTo>
                  <a:lnTo>
                    <a:pt x="753" y="37"/>
                  </a:lnTo>
                  <a:lnTo>
                    <a:pt x="755" y="42"/>
                  </a:lnTo>
                  <a:lnTo>
                    <a:pt x="755" y="43"/>
                  </a:lnTo>
                  <a:lnTo>
                    <a:pt x="756" y="45"/>
                  </a:lnTo>
                  <a:lnTo>
                    <a:pt x="757" y="49"/>
                  </a:lnTo>
                  <a:lnTo>
                    <a:pt x="758" y="51"/>
                  </a:lnTo>
                  <a:lnTo>
                    <a:pt x="759" y="52"/>
                  </a:lnTo>
                  <a:lnTo>
                    <a:pt x="760" y="54"/>
                  </a:lnTo>
                  <a:lnTo>
                    <a:pt x="761" y="55"/>
                  </a:lnTo>
                  <a:lnTo>
                    <a:pt x="761" y="56"/>
                  </a:lnTo>
                  <a:lnTo>
                    <a:pt x="763" y="59"/>
                  </a:lnTo>
                  <a:lnTo>
                    <a:pt x="763" y="60"/>
                  </a:lnTo>
                  <a:lnTo>
                    <a:pt x="764" y="62"/>
                  </a:lnTo>
                  <a:lnTo>
                    <a:pt x="765" y="65"/>
                  </a:lnTo>
                  <a:lnTo>
                    <a:pt x="766" y="67"/>
                  </a:lnTo>
                  <a:lnTo>
                    <a:pt x="766" y="68"/>
                  </a:lnTo>
                  <a:lnTo>
                    <a:pt x="768" y="71"/>
                  </a:lnTo>
                  <a:lnTo>
                    <a:pt x="768" y="72"/>
                  </a:lnTo>
                  <a:lnTo>
                    <a:pt x="769" y="72"/>
                  </a:lnTo>
                  <a:lnTo>
                    <a:pt x="770" y="74"/>
                  </a:lnTo>
                  <a:lnTo>
                    <a:pt x="771" y="75"/>
                  </a:lnTo>
                  <a:lnTo>
                    <a:pt x="772" y="75"/>
                  </a:lnTo>
                  <a:lnTo>
                    <a:pt x="773" y="78"/>
                  </a:lnTo>
                  <a:lnTo>
                    <a:pt x="774" y="78"/>
                  </a:lnTo>
                  <a:lnTo>
                    <a:pt x="774" y="79"/>
                  </a:lnTo>
                  <a:lnTo>
                    <a:pt x="776" y="82"/>
                  </a:lnTo>
                  <a:lnTo>
                    <a:pt x="776" y="84"/>
                  </a:lnTo>
                  <a:lnTo>
                    <a:pt x="777" y="85"/>
                  </a:lnTo>
                  <a:lnTo>
                    <a:pt x="778" y="88"/>
                  </a:lnTo>
                  <a:lnTo>
                    <a:pt x="779" y="89"/>
                  </a:lnTo>
                  <a:lnTo>
                    <a:pt x="780" y="91"/>
                  </a:lnTo>
                  <a:lnTo>
                    <a:pt x="781" y="93"/>
                  </a:lnTo>
                  <a:lnTo>
                    <a:pt x="782" y="94"/>
                  </a:lnTo>
                  <a:lnTo>
                    <a:pt x="782" y="95"/>
                  </a:lnTo>
                  <a:lnTo>
                    <a:pt x="784" y="96"/>
                  </a:lnTo>
                  <a:lnTo>
                    <a:pt x="784" y="98"/>
                  </a:lnTo>
                  <a:lnTo>
                    <a:pt x="785" y="99"/>
                  </a:lnTo>
                  <a:lnTo>
                    <a:pt x="786" y="99"/>
                  </a:lnTo>
                  <a:lnTo>
                    <a:pt x="787" y="100"/>
                  </a:lnTo>
                  <a:lnTo>
                    <a:pt x="787" y="101"/>
                  </a:lnTo>
                  <a:lnTo>
                    <a:pt x="789" y="104"/>
                  </a:lnTo>
                  <a:lnTo>
                    <a:pt x="789" y="105"/>
                  </a:lnTo>
                  <a:lnTo>
                    <a:pt x="790" y="107"/>
                  </a:lnTo>
                  <a:lnTo>
                    <a:pt x="791" y="109"/>
                  </a:lnTo>
                  <a:lnTo>
                    <a:pt x="792" y="110"/>
                  </a:lnTo>
                  <a:lnTo>
                    <a:pt x="793" y="110"/>
                  </a:lnTo>
                  <a:lnTo>
                    <a:pt x="794" y="111"/>
                  </a:lnTo>
                  <a:lnTo>
                    <a:pt x="795" y="111"/>
                  </a:lnTo>
                  <a:lnTo>
                    <a:pt x="795" y="112"/>
                  </a:lnTo>
                  <a:lnTo>
                    <a:pt x="797" y="114"/>
                  </a:lnTo>
                  <a:lnTo>
                    <a:pt x="797" y="116"/>
                  </a:lnTo>
                  <a:lnTo>
                    <a:pt x="798" y="118"/>
                  </a:lnTo>
                  <a:lnTo>
                    <a:pt x="799" y="121"/>
                  </a:lnTo>
                  <a:lnTo>
                    <a:pt x="800" y="121"/>
                  </a:lnTo>
                  <a:lnTo>
                    <a:pt x="801" y="122"/>
                  </a:lnTo>
                  <a:lnTo>
                    <a:pt x="802" y="123"/>
                  </a:lnTo>
                  <a:lnTo>
                    <a:pt x="803" y="124"/>
                  </a:lnTo>
                  <a:lnTo>
                    <a:pt x="803" y="125"/>
                  </a:lnTo>
                  <a:lnTo>
                    <a:pt x="804" y="126"/>
                  </a:lnTo>
                  <a:lnTo>
                    <a:pt x="805" y="124"/>
                  </a:lnTo>
                  <a:lnTo>
                    <a:pt x="806" y="125"/>
                  </a:lnTo>
                  <a:lnTo>
                    <a:pt x="807" y="126"/>
                  </a:lnTo>
                  <a:lnTo>
                    <a:pt x="808" y="127"/>
                  </a:lnTo>
                  <a:lnTo>
                    <a:pt x="810" y="129"/>
                  </a:lnTo>
                  <a:lnTo>
                    <a:pt x="810" y="130"/>
                  </a:lnTo>
                  <a:lnTo>
                    <a:pt x="811" y="131"/>
                  </a:lnTo>
                  <a:lnTo>
                    <a:pt x="812" y="132"/>
                  </a:lnTo>
                  <a:lnTo>
                    <a:pt x="813" y="133"/>
                  </a:lnTo>
                  <a:lnTo>
                    <a:pt x="814" y="133"/>
                  </a:lnTo>
                  <a:lnTo>
                    <a:pt x="815" y="133"/>
                  </a:lnTo>
                  <a:lnTo>
                    <a:pt x="816" y="133"/>
                  </a:lnTo>
                  <a:lnTo>
                    <a:pt x="818" y="132"/>
                  </a:lnTo>
                  <a:lnTo>
                    <a:pt x="819" y="132"/>
                  </a:lnTo>
                  <a:lnTo>
                    <a:pt x="820" y="131"/>
                  </a:lnTo>
                  <a:lnTo>
                    <a:pt x="821" y="131"/>
                  </a:lnTo>
                  <a:lnTo>
                    <a:pt x="822" y="131"/>
                  </a:lnTo>
                  <a:lnTo>
                    <a:pt x="823" y="131"/>
                  </a:lnTo>
                  <a:lnTo>
                    <a:pt x="824" y="130"/>
                  </a:lnTo>
                  <a:lnTo>
                    <a:pt x="826" y="129"/>
                  </a:lnTo>
                  <a:lnTo>
                    <a:pt x="827" y="129"/>
                  </a:lnTo>
                  <a:lnTo>
                    <a:pt x="828" y="128"/>
                  </a:lnTo>
                  <a:lnTo>
                    <a:pt x="829" y="127"/>
                  </a:lnTo>
                  <a:lnTo>
                    <a:pt x="829" y="126"/>
                  </a:lnTo>
                  <a:lnTo>
                    <a:pt x="831" y="126"/>
                  </a:lnTo>
                  <a:lnTo>
                    <a:pt x="832" y="126"/>
                  </a:lnTo>
                  <a:lnTo>
                    <a:pt x="833" y="125"/>
                  </a:lnTo>
                  <a:lnTo>
                    <a:pt x="834" y="124"/>
                  </a:lnTo>
                  <a:lnTo>
                    <a:pt x="835" y="124"/>
                  </a:lnTo>
                  <a:lnTo>
                    <a:pt x="835" y="125"/>
                  </a:lnTo>
                  <a:lnTo>
                    <a:pt x="837" y="126"/>
                  </a:lnTo>
                  <a:lnTo>
                    <a:pt x="837" y="125"/>
                  </a:lnTo>
                  <a:lnTo>
                    <a:pt x="838" y="124"/>
                  </a:lnTo>
                  <a:lnTo>
                    <a:pt x="839" y="125"/>
                  </a:lnTo>
                  <a:lnTo>
                    <a:pt x="840" y="125"/>
                  </a:lnTo>
                  <a:lnTo>
                    <a:pt x="841" y="124"/>
                  </a:lnTo>
                  <a:lnTo>
                    <a:pt x="842" y="123"/>
                  </a:lnTo>
                  <a:lnTo>
                    <a:pt x="843" y="123"/>
                  </a:lnTo>
                  <a:lnTo>
                    <a:pt x="845" y="123"/>
                  </a:lnTo>
                  <a:lnTo>
                    <a:pt x="846" y="123"/>
                  </a:lnTo>
                  <a:lnTo>
                    <a:pt x="847" y="123"/>
                  </a:lnTo>
                  <a:lnTo>
                    <a:pt x="848" y="123"/>
                  </a:lnTo>
                  <a:lnTo>
                    <a:pt x="850" y="123"/>
                  </a:lnTo>
                  <a:lnTo>
                    <a:pt x="850" y="122"/>
                  </a:lnTo>
                  <a:lnTo>
                    <a:pt x="852" y="121"/>
                  </a:lnTo>
                  <a:lnTo>
                    <a:pt x="853" y="121"/>
                  </a:lnTo>
                  <a:lnTo>
                    <a:pt x="854" y="121"/>
                  </a:lnTo>
                  <a:lnTo>
                    <a:pt x="855" y="122"/>
                  </a:lnTo>
                  <a:lnTo>
                    <a:pt x="856" y="121"/>
                  </a:lnTo>
                  <a:lnTo>
                    <a:pt x="857" y="119"/>
                  </a:lnTo>
                  <a:lnTo>
                    <a:pt x="858" y="120"/>
                  </a:lnTo>
                  <a:lnTo>
                    <a:pt x="858" y="119"/>
                  </a:lnTo>
                  <a:lnTo>
                    <a:pt x="860" y="117"/>
                  </a:lnTo>
                  <a:lnTo>
                    <a:pt x="861" y="116"/>
                  </a:lnTo>
                  <a:lnTo>
                    <a:pt x="863" y="116"/>
                  </a:lnTo>
                  <a:lnTo>
                    <a:pt x="864" y="116"/>
                  </a:lnTo>
                  <a:lnTo>
                    <a:pt x="864" y="117"/>
                  </a:lnTo>
                  <a:lnTo>
                    <a:pt x="866" y="116"/>
                  </a:lnTo>
                  <a:lnTo>
                    <a:pt x="866" y="115"/>
                  </a:lnTo>
                  <a:lnTo>
                    <a:pt x="868" y="114"/>
                  </a:lnTo>
                  <a:lnTo>
                    <a:pt x="869" y="114"/>
                  </a:lnTo>
                  <a:lnTo>
                    <a:pt x="870" y="116"/>
                  </a:lnTo>
                  <a:lnTo>
                    <a:pt x="871" y="116"/>
                  </a:lnTo>
                  <a:lnTo>
                    <a:pt x="871" y="117"/>
                  </a:lnTo>
                  <a:lnTo>
                    <a:pt x="873" y="119"/>
                  </a:lnTo>
                  <a:lnTo>
                    <a:pt x="874" y="119"/>
                  </a:lnTo>
                  <a:lnTo>
                    <a:pt x="875" y="119"/>
                  </a:lnTo>
                  <a:lnTo>
                    <a:pt x="876" y="119"/>
                  </a:lnTo>
                  <a:lnTo>
                    <a:pt x="877" y="120"/>
                  </a:lnTo>
                  <a:lnTo>
                    <a:pt x="877" y="119"/>
                  </a:lnTo>
                  <a:lnTo>
                    <a:pt x="879" y="119"/>
                  </a:lnTo>
                  <a:lnTo>
                    <a:pt x="880" y="118"/>
                  </a:lnTo>
                  <a:lnTo>
                    <a:pt x="881" y="119"/>
                  </a:lnTo>
                  <a:lnTo>
                    <a:pt x="882" y="119"/>
                  </a:lnTo>
                  <a:lnTo>
                    <a:pt x="884" y="120"/>
                  </a:lnTo>
                  <a:lnTo>
                    <a:pt x="885" y="120"/>
                  </a:lnTo>
                  <a:lnTo>
                    <a:pt x="886" y="121"/>
                  </a:lnTo>
                  <a:lnTo>
                    <a:pt x="887" y="121"/>
                  </a:lnTo>
                  <a:lnTo>
                    <a:pt x="887" y="122"/>
                  </a:lnTo>
                  <a:lnTo>
                    <a:pt x="889" y="124"/>
                  </a:lnTo>
                  <a:lnTo>
                    <a:pt x="889" y="125"/>
                  </a:lnTo>
                  <a:lnTo>
                    <a:pt x="890" y="126"/>
                  </a:lnTo>
                  <a:lnTo>
                    <a:pt x="891" y="127"/>
                  </a:lnTo>
                  <a:lnTo>
                    <a:pt x="892" y="127"/>
                  </a:lnTo>
                  <a:lnTo>
                    <a:pt x="892" y="128"/>
                  </a:lnTo>
                  <a:lnTo>
                    <a:pt x="894" y="130"/>
                  </a:lnTo>
                  <a:lnTo>
                    <a:pt x="894" y="131"/>
                  </a:lnTo>
                  <a:lnTo>
                    <a:pt x="895" y="133"/>
                  </a:lnTo>
                  <a:lnTo>
                    <a:pt x="896" y="135"/>
                  </a:lnTo>
                  <a:lnTo>
                    <a:pt x="897" y="136"/>
                  </a:lnTo>
                  <a:lnTo>
                    <a:pt x="898" y="138"/>
                  </a:lnTo>
                  <a:lnTo>
                    <a:pt x="899" y="141"/>
                  </a:lnTo>
                  <a:lnTo>
                    <a:pt x="900" y="142"/>
                  </a:lnTo>
                  <a:lnTo>
                    <a:pt x="900" y="143"/>
                  </a:lnTo>
                  <a:lnTo>
                    <a:pt x="901" y="144"/>
                  </a:lnTo>
                  <a:lnTo>
                    <a:pt x="902" y="145"/>
                  </a:lnTo>
                  <a:lnTo>
                    <a:pt x="903" y="146"/>
                  </a:lnTo>
                  <a:lnTo>
                    <a:pt x="904" y="147"/>
                  </a:lnTo>
                  <a:lnTo>
                    <a:pt x="905" y="147"/>
                  </a:lnTo>
                  <a:lnTo>
                    <a:pt x="906" y="148"/>
                  </a:lnTo>
                  <a:lnTo>
                    <a:pt x="907" y="150"/>
                  </a:lnTo>
                  <a:lnTo>
                    <a:pt x="908" y="152"/>
                  </a:lnTo>
                  <a:lnTo>
                    <a:pt x="908" y="153"/>
                  </a:lnTo>
                  <a:lnTo>
                    <a:pt x="910" y="154"/>
                  </a:lnTo>
                  <a:lnTo>
                    <a:pt x="910" y="155"/>
                  </a:lnTo>
                  <a:lnTo>
                    <a:pt x="911" y="156"/>
                  </a:lnTo>
                  <a:lnTo>
                    <a:pt x="911" y="158"/>
                  </a:lnTo>
                  <a:lnTo>
                    <a:pt x="913" y="158"/>
                  </a:lnTo>
                  <a:lnTo>
                    <a:pt x="913" y="159"/>
                  </a:lnTo>
                  <a:lnTo>
                    <a:pt x="915" y="159"/>
                  </a:lnTo>
                  <a:lnTo>
                    <a:pt x="916" y="159"/>
                  </a:lnTo>
                  <a:lnTo>
                    <a:pt x="917" y="161"/>
                  </a:lnTo>
                  <a:lnTo>
                    <a:pt x="918" y="161"/>
                  </a:lnTo>
                  <a:lnTo>
                    <a:pt x="919" y="162"/>
                  </a:lnTo>
                  <a:lnTo>
                    <a:pt x="920" y="164"/>
                  </a:lnTo>
                  <a:lnTo>
                    <a:pt x="921" y="164"/>
                  </a:lnTo>
                  <a:lnTo>
                    <a:pt x="923" y="167"/>
                  </a:lnTo>
                  <a:lnTo>
                    <a:pt x="924" y="168"/>
                  </a:lnTo>
                  <a:lnTo>
                    <a:pt x="925" y="171"/>
                  </a:lnTo>
                  <a:lnTo>
                    <a:pt x="926" y="172"/>
                  </a:lnTo>
                  <a:lnTo>
                    <a:pt x="927" y="173"/>
                  </a:lnTo>
                  <a:lnTo>
                    <a:pt x="927" y="174"/>
                  </a:lnTo>
                  <a:lnTo>
                    <a:pt x="929" y="175"/>
                  </a:lnTo>
                  <a:lnTo>
                    <a:pt x="931" y="178"/>
                  </a:lnTo>
                  <a:lnTo>
                    <a:pt x="932" y="179"/>
                  </a:lnTo>
                  <a:lnTo>
                    <a:pt x="933" y="181"/>
                  </a:lnTo>
                  <a:lnTo>
                    <a:pt x="934" y="181"/>
                  </a:lnTo>
                  <a:lnTo>
                    <a:pt x="936" y="183"/>
                  </a:lnTo>
                  <a:lnTo>
                    <a:pt x="937" y="184"/>
                  </a:lnTo>
                  <a:lnTo>
                    <a:pt x="939" y="184"/>
                  </a:lnTo>
                  <a:lnTo>
                    <a:pt x="940" y="185"/>
                  </a:lnTo>
                  <a:lnTo>
                    <a:pt x="941" y="187"/>
                  </a:lnTo>
                  <a:lnTo>
                    <a:pt x="942" y="189"/>
                  </a:lnTo>
                  <a:lnTo>
                    <a:pt x="942" y="190"/>
                  </a:lnTo>
                  <a:lnTo>
                    <a:pt x="944" y="190"/>
                  </a:lnTo>
                  <a:lnTo>
                    <a:pt x="944" y="191"/>
                  </a:lnTo>
                  <a:lnTo>
                    <a:pt x="945" y="191"/>
                  </a:lnTo>
                  <a:lnTo>
                    <a:pt x="947" y="191"/>
                  </a:lnTo>
                  <a:lnTo>
                    <a:pt x="948" y="192"/>
                  </a:lnTo>
                  <a:lnTo>
                    <a:pt x="950" y="192"/>
                  </a:lnTo>
                  <a:lnTo>
                    <a:pt x="950" y="191"/>
                  </a:lnTo>
                  <a:lnTo>
                    <a:pt x="951" y="191"/>
                  </a:lnTo>
                  <a:lnTo>
                    <a:pt x="952" y="191"/>
                  </a:lnTo>
                  <a:lnTo>
                    <a:pt x="953" y="191"/>
                  </a:lnTo>
                  <a:lnTo>
                    <a:pt x="954" y="190"/>
                  </a:lnTo>
                  <a:lnTo>
                    <a:pt x="955" y="189"/>
                  </a:lnTo>
                  <a:lnTo>
                    <a:pt x="956" y="188"/>
                  </a:lnTo>
                  <a:lnTo>
                    <a:pt x="957" y="188"/>
                  </a:lnTo>
                  <a:lnTo>
                    <a:pt x="958" y="188"/>
                  </a:lnTo>
                  <a:lnTo>
                    <a:pt x="959" y="186"/>
                  </a:lnTo>
                  <a:lnTo>
                    <a:pt x="960" y="186"/>
                  </a:lnTo>
                  <a:lnTo>
                    <a:pt x="961" y="185"/>
                  </a:lnTo>
                  <a:lnTo>
                    <a:pt x="962" y="183"/>
                  </a:lnTo>
                  <a:lnTo>
                    <a:pt x="963" y="183"/>
                  </a:lnTo>
                  <a:lnTo>
                    <a:pt x="963" y="184"/>
                  </a:lnTo>
                  <a:lnTo>
                    <a:pt x="965" y="185"/>
                  </a:lnTo>
                  <a:lnTo>
                    <a:pt x="966" y="186"/>
                  </a:lnTo>
                  <a:lnTo>
                    <a:pt x="967" y="187"/>
                  </a:lnTo>
                  <a:lnTo>
                    <a:pt x="968" y="188"/>
                  </a:lnTo>
                  <a:lnTo>
                    <a:pt x="969" y="188"/>
                  </a:lnTo>
                  <a:lnTo>
                    <a:pt x="970" y="190"/>
                  </a:lnTo>
                  <a:lnTo>
                    <a:pt x="971" y="188"/>
                  </a:lnTo>
                  <a:lnTo>
                    <a:pt x="973" y="186"/>
                  </a:lnTo>
                  <a:lnTo>
                    <a:pt x="973" y="187"/>
                  </a:lnTo>
                  <a:lnTo>
                    <a:pt x="974" y="186"/>
                  </a:lnTo>
                  <a:lnTo>
                    <a:pt x="975" y="186"/>
                  </a:lnTo>
                  <a:lnTo>
                    <a:pt x="976" y="187"/>
                  </a:lnTo>
                  <a:lnTo>
                    <a:pt x="976" y="188"/>
                  </a:lnTo>
                  <a:lnTo>
                    <a:pt x="978" y="189"/>
                  </a:lnTo>
                  <a:lnTo>
                    <a:pt x="978" y="190"/>
                  </a:lnTo>
                  <a:lnTo>
                    <a:pt x="979" y="190"/>
                  </a:lnTo>
                  <a:lnTo>
                    <a:pt x="980" y="191"/>
                  </a:lnTo>
                  <a:lnTo>
                    <a:pt x="981" y="191"/>
                  </a:lnTo>
                  <a:lnTo>
                    <a:pt x="982" y="190"/>
                  </a:lnTo>
                  <a:lnTo>
                    <a:pt x="983" y="190"/>
                  </a:lnTo>
                  <a:lnTo>
                    <a:pt x="984" y="190"/>
                  </a:lnTo>
                  <a:lnTo>
                    <a:pt x="986" y="188"/>
                  </a:lnTo>
                  <a:lnTo>
                    <a:pt x="987" y="188"/>
                  </a:lnTo>
                  <a:lnTo>
                    <a:pt x="988" y="188"/>
                  </a:lnTo>
                  <a:lnTo>
                    <a:pt x="989" y="188"/>
                  </a:lnTo>
                  <a:lnTo>
                    <a:pt x="990" y="188"/>
                  </a:lnTo>
                  <a:lnTo>
                    <a:pt x="991" y="190"/>
                  </a:lnTo>
                  <a:lnTo>
                    <a:pt x="992" y="189"/>
                  </a:lnTo>
                  <a:lnTo>
                    <a:pt x="994" y="188"/>
                  </a:lnTo>
                  <a:lnTo>
                    <a:pt x="994" y="189"/>
                  </a:lnTo>
                  <a:lnTo>
                    <a:pt x="995" y="189"/>
                  </a:lnTo>
                  <a:lnTo>
                    <a:pt x="995" y="188"/>
                  </a:lnTo>
                  <a:lnTo>
                    <a:pt x="997" y="189"/>
                  </a:lnTo>
                  <a:lnTo>
                    <a:pt x="999" y="188"/>
                  </a:lnTo>
                  <a:lnTo>
                    <a:pt x="999" y="189"/>
                  </a:lnTo>
                  <a:lnTo>
                    <a:pt x="1001" y="188"/>
                  </a:lnTo>
                  <a:lnTo>
                    <a:pt x="1001" y="187"/>
                  </a:lnTo>
                  <a:lnTo>
                    <a:pt x="1002" y="186"/>
                  </a:lnTo>
                  <a:lnTo>
                    <a:pt x="1003" y="186"/>
                  </a:lnTo>
                  <a:lnTo>
                    <a:pt x="1004" y="185"/>
                  </a:lnTo>
                  <a:lnTo>
                    <a:pt x="1005" y="184"/>
                  </a:lnTo>
                  <a:lnTo>
                    <a:pt x="1006" y="184"/>
                  </a:lnTo>
                  <a:lnTo>
                    <a:pt x="1007" y="183"/>
                  </a:lnTo>
                  <a:lnTo>
                    <a:pt x="1008" y="183"/>
                  </a:lnTo>
                  <a:lnTo>
                    <a:pt x="1009" y="183"/>
                  </a:lnTo>
                  <a:lnTo>
                    <a:pt x="1010" y="182"/>
                  </a:lnTo>
                  <a:lnTo>
                    <a:pt x="1011" y="182"/>
                  </a:lnTo>
                  <a:lnTo>
                    <a:pt x="1013" y="182"/>
                  </a:lnTo>
                  <a:lnTo>
                    <a:pt x="1013" y="181"/>
                  </a:lnTo>
                  <a:lnTo>
                    <a:pt x="1014" y="182"/>
                  </a:lnTo>
                  <a:lnTo>
                    <a:pt x="1015" y="182"/>
                  </a:lnTo>
                  <a:lnTo>
                    <a:pt x="1016" y="182"/>
                  </a:lnTo>
                  <a:lnTo>
                    <a:pt x="1017" y="182"/>
                  </a:lnTo>
                  <a:lnTo>
                    <a:pt x="1018" y="183"/>
                  </a:lnTo>
                  <a:lnTo>
                    <a:pt x="1018" y="182"/>
                  </a:lnTo>
                  <a:lnTo>
                    <a:pt x="1020" y="181"/>
                  </a:lnTo>
                  <a:lnTo>
                    <a:pt x="1020" y="182"/>
                  </a:lnTo>
                  <a:lnTo>
                    <a:pt x="1021" y="182"/>
                  </a:lnTo>
                  <a:lnTo>
                    <a:pt x="1022" y="181"/>
                  </a:lnTo>
                  <a:lnTo>
                    <a:pt x="1023" y="181"/>
                  </a:lnTo>
                  <a:lnTo>
                    <a:pt x="1024" y="182"/>
                  </a:lnTo>
                  <a:lnTo>
                    <a:pt x="1025" y="180"/>
                  </a:lnTo>
                  <a:lnTo>
                    <a:pt x="1026" y="181"/>
                  </a:lnTo>
                  <a:lnTo>
                    <a:pt x="1026" y="180"/>
                  </a:lnTo>
                  <a:lnTo>
                    <a:pt x="1027" y="181"/>
                  </a:lnTo>
                  <a:lnTo>
                    <a:pt x="1028" y="181"/>
                  </a:lnTo>
                  <a:lnTo>
                    <a:pt x="1029" y="182"/>
                  </a:lnTo>
                  <a:lnTo>
                    <a:pt x="1030" y="182"/>
                  </a:lnTo>
                  <a:lnTo>
                    <a:pt x="1031" y="182"/>
                  </a:lnTo>
                  <a:lnTo>
                    <a:pt x="1032" y="182"/>
                  </a:lnTo>
                  <a:lnTo>
                    <a:pt x="1032" y="183"/>
                  </a:lnTo>
                  <a:lnTo>
                    <a:pt x="1034" y="183"/>
                  </a:lnTo>
                  <a:lnTo>
                    <a:pt x="1034" y="184"/>
                  </a:lnTo>
                  <a:lnTo>
                    <a:pt x="1036" y="183"/>
                  </a:lnTo>
                  <a:lnTo>
                    <a:pt x="1036" y="182"/>
                  </a:lnTo>
                  <a:lnTo>
                    <a:pt x="1037" y="183"/>
                  </a:lnTo>
                  <a:lnTo>
                    <a:pt x="1038" y="183"/>
                  </a:lnTo>
                  <a:lnTo>
                    <a:pt x="1039" y="183"/>
                  </a:lnTo>
                  <a:lnTo>
                    <a:pt x="1039" y="182"/>
                  </a:lnTo>
                  <a:lnTo>
                    <a:pt x="1040" y="183"/>
                  </a:lnTo>
                  <a:lnTo>
                    <a:pt x="1041" y="182"/>
                  </a:lnTo>
                  <a:lnTo>
                    <a:pt x="1042" y="182"/>
                  </a:lnTo>
                  <a:lnTo>
                    <a:pt x="1043" y="183"/>
                  </a:lnTo>
                  <a:lnTo>
                    <a:pt x="1044" y="182"/>
                  </a:lnTo>
                  <a:lnTo>
                    <a:pt x="1045" y="182"/>
                  </a:lnTo>
                  <a:lnTo>
                    <a:pt x="1046" y="181"/>
                  </a:lnTo>
                  <a:lnTo>
                    <a:pt x="1047" y="181"/>
                  </a:lnTo>
                  <a:lnTo>
                    <a:pt x="1049" y="182"/>
                  </a:lnTo>
                  <a:lnTo>
                    <a:pt x="1050" y="182"/>
                  </a:lnTo>
                  <a:lnTo>
                    <a:pt x="1051" y="182"/>
                  </a:lnTo>
                  <a:lnTo>
                    <a:pt x="1052" y="182"/>
                  </a:lnTo>
                  <a:lnTo>
                    <a:pt x="1053" y="182"/>
                  </a:lnTo>
                  <a:lnTo>
                    <a:pt x="1054" y="184"/>
                  </a:lnTo>
                  <a:lnTo>
                    <a:pt x="1055" y="185"/>
                  </a:lnTo>
                  <a:lnTo>
                    <a:pt x="1056" y="184"/>
                  </a:lnTo>
                  <a:lnTo>
                    <a:pt x="1057" y="185"/>
                  </a:lnTo>
                  <a:lnTo>
                    <a:pt x="1058" y="185"/>
                  </a:lnTo>
                  <a:lnTo>
                    <a:pt x="1058" y="186"/>
                  </a:lnTo>
                  <a:lnTo>
                    <a:pt x="1060" y="185"/>
                  </a:lnTo>
                  <a:lnTo>
                    <a:pt x="1061" y="186"/>
                  </a:lnTo>
                  <a:lnTo>
                    <a:pt x="1062" y="185"/>
                  </a:lnTo>
                  <a:lnTo>
                    <a:pt x="1063" y="186"/>
                  </a:lnTo>
                  <a:lnTo>
                    <a:pt x="1064" y="186"/>
                  </a:lnTo>
                  <a:lnTo>
                    <a:pt x="1065" y="186"/>
                  </a:lnTo>
                  <a:lnTo>
                    <a:pt x="1066" y="186"/>
                  </a:lnTo>
                  <a:lnTo>
                    <a:pt x="1068" y="186"/>
                  </a:lnTo>
                  <a:lnTo>
                    <a:pt x="1070" y="187"/>
                  </a:lnTo>
                  <a:lnTo>
                    <a:pt x="1071" y="188"/>
                  </a:lnTo>
                  <a:lnTo>
                    <a:pt x="1072" y="187"/>
                  </a:lnTo>
                  <a:lnTo>
                    <a:pt x="1073" y="186"/>
                  </a:lnTo>
                  <a:lnTo>
                    <a:pt x="1074" y="187"/>
                  </a:lnTo>
                  <a:lnTo>
                    <a:pt x="1075" y="188"/>
                  </a:lnTo>
                  <a:lnTo>
                    <a:pt x="1076" y="188"/>
                  </a:lnTo>
                  <a:lnTo>
                    <a:pt x="1077" y="189"/>
                  </a:lnTo>
                  <a:lnTo>
                    <a:pt x="1078" y="189"/>
                  </a:lnTo>
                  <a:lnTo>
                    <a:pt x="1079" y="189"/>
                  </a:lnTo>
                  <a:lnTo>
                    <a:pt x="1080" y="189"/>
                  </a:lnTo>
                  <a:lnTo>
                    <a:pt x="1081" y="188"/>
                  </a:lnTo>
                  <a:lnTo>
                    <a:pt x="1081" y="189"/>
                  </a:lnTo>
                  <a:lnTo>
                    <a:pt x="1082" y="189"/>
                  </a:lnTo>
                  <a:lnTo>
                    <a:pt x="1083" y="189"/>
                  </a:lnTo>
                  <a:lnTo>
                    <a:pt x="1084" y="189"/>
                  </a:lnTo>
                  <a:lnTo>
                    <a:pt x="1086" y="189"/>
                  </a:lnTo>
                  <a:lnTo>
                    <a:pt x="1087" y="189"/>
                  </a:lnTo>
                  <a:lnTo>
                    <a:pt x="1087" y="190"/>
                  </a:lnTo>
                  <a:lnTo>
                    <a:pt x="1089" y="190"/>
                  </a:lnTo>
                  <a:lnTo>
                    <a:pt x="1091" y="189"/>
                  </a:lnTo>
                  <a:lnTo>
                    <a:pt x="1092" y="189"/>
                  </a:lnTo>
                  <a:lnTo>
                    <a:pt x="1093" y="188"/>
                  </a:lnTo>
                  <a:lnTo>
                    <a:pt x="1094" y="187"/>
                  </a:lnTo>
                  <a:lnTo>
                    <a:pt x="1095" y="186"/>
                  </a:lnTo>
                  <a:lnTo>
                    <a:pt x="1096" y="186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4" name="Freeform 123"/>
            <p:cNvSpPr>
              <a:spLocks noChangeArrowheads="1"/>
            </p:cNvSpPr>
            <p:nvPr/>
          </p:nvSpPr>
          <p:spPr bwMode="auto">
            <a:xfrm>
              <a:off x="994" y="718"/>
              <a:ext cx="475" cy="471"/>
            </a:xfrm>
            <a:custGeom>
              <a:avLst/>
              <a:gdLst>
                <a:gd name="T0" fmla="*/ 7 w 475"/>
                <a:gd name="T1" fmla="*/ 299 h 471"/>
                <a:gd name="T2" fmla="*/ 15 w 475"/>
                <a:gd name="T3" fmla="*/ 324 h 471"/>
                <a:gd name="T4" fmla="*/ 22 w 475"/>
                <a:gd name="T5" fmla="*/ 304 h 471"/>
                <a:gd name="T6" fmla="*/ 31 w 475"/>
                <a:gd name="T7" fmla="*/ 303 h 471"/>
                <a:gd name="T8" fmla="*/ 40 w 475"/>
                <a:gd name="T9" fmla="*/ 303 h 471"/>
                <a:gd name="T10" fmla="*/ 47 w 475"/>
                <a:gd name="T11" fmla="*/ 303 h 471"/>
                <a:gd name="T12" fmla="*/ 57 w 475"/>
                <a:gd name="T13" fmla="*/ 303 h 471"/>
                <a:gd name="T14" fmla="*/ 66 w 475"/>
                <a:gd name="T15" fmla="*/ 303 h 471"/>
                <a:gd name="T16" fmla="*/ 74 w 475"/>
                <a:gd name="T17" fmla="*/ 303 h 471"/>
                <a:gd name="T18" fmla="*/ 82 w 475"/>
                <a:gd name="T19" fmla="*/ 303 h 471"/>
                <a:gd name="T20" fmla="*/ 90 w 475"/>
                <a:gd name="T21" fmla="*/ 304 h 471"/>
                <a:gd name="T22" fmla="*/ 99 w 475"/>
                <a:gd name="T23" fmla="*/ 305 h 471"/>
                <a:gd name="T24" fmla="*/ 106 w 475"/>
                <a:gd name="T25" fmla="*/ 308 h 471"/>
                <a:gd name="T26" fmla="*/ 114 w 475"/>
                <a:gd name="T27" fmla="*/ 311 h 471"/>
                <a:gd name="T28" fmla="*/ 122 w 475"/>
                <a:gd name="T29" fmla="*/ 314 h 471"/>
                <a:gd name="T30" fmla="*/ 130 w 475"/>
                <a:gd name="T31" fmla="*/ 315 h 471"/>
                <a:gd name="T32" fmla="*/ 139 w 475"/>
                <a:gd name="T33" fmla="*/ 315 h 471"/>
                <a:gd name="T34" fmla="*/ 147 w 475"/>
                <a:gd name="T35" fmla="*/ 312 h 471"/>
                <a:gd name="T36" fmla="*/ 155 w 475"/>
                <a:gd name="T37" fmla="*/ 306 h 471"/>
                <a:gd name="T38" fmla="*/ 163 w 475"/>
                <a:gd name="T39" fmla="*/ 296 h 471"/>
                <a:gd name="T40" fmla="*/ 171 w 475"/>
                <a:gd name="T41" fmla="*/ 284 h 471"/>
                <a:gd name="T42" fmla="*/ 179 w 475"/>
                <a:gd name="T43" fmla="*/ 270 h 471"/>
                <a:gd name="T44" fmla="*/ 187 w 475"/>
                <a:gd name="T45" fmla="*/ 255 h 471"/>
                <a:gd name="T46" fmla="*/ 194 w 475"/>
                <a:gd name="T47" fmla="*/ 240 h 471"/>
                <a:gd name="T48" fmla="*/ 202 w 475"/>
                <a:gd name="T49" fmla="*/ 226 h 471"/>
                <a:gd name="T50" fmla="*/ 210 w 475"/>
                <a:gd name="T51" fmla="*/ 214 h 471"/>
                <a:gd name="T52" fmla="*/ 218 w 475"/>
                <a:gd name="T53" fmla="*/ 204 h 471"/>
                <a:gd name="T54" fmla="*/ 226 w 475"/>
                <a:gd name="T55" fmla="*/ 196 h 471"/>
                <a:gd name="T56" fmla="*/ 234 w 475"/>
                <a:gd name="T57" fmla="*/ 193 h 471"/>
                <a:gd name="T58" fmla="*/ 242 w 475"/>
                <a:gd name="T59" fmla="*/ 179 h 471"/>
                <a:gd name="T60" fmla="*/ 250 w 475"/>
                <a:gd name="T61" fmla="*/ 152 h 471"/>
                <a:gd name="T62" fmla="*/ 257 w 475"/>
                <a:gd name="T63" fmla="*/ 114 h 471"/>
                <a:gd name="T64" fmla="*/ 265 w 475"/>
                <a:gd name="T65" fmla="*/ 69 h 471"/>
                <a:gd name="T66" fmla="*/ 273 w 475"/>
                <a:gd name="T67" fmla="*/ 31 h 471"/>
                <a:gd name="T68" fmla="*/ 281 w 475"/>
                <a:gd name="T69" fmla="*/ 6 h 471"/>
                <a:gd name="T70" fmla="*/ 289 w 475"/>
                <a:gd name="T71" fmla="*/ 2 h 471"/>
                <a:gd name="T72" fmla="*/ 297 w 475"/>
                <a:gd name="T73" fmla="*/ 17 h 471"/>
                <a:gd name="T74" fmla="*/ 305 w 475"/>
                <a:gd name="T75" fmla="*/ 45 h 471"/>
                <a:gd name="T76" fmla="*/ 313 w 475"/>
                <a:gd name="T77" fmla="*/ 76 h 471"/>
                <a:gd name="T78" fmla="*/ 320 w 475"/>
                <a:gd name="T79" fmla="*/ 114 h 471"/>
                <a:gd name="T80" fmla="*/ 328 w 475"/>
                <a:gd name="T81" fmla="*/ 151 h 471"/>
                <a:gd name="T82" fmla="*/ 336 w 475"/>
                <a:gd name="T83" fmla="*/ 189 h 471"/>
                <a:gd name="T84" fmla="*/ 344 w 475"/>
                <a:gd name="T85" fmla="*/ 230 h 471"/>
                <a:gd name="T86" fmla="*/ 352 w 475"/>
                <a:gd name="T87" fmla="*/ 271 h 471"/>
                <a:gd name="T88" fmla="*/ 360 w 475"/>
                <a:gd name="T89" fmla="*/ 316 h 471"/>
                <a:gd name="T90" fmla="*/ 368 w 475"/>
                <a:gd name="T91" fmla="*/ 357 h 471"/>
                <a:gd name="T92" fmla="*/ 376 w 475"/>
                <a:gd name="T93" fmla="*/ 392 h 471"/>
                <a:gd name="T94" fmla="*/ 383 w 475"/>
                <a:gd name="T95" fmla="*/ 418 h 471"/>
                <a:gd name="T96" fmla="*/ 391 w 475"/>
                <a:gd name="T97" fmla="*/ 435 h 471"/>
                <a:gd name="T98" fmla="*/ 399 w 475"/>
                <a:gd name="T99" fmla="*/ 450 h 471"/>
                <a:gd name="T100" fmla="*/ 407 w 475"/>
                <a:gd name="T101" fmla="*/ 461 h 471"/>
                <a:gd name="T102" fmla="*/ 415 w 475"/>
                <a:gd name="T103" fmla="*/ 466 h 471"/>
                <a:gd name="T104" fmla="*/ 423 w 475"/>
                <a:gd name="T105" fmla="*/ 469 h 471"/>
                <a:gd name="T106" fmla="*/ 431 w 475"/>
                <a:gd name="T107" fmla="*/ 470 h 471"/>
                <a:gd name="T108" fmla="*/ 439 w 475"/>
                <a:gd name="T109" fmla="*/ 471 h 471"/>
                <a:gd name="T110" fmla="*/ 447 w 475"/>
                <a:gd name="T111" fmla="*/ 470 h 471"/>
                <a:gd name="T112" fmla="*/ 456 w 475"/>
                <a:gd name="T113" fmla="*/ 468 h 471"/>
                <a:gd name="T114" fmla="*/ 463 w 475"/>
                <a:gd name="T115" fmla="*/ 465 h 471"/>
                <a:gd name="T116" fmla="*/ 471 w 475"/>
                <a:gd name="T117" fmla="*/ 461 h 4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75" h="471">
                  <a:moveTo>
                    <a:pt x="0" y="263"/>
                  </a:moveTo>
                  <a:lnTo>
                    <a:pt x="0" y="198"/>
                  </a:lnTo>
                  <a:lnTo>
                    <a:pt x="1" y="160"/>
                  </a:lnTo>
                  <a:lnTo>
                    <a:pt x="2" y="154"/>
                  </a:lnTo>
                  <a:lnTo>
                    <a:pt x="3" y="148"/>
                  </a:lnTo>
                  <a:lnTo>
                    <a:pt x="4" y="145"/>
                  </a:lnTo>
                  <a:lnTo>
                    <a:pt x="5" y="140"/>
                  </a:lnTo>
                  <a:lnTo>
                    <a:pt x="7" y="299"/>
                  </a:lnTo>
                  <a:lnTo>
                    <a:pt x="7" y="393"/>
                  </a:lnTo>
                  <a:lnTo>
                    <a:pt x="8" y="428"/>
                  </a:lnTo>
                  <a:lnTo>
                    <a:pt x="9" y="447"/>
                  </a:lnTo>
                  <a:lnTo>
                    <a:pt x="10" y="452"/>
                  </a:lnTo>
                  <a:lnTo>
                    <a:pt x="11" y="456"/>
                  </a:lnTo>
                  <a:lnTo>
                    <a:pt x="12" y="466"/>
                  </a:lnTo>
                  <a:lnTo>
                    <a:pt x="13" y="465"/>
                  </a:lnTo>
                  <a:lnTo>
                    <a:pt x="13" y="416"/>
                  </a:lnTo>
                  <a:lnTo>
                    <a:pt x="15" y="324"/>
                  </a:lnTo>
                  <a:lnTo>
                    <a:pt x="15" y="319"/>
                  </a:lnTo>
                  <a:lnTo>
                    <a:pt x="16" y="314"/>
                  </a:lnTo>
                  <a:lnTo>
                    <a:pt x="17" y="310"/>
                  </a:lnTo>
                  <a:lnTo>
                    <a:pt x="18" y="308"/>
                  </a:lnTo>
                  <a:lnTo>
                    <a:pt x="19" y="306"/>
                  </a:lnTo>
                  <a:lnTo>
                    <a:pt x="20" y="305"/>
                  </a:lnTo>
                  <a:lnTo>
                    <a:pt x="21" y="305"/>
                  </a:lnTo>
                  <a:lnTo>
                    <a:pt x="21" y="304"/>
                  </a:lnTo>
                  <a:lnTo>
                    <a:pt x="22" y="304"/>
                  </a:lnTo>
                  <a:lnTo>
                    <a:pt x="23" y="304"/>
                  </a:lnTo>
                  <a:lnTo>
                    <a:pt x="24" y="304"/>
                  </a:lnTo>
                  <a:lnTo>
                    <a:pt x="26" y="304"/>
                  </a:lnTo>
                  <a:lnTo>
                    <a:pt x="28" y="303"/>
                  </a:lnTo>
                  <a:lnTo>
                    <a:pt x="29" y="303"/>
                  </a:lnTo>
                  <a:lnTo>
                    <a:pt x="31" y="303"/>
                  </a:lnTo>
                  <a:lnTo>
                    <a:pt x="32" y="303"/>
                  </a:lnTo>
                  <a:lnTo>
                    <a:pt x="34" y="303"/>
                  </a:lnTo>
                  <a:lnTo>
                    <a:pt x="36" y="303"/>
                  </a:lnTo>
                  <a:lnTo>
                    <a:pt x="37" y="303"/>
                  </a:lnTo>
                  <a:lnTo>
                    <a:pt x="38" y="303"/>
                  </a:lnTo>
                  <a:lnTo>
                    <a:pt x="39" y="303"/>
                  </a:lnTo>
                  <a:lnTo>
                    <a:pt x="40" y="303"/>
                  </a:lnTo>
                  <a:lnTo>
                    <a:pt x="41" y="303"/>
                  </a:lnTo>
                  <a:lnTo>
                    <a:pt x="42" y="303"/>
                  </a:lnTo>
                  <a:lnTo>
                    <a:pt x="43" y="303"/>
                  </a:lnTo>
                  <a:lnTo>
                    <a:pt x="44" y="303"/>
                  </a:lnTo>
                  <a:lnTo>
                    <a:pt x="45" y="303"/>
                  </a:lnTo>
                  <a:lnTo>
                    <a:pt x="47" y="303"/>
                  </a:lnTo>
                  <a:lnTo>
                    <a:pt x="49" y="303"/>
                  </a:lnTo>
                  <a:lnTo>
                    <a:pt x="50" y="303"/>
                  </a:lnTo>
                  <a:lnTo>
                    <a:pt x="52" y="303"/>
                  </a:lnTo>
                  <a:lnTo>
                    <a:pt x="53" y="303"/>
                  </a:lnTo>
                  <a:lnTo>
                    <a:pt x="55" y="303"/>
                  </a:lnTo>
                  <a:lnTo>
                    <a:pt x="57" y="303"/>
                  </a:lnTo>
                  <a:lnTo>
                    <a:pt x="58" y="303"/>
                  </a:lnTo>
                  <a:lnTo>
                    <a:pt x="60" y="303"/>
                  </a:lnTo>
                  <a:lnTo>
                    <a:pt x="61" y="303"/>
                  </a:lnTo>
                  <a:lnTo>
                    <a:pt x="63" y="303"/>
                  </a:lnTo>
                  <a:lnTo>
                    <a:pt x="64" y="303"/>
                  </a:lnTo>
                  <a:lnTo>
                    <a:pt x="65" y="303"/>
                  </a:lnTo>
                  <a:lnTo>
                    <a:pt x="66" y="303"/>
                  </a:lnTo>
                  <a:lnTo>
                    <a:pt x="68" y="303"/>
                  </a:lnTo>
                  <a:lnTo>
                    <a:pt x="70" y="303"/>
                  </a:lnTo>
                  <a:lnTo>
                    <a:pt x="71" y="303"/>
                  </a:lnTo>
                  <a:lnTo>
                    <a:pt x="73" y="303"/>
                  </a:lnTo>
                  <a:lnTo>
                    <a:pt x="74" y="303"/>
                  </a:lnTo>
                  <a:lnTo>
                    <a:pt x="76" y="303"/>
                  </a:lnTo>
                  <a:lnTo>
                    <a:pt x="77" y="303"/>
                  </a:lnTo>
                  <a:lnTo>
                    <a:pt x="78" y="303"/>
                  </a:lnTo>
                  <a:lnTo>
                    <a:pt x="79" y="303"/>
                  </a:lnTo>
                  <a:lnTo>
                    <a:pt x="80" y="303"/>
                  </a:lnTo>
                  <a:lnTo>
                    <a:pt x="81" y="303"/>
                  </a:lnTo>
                  <a:lnTo>
                    <a:pt x="82" y="303"/>
                  </a:lnTo>
                  <a:lnTo>
                    <a:pt x="84" y="303"/>
                  </a:lnTo>
                  <a:lnTo>
                    <a:pt x="85" y="303"/>
                  </a:lnTo>
                  <a:lnTo>
                    <a:pt x="86" y="304"/>
                  </a:lnTo>
                  <a:lnTo>
                    <a:pt x="87" y="304"/>
                  </a:lnTo>
                  <a:lnTo>
                    <a:pt x="89" y="304"/>
                  </a:lnTo>
                  <a:lnTo>
                    <a:pt x="90" y="304"/>
                  </a:lnTo>
                  <a:lnTo>
                    <a:pt x="91" y="304"/>
                  </a:lnTo>
                  <a:lnTo>
                    <a:pt x="92" y="304"/>
                  </a:lnTo>
                  <a:lnTo>
                    <a:pt x="93" y="304"/>
                  </a:lnTo>
                  <a:lnTo>
                    <a:pt x="94" y="304"/>
                  </a:lnTo>
                  <a:lnTo>
                    <a:pt x="95" y="305"/>
                  </a:lnTo>
                  <a:lnTo>
                    <a:pt x="96" y="305"/>
                  </a:lnTo>
                  <a:lnTo>
                    <a:pt x="97" y="305"/>
                  </a:lnTo>
                  <a:lnTo>
                    <a:pt x="99" y="305"/>
                  </a:lnTo>
                  <a:lnTo>
                    <a:pt x="99" y="306"/>
                  </a:lnTo>
                  <a:lnTo>
                    <a:pt x="100" y="306"/>
                  </a:lnTo>
                  <a:lnTo>
                    <a:pt x="101" y="306"/>
                  </a:lnTo>
                  <a:lnTo>
                    <a:pt x="102" y="306"/>
                  </a:lnTo>
                  <a:lnTo>
                    <a:pt x="103" y="307"/>
                  </a:lnTo>
                  <a:lnTo>
                    <a:pt x="104" y="307"/>
                  </a:lnTo>
                  <a:lnTo>
                    <a:pt x="105" y="307"/>
                  </a:lnTo>
                  <a:lnTo>
                    <a:pt x="106" y="308"/>
                  </a:lnTo>
                  <a:lnTo>
                    <a:pt x="107" y="308"/>
                  </a:lnTo>
                  <a:lnTo>
                    <a:pt x="108" y="309"/>
                  </a:lnTo>
                  <a:lnTo>
                    <a:pt x="109" y="309"/>
                  </a:lnTo>
                  <a:lnTo>
                    <a:pt x="110" y="309"/>
                  </a:lnTo>
                  <a:lnTo>
                    <a:pt x="110" y="310"/>
                  </a:lnTo>
                  <a:lnTo>
                    <a:pt x="112" y="310"/>
                  </a:lnTo>
                  <a:lnTo>
                    <a:pt x="112" y="311"/>
                  </a:lnTo>
                  <a:lnTo>
                    <a:pt x="113" y="311"/>
                  </a:lnTo>
                  <a:lnTo>
                    <a:pt x="114" y="311"/>
                  </a:lnTo>
                  <a:lnTo>
                    <a:pt x="115" y="312"/>
                  </a:lnTo>
                  <a:lnTo>
                    <a:pt x="116" y="312"/>
                  </a:lnTo>
                  <a:lnTo>
                    <a:pt x="117" y="313"/>
                  </a:lnTo>
                  <a:lnTo>
                    <a:pt x="118" y="313"/>
                  </a:lnTo>
                  <a:lnTo>
                    <a:pt x="120" y="314"/>
                  </a:lnTo>
                  <a:lnTo>
                    <a:pt x="121" y="314"/>
                  </a:lnTo>
                  <a:lnTo>
                    <a:pt x="122" y="314"/>
                  </a:lnTo>
                  <a:lnTo>
                    <a:pt x="123" y="314"/>
                  </a:lnTo>
                  <a:lnTo>
                    <a:pt x="124" y="315"/>
                  </a:lnTo>
                  <a:lnTo>
                    <a:pt x="125" y="315"/>
                  </a:lnTo>
                  <a:lnTo>
                    <a:pt x="126" y="315"/>
                  </a:lnTo>
                  <a:lnTo>
                    <a:pt x="127" y="315"/>
                  </a:lnTo>
                  <a:lnTo>
                    <a:pt x="128" y="315"/>
                  </a:lnTo>
                  <a:lnTo>
                    <a:pt x="129" y="315"/>
                  </a:lnTo>
                  <a:lnTo>
                    <a:pt x="130" y="315"/>
                  </a:lnTo>
                  <a:lnTo>
                    <a:pt x="131" y="315"/>
                  </a:lnTo>
                  <a:lnTo>
                    <a:pt x="133" y="315"/>
                  </a:lnTo>
                  <a:lnTo>
                    <a:pt x="134" y="315"/>
                  </a:lnTo>
                  <a:lnTo>
                    <a:pt x="135" y="315"/>
                  </a:lnTo>
                  <a:lnTo>
                    <a:pt x="136" y="315"/>
                  </a:lnTo>
                  <a:lnTo>
                    <a:pt x="137" y="315"/>
                  </a:lnTo>
                  <a:lnTo>
                    <a:pt x="139" y="315"/>
                  </a:lnTo>
                  <a:lnTo>
                    <a:pt x="141" y="315"/>
                  </a:lnTo>
                  <a:lnTo>
                    <a:pt x="142" y="315"/>
                  </a:lnTo>
                  <a:lnTo>
                    <a:pt x="143" y="314"/>
                  </a:lnTo>
                  <a:lnTo>
                    <a:pt x="144" y="314"/>
                  </a:lnTo>
                  <a:lnTo>
                    <a:pt x="145" y="314"/>
                  </a:lnTo>
                  <a:lnTo>
                    <a:pt x="146" y="313"/>
                  </a:lnTo>
                  <a:lnTo>
                    <a:pt x="147" y="313"/>
                  </a:lnTo>
                  <a:lnTo>
                    <a:pt x="147" y="312"/>
                  </a:lnTo>
                  <a:lnTo>
                    <a:pt x="148" y="312"/>
                  </a:lnTo>
                  <a:lnTo>
                    <a:pt x="149" y="312"/>
                  </a:lnTo>
                  <a:lnTo>
                    <a:pt x="150" y="311"/>
                  </a:lnTo>
                  <a:lnTo>
                    <a:pt x="151" y="310"/>
                  </a:lnTo>
                  <a:lnTo>
                    <a:pt x="152" y="310"/>
                  </a:lnTo>
                  <a:lnTo>
                    <a:pt x="152" y="309"/>
                  </a:lnTo>
                  <a:lnTo>
                    <a:pt x="154" y="307"/>
                  </a:lnTo>
                  <a:lnTo>
                    <a:pt x="154" y="306"/>
                  </a:lnTo>
                  <a:lnTo>
                    <a:pt x="155" y="306"/>
                  </a:lnTo>
                  <a:lnTo>
                    <a:pt x="156" y="304"/>
                  </a:lnTo>
                  <a:lnTo>
                    <a:pt x="157" y="304"/>
                  </a:lnTo>
                  <a:lnTo>
                    <a:pt x="158" y="303"/>
                  </a:lnTo>
                  <a:lnTo>
                    <a:pt x="159" y="301"/>
                  </a:lnTo>
                  <a:lnTo>
                    <a:pt x="160" y="300"/>
                  </a:lnTo>
                  <a:lnTo>
                    <a:pt x="160" y="299"/>
                  </a:lnTo>
                  <a:lnTo>
                    <a:pt x="162" y="298"/>
                  </a:lnTo>
                  <a:lnTo>
                    <a:pt x="162" y="297"/>
                  </a:lnTo>
                  <a:lnTo>
                    <a:pt x="163" y="296"/>
                  </a:lnTo>
                  <a:lnTo>
                    <a:pt x="164" y="294"/>
                  </a:lnTo>
                  <a:lnTo>
                    <a:pt x="165" y="293"/>
                  </a:lnTo>
                  <a:lnTo>
                    <a:pt x="166" y="292"/>
                  </a:lnTo>
                  <a:lnTo>
                    <a:pt x="167" y="290"/>
                  </a:lnTo>
                  <a:lnTo>
                    <a:pt x="168" y="289"/>
                  </a:lnTo>
                  <a:lnTo>
                    <a:pt x="168" y="288"/>
                  </a:lnTo>
                  <a:lnTo>
                    <a:pt x="169" y="286"/>
                  </a:lnTo>
                  <a:lnTo>
                    <a:pt x="170" y="284"/>
                  </a:lnTo>
                  <a:lnTo>
                    <a:pt x="171" y="284"/>
                  </a:lnTo>
                  <a:lnTo>
                    <a:pt x="172" y="282"/>
                  </a:lnTo>
                  <a:lnTo>
                    <a:pt x="173" y="281"/>
                  </a:lnTo>
                  <a:lnTo>
                    <a:pt x="173" y="280"/>
                  </a:lnTo>
                  <a:lnTo>
                    <a:pt x="175" y="277"/>
                  </a:lnTo>
                  <a:lnTo>
                    <a:pt x="175" y="276"/>
                  </a:lnTo>
                  <a:lnTo>
                    <a:pt x="176" y="275"/>
                  </a:lnTo>
                  <a:lnTo>
                    <a:pt x="177" y="272"/>
                  </a:lnTo>
                  <a:lnTo>
                    <a:pt x="178" y="271"/>
                  </a:lnTo>
                  <a:lnTo>
                    <a:pt x="179" y="270"/>
                  </a:lnTo>
                  <a:lnTo>
                    <a:pt x="180" y="268"/>
                  </a:lnTo>
                  <a:lnTo>
                    <a:pt x="181" y="267"/>
                  </a:lnTo>
                  <a:lnTo>
                    <a:pt x="181" y="266"/>
                  </a:lnTo>
                  <a:lnTo>
                    <a:pt x="183" y="263"/>
                  </a:lnTo>
                  <a:lnTo>
                    <a:pt x="183" y="262"/>
                  </a:lnTo>
                  <a:lnTo>
                    <a:pt x="184" y="260"/>
                  </a:lnTo>
                  <a:lnTo>
                    <a:pt x="185" y="258"/>
                  </a:lnTo>
                  <a:lnTo>
                    <a:pt x="186" y="256"/>
                  </a:lnTo>
                  <a:lnTo>
                    <a:pt x="187" y="255"/>
                  </a:lnTo>
                  <a:lnTo>
                    <a:pt x="188" y="253"/>
                  </a:lnTo>
                  <a:lnTo>
                    <a:pt x="189" y="252"/>
                  </a:lnTo>
                  <a:lnTo>
                    <a:pt x="189" y="250"/>
                  </a:lnTo>
                  <a:lnTo>
                    <a:pt x="190" y="248"/>
                  </a:lnTo>
                  <a:lnTo>
                    <a:pt x="191" y="247"/>
                  </a:lnTo>
                  <a:lnTo>
                    <a:pt x="192" y="245"/>
                  </a:lnTo>
                  <a:lnTo>
                    <a:pt x="193" y="243"/>
                  </a:lnTo>
                  <a:lnTo>
                    <a:pt x="194" y="241"/>
                  </a:lnTo>
                  <a:lnTo>
                    <a:pt x="194" y="240"/>
                  </a:lnTo>
                  <a:lnTo>
                    <a:pt x="196" y="237"/>
                  </a:lnTo>
                  <a:lnTo>
                    <a:pt x="196" y="236"/>
                  </a:lnTo>
                  <a:lnTo>
                    <a:pt x="197" y="234"/>
                  </a:lnTo>
                  <a:lnTo>
                    <a:pt x="198" y="232"/>
                  </a:lnTo>
                  <a:lnTo>
                    <a:pt x="199" y="231"/>
                  </a:lnTo>
                  <a:lnTo>
                    <a:pt x="200" y="230"/>
                  </a:lnTo>
                  <a:lnTo>
                    <a:pt x="201" y="228"/>
                  </a:lnTo>
                  <a:lnTo>
                    <a:pt x="202" y="227"/>
                  </a:lnTo>
                  <a:lnTo>
                    <a:pt x="202" y="226"/>
                  </a:lnTo>
                  <a:lnTo>
                    <a:pt x="204" y="223"/>
                  </a:lnTo>
                  <a:lnTo>
                    <a:pt x="204" y="222"/>
                  </a:lnTo>
                  <a:lnTo>
                    <a:pt x="205" y="221"/>
                  </a:lnTo>
                  <a:lnTo>
                    <a:pt x="206" y="220"/>
                  </a:lnTo>
                  <a:lnTo>
                    <a:pt x="207" y="219"/>
                  </a:lnTo>
                  <a:lnTo>
                    <a:pt x="208" y="217"/>
                  </a:lnTo>
                  <a:lnTo>
                    <a:pt x="209" y="216"/>
                  </a:lnTo>
                  <a:lnTo>
                    <a:pt x="210" y="215"/>
                  </a:lnTo>
                  <a:lnTo>
                    <a:pt x="210" y="214"/>
                  </a:lnTo>
                  <a:lnTo>
                    <a:pt x="211" y="212"/>
                  </a:lnTo>
                  <a:lnTo>
                    <a:pt x="212" y="212"/>
                  </a:lnTo>
                  <a:lnTo>
                    <a:pt x="213" y="211"/>
                  </a:lnTo>
                  <a:lnTo>
                    <a:pt x="214" y="209"/>
                  </a:lnTo>
                  <a:lnTo>
                    <a:pt x="215" y="208"/>
                  </a:lnTo>
                  <a:lnTo>
                    <a:pt x="215" y="207"/>
                  </a:lnTo>
                  <a:lnTo>
                    <a:pt x="217" y="205"/>
                  </a:lnTo>
                  <a:lnTo>
                    <a:pt x="218" y="204"/>
                  </a:lnTo>
                  <a:lnTo>
                    <a:pt x="219" y="201"/>
                  </a:lnTo>
                  <a:lnTo>
                    <a:pt x="220" y="201"/>
                  </a:lnTo>
                  <a:lnTo>
                    <a:pt x="221" y="200"/>
                  </a:lnTo>
                  <a:lnTo>
                    <a:pt x="222" y="199"/>
                  </a:lnTo>
                  <a:lnTo>
                    <a:pt x="223" y="198"/>
                  </a:lnTo>
                  <a:lnTo>
                    <a:pt x="225" y="197"/>
                  </a:lnTo>
                  <a:lnTo>
                    <a:pt x="226" y="196"/>
                  </a:lnTo>
                  <a:lnTo>
                    <a:pt x="227" y="196"/>
                  </a:lnTo>
                  <a:lnTo>
                    <a:pt x="228" y="196"/>
                  </a:lnTo>
                  <a:lnTo>
                    <a:pt x="229" y="195"/>
                  </a:lnTo>
                  <a:lnTo>
                    <a:pt x="230" y="195"/>
                  </a:lnTo>
                  <a:lnTo>
                    <a:pt x="231" y="195"/>
                  </a:lnTo>
                  <a:lnTo>
                    <a:pt x="232" y="193"/>
                  </a:lnTo>
                  <a:lnTo>
                    <a:pt x="233" y="193"/>
                  </a:lnTo>
                  <a:lnTo>
                    <a:pt x="234" y="193"/>
                  </a:lnTo>
                  <a:lnTo>
                    <a:pt x="235" y="191"/>
                  </a:lnTo>
                  <a:lnTo>
                    <a:pt x="236" y="190"/>
                  </a:lnTo>
                  <a:lnTo>
                    <a:pt x="236" y="188"/>
                  </a:lnTo>
                  <a:lnTo>
                    <a:pt x="238" y="186"/>
                  </a:lnTo>
                  <a:lnTo>
                    <a:pt x="238" y="185"/>
                  </a:lnTo>
                  <a:lnTo>
                    <a:pt x="239" y="184"/>
                  </a:lnTo>
                  <a:lnTo>
                    <a:pt x="240" y="181"/>
                  </a:lnTo>
                  <a:lnTo>
                    <a:pt x="241" y="180"/>
                  </a:lnTo>
                  <a:lnTo>
                    <a:pt x="242" y="179"/>
                  </a:lnTo>
                  <a:lnTo>
                    <a:pt x="243" y="175"/>
                  </a:lnTo>
                  <a:lnTo>
                    <a:pt x="244" y="174"/>
                  </a:lnTo>
                  <a:lnTo>
                    <a:pt x="244" y="172"/>
                  </a:lnTo>
                  <a:lnTo>
                    <a:pt x="246" y="167"/>
                  </a:lnTo>
                  <a:lnTo>
                    <a:pt x="246" y="165"/>
                  </a:lnTo>
                  <a:lnTo>
                    <a:pt x="247" y="162"/>
                  </a:lnTo>
                  <a:lnTo>
                    <a:pt x="248" y="157"/>
                  </a:lnTo>
                  <a:lnTo>
                    <a:pt x="249" y="154"/>
                  </a:lnTo>
                  <a:lnTo>
                    <a:pt x="250" y="152"/>
                  </a:lnTo>
                  <a:lnTo>
                    <a:pt x="251" y="146"/>
                  </a:lnTo>
                  <a:lnTo>
                    <a:pt x="252" y="144"/>
                  </a:lnTo>
                  <a:lnTo>
                    <a:pt x="252" y="141"/>
                  </a:lnTo>
                  <a:lnTo>
                    <a:pt x="253" y="135"/>
                  </a:lnTo>
                  <a:lnTo>
                    <a:pt x="254" y="132"/>
                  </a:lnTo>
                  <a:lnTo>
                    <a:pt x="255" y="129"/>
                  </a:lnTo>
                  <a:lnTo>
                    <a:pt x="256" y="122"/>
                  </a:lnTo>
                  <a:lnTo>
                    <a:pt x="257" y="118"/>
                  </a:lnTo>
                  <a:lnTo>
                    <a:pt x="257" y="114"/>
                  </a:lnTo>
                  <a:lnTo>
                    <a:pt x="259" y="107"/>
                  </a:lnTo>
                  <a:lnTo>
                    <a:pt x="259" y="103"/>
                  </a:lnTo>
                  <a:lnTo>
                    <a:pt x="260" y="99"/>
                  </a:lnTo>
                  <a:lnTo>
                    <a:pt x="261" y="91"/>
                  </a:lnTo>
                  <a:lnTo>
                    <a:pt x="262" y="87"/>
                  </a:lnTo>
                  <a:lnTo>
                    <a:pt x="263" y="84"/>
                  </a:lnTo>
                  <a:lnTo>
                    <a:pt x="264" y="76"/>
                  </a:lnTo>
                  <a:lnTo>
                    <a:pt x="265" y="72"/>
                  </a:lnTo>
                  <a:lnTo>
                    <a:pt x="265" y="69"/>
                  </a:lnTo>
                  <a:lnTo>
                    <a:pt x="267" y="62"/>
                  </a:lnTo>
                  <a:lnTo>
                    <a:pt x="267" y="59"/>
                  </a:lnTo>
                  <a:lnTo>
                    <a:pt x="268" y="56"/>
                  </a:lnTo>
                  <a:lnTo>
                    <a:pt x="269" y="50"/>
                  </a:lnTo>
                  <a:lnTo>
                    <a:pt x="270" y="47"/>
                  </a:lnTo>
                  <a:lnTo>
                    <a:pt x="271" y="44"/>
                  </a:lnTo>
                  <a:lnTo>
                    <a:pt x="272" y="38"/>
                  </a:lnTo>
                  <a:lnTo>
                    <a:pt x="273" y="35"/>
                  </a:lnTo>
                  <a:lnTo>
                    <a:pt x="273" y="31"/>
                  </a:lnTo>
                  <a:lnTo>
                    <a:pt x="274" y="25"/>
                  </a:lnTo>
                  <a:lnTo>
                    <a:pt x="275" y="22"/>
                  </a:lnTo>
                  <a:lnTo>
                    <a:pt x="276" y="19"/>
                  </a:lnTo>
                  <a:lnTo>
                    <a:pt x="277" y="15"/>
                  </a:lnTo>
                  <a:lnTo>
                    <a:pt x="278" y="13"/>
                  </a:lnTo>
                  <a:lnTo>
                    <a:pt x="278" y="11"/>
                  </a:lnTo>
                  <a:lnTo>
                    <a:pt x="280" y="9"/>
                  </a:lnTo>
                  <a:lnTo>
                    <a:pt x="280" y="7"/>
                  </a:lnTo>
                  <a:lnTo>
                    <a:pt x="281" y="6"/>
                  </a:lnTo>
                  <a:lnTo>
                    <a:pt x="282" y="3"/>
                  </a:lnTo>
                  <a:lnTo>
                    <a:pt x="283" y="2"/>
                  </a:lnTo>
                  <a:lnTo>
                    <a:pt x="284" y="1"/>
                  </a:lnTo>
                  <a:lnTo>
                    <a:pt x="285" y="0"/>
                  </a:lnTo>
                  <a:lnTo>
                    <a:pt x="286" y="0"/>
                  </a:lnTo>
                  <a:lnTo>
                    <a:pt x="288" y="1"/>
                  </a:lnTo>
                  <a:lnTo>
                    <a:pt x="288" y="2"/>
                  </a:lnTo>
                  <a:lnTo>
                    <a:pt x="289" y="2"/>
                  </a:lnTo>
                  <a:lnTo>
                    <a:pt x="290" y="3"/>
                  </a:lnTo>
                  <a:lnTo>
                    <a:pt x="291" y="4"/>
                  </a:lnTo>
                  <a:lnTo>
                    <a:pt x="292" y="5"/>
                  </a:lnTo>
                  <a:lnTo>
                    <a:pt x="293" y="7"/>
                  </a:lnTo>
                  <a:lnTo>
                    <a:pt x="294" y="8"/>
                  </a:lnTo>
                  <a:lnTo>
                    <a:pt x="294" y="10"/>
                  </a:lnTo>
                  <a:lnTo>
                    <a:pt x="295" y="13"/>
                  </a:lnTo>
                  <a:lnTo>
                    <a:pt x="296" y="15"/>
                  </a:lnTo>
                  <a:lnTo>
                    <a:pt x="297" y="17"/>
                  </a:lnTo>
                  <a:lnTo>
                    <a:pt x="298" y="22"/>
                  </a:lnTo>
                  <a:lnTo>
                    <a:pt x="299" y="24"/>
                  </a:lnTo>
                  <a:lnTo>
                    <a:pt x="299" y="27"/>
                  </a:lnTo>
                  <a:lnTo>
                    <a:pt x="301" y="33"/>
                  </a:lnTo>
                  <a:lnTo>
                    <a:pt x="301" y="35"/>
                  </a:lnTo>
                  <a:lnTo>
                    <a:pt x="302" y="38"/>
                  </a:lnTo>
                  <a:lnTo>
                    <a:pt x="303" y="41"/>
                  </a:lnTo>
                  <a:lnTo>
                    <a:pt x="304" y="43"/>
                  </a:lnTo>
                  <a:lnTo>
                    <a:pt x="305" y="45"/>
                  </a:lnTo>
                  <a:lnTo>
                    <a:pt x="306" y="50"/>
                  </a:lnTo>
                  <a:lnTo>
                    <a:pt x="307" y="52"/>
                  </a:lnTo>
                  <a:lnTo>
                    <a:pt x="307" y="55"/>
                  </a:lnTo>
                  <a:lnTo>
                    <a:pt x="309" y="60"/>
                  </a:lnTo>
                  <a:lnTo>
                    <a:pt x="309" y="63"/>
                  </a:lnTo>
                  <a:lnTo>
                    <a:pt x="310" y="65"/>
                  </a:lnTo>
                  <a:lnTo>
                    <a:pt x="311" y="70"/>
                  </a:lnTo>
                  <a:lnTo>
                    <a:pt x="312" y="73"/>
                  </a:lnTo>
                  <a:lnTo>
                    <a:pt x="313" y="76"/>
                  </a:lnTo>
                  <a:lnTo>
                    <a:pt x="314" y="82"/>
                  </a:lnTo>
                  <a:lnTo>
                    <a:pt x="315" y="85"/>
                  </a:lnTo>
                  <a:lnTo>
                    <a:pt x="315" y="88"/>
                  </a:lnTo>
                  <a:lnTo>
                    <a:pt x="316" y="94"/>
                  </a:lnTo>
                  <a:lnTo>
                    <a:pt x="317" y="97"/>
                  </a:lnTo>
                  <a:lnTo>
                    <a:pt x="318" y="100"/>
                  </a:lnTo>
                  <a:lnTo>
                    <a:pt x="319" y="107"/>
                  </a:lnTo>
                  <a:lnTo>
                    <a:pt x="320" y="110"/>
                  </a:lnTo>
                  <a:lnTo>
                    <a:pt x="320" y="114"/>
                  </a:lnTo>
                  <a:lnTo>
                    <a:pt x="322" y="120"/>
                  </a:lnTo>
                  <a:lnTo>
                    <a:pt x="322" y="123"/>
                  </a:lnTo>
                  <a:lnTo>
                    <a:pt x="323" y="126"/>
                  </a:lnTo>
                  <a:lnTo>
                    <a:pt x="324" y="132"/>
                  </a:lnTo>
                  <a:lnTo>
                    <a:pt x="325" y="135"/>
                  </a:lnTo>
                  <a:lnTo>
                    <a:pt x="326" y="138"/>
                  </a:lnTo>
                  <a:lnTo>
                    <a:pt x="327" y="144"/>
                  </a:lnTo>
                  <a:lnTo>
                    <a:pt x="328" y="147"/>
                  </a:lnTo>
                  <a:lnTo>
                    <a:pt x="328" y="151"/>
                  </a:lnTo>
                  <a:lnTo>
                    <a:pt x="330" y="157"/>
                  </a:lnTo>
                  <a:lnTo>
                    <a:pt x="330" y="160"/>
                  </a:lnTo>
                  <a:lnTo>
                    <a:pt x="331" y="163"/>
                  </a:lnTo>
                  <a:lnTo>
                    <a:pt x="332" y="169"/>
                  </a:lnTo>
                  <a:lnTo>
                    <a:pt x="333" y="173"/>
                  </a:lnTo>
                  <a:lnTo>
                    <a:pt x="334" y="176"/>
                  </a:lnTo>
                  <a:lnTo>
                    <a:pt x="335" y="182"/>
                  </a:lnTo>
                  <a:lnTo>
                    <a:pt x="336" y="186"/>
                  </a:lnTo>
                  <a:lnTo>
                    <a:pt x="336" y="189"/>
                  </a:lnTo>
                  <a:lnTo>
                    <a:pt x="337" y="195"/>
                  </a:lnTo>
                  <a:lnTo>
                    <a:pt x="338" y="198"/>
                  </a:lnTo>
                  <a:lnTo>
                    <a:pt x="339" y="202"/>
                  </a:lnTo>
                  <a:lnTo>
                    <a:pt x="340" y="209"/>
                  </a:lnTo>
                  <a:lnTo>
                    <a:pt x="341" y="212"/>
                  </a:lnTo>
                  <a:lnTo>
                    <a:pt x="341" y="216"/>
                  </a:lnTo>
                  <a:lnTo>
                    <a:pt x="343" y="223"/>
                  </a:lnTo>
                  <a:lnTo>
                    <a:pt x="343" y="226"/>
                  </a:lnTo>
                  <a:lnTo>
                    <a:pt x="344" y="230"/>
                  </a:lnTo>
                  <a:lnTo>
                    <a:pt x="345" y="237"/>
                  </a:lnTo>
                  <a:lnTo>
                    <a:pt x="346" y="240"/>
                  </a:lnTo>
                  <a:lnTo>
                    <a:pt x="347" y="243"/>
                  </a:lnTo>
                  <a:lnTo>
                    <a:pt x="348" y="250"/>
                  </a:lnTo>
                  <a:lnTo>
                    <a:pt x="349" y="253"/>
                  </a:lnTo>
                  <a:lnTo>
                    <a:pt x="349" y="257"/>
                  </a:lnTo>
                  <a:lnTo>
                    <a:pt x="351" y="264"/>
                  </a:lnTo>
                  <a:lnTo>
                    <a:pt x="351" y="268"/>
                  </a:lnTo>
                  <a:lnTo>
                    <a:pt x="352" y="271"/>
                  </a:lnTo>
                  <a:lnTo>
                    <a:pt x="353" y="279"/>
                  </a:lnTo>
                  <a:lnTo>
                    <a:pt x="354" y="283"/>
                  </a:lnTo>
                  <a:lnTo>
                    <a:pt x="355" y="287"/>
                  </a:lnTo>
                  <a:lnTo>
                    <a:pt x="356" y="295"/>
                  </a:lnTo>
                  <a:lnTo>
                    <a:pt x="357" y="298"/>
                  </a:lnTo>
                  <a:lnTo>
                    <a:pt x="357" y="302"/>
                  </a:lnTo>
                  <a:lnTo>
                    <a:pt x="358" y="309"/>
                  </a:lnTo>
                  <a:lnTo>
                    <a:pt x="359" y="313"/>
                  </a:lnTo>
                  <a:lnTo>
                    <a:pt x="360" y="316"/>
                  </a:lnTo>
                  <a:lnTo>
                    <a:pt x="361" y="323"/>
                  </a:lnTo>
                  <a:lnTo>
                    <a:pt x="362" y="327"/>
                  </a:lnTo>
                  <a:lnTo>
                    <a:pt x="362" y="331"/>
                  </a:lnTo>
                  <a:lnTo>
                    <a:pt x="364" y="338"/>
                  </a:lnTo>
                  <a:lnTo>
                    <a:pt x="364" y="341"/>
                  </a:lnTo>
                  <a:lnTo>
                    <a:pt x="365" y="344"/>
                  </a:lnTo>
                  <a:lnTo>
                    <a:pt x="366" y="351"/>
                  </a:lnTo>
                  <a:lnTo>
                    <a:pt x="367" y="354"/>
                  </a:lnTo>
                  <a:lnTo>
                    <a:pt x="368" y="357"/>
                  </a:lnTo>
                  <a:lnTo>
                    <a:pt x="369" y="364"/>
                  </a:lnTo>
                  <a:lnTo>
                    <a:pt x="370" y="366"/>
                  </a:lnTo>
                  <a:lnTo>
                    <a:pt x="370" y="370"/>
                  </a:lnTo>
                  <a:lnTo>
                    <a:pt x="372" y="376"/>
                  </a:lnTo>
                  <a:lnTo>
                    <a:pt x="372" y="379"/>
                  </a:lnTo>
                  <a:lnTo>
                    <a:pt x="373" y="382"/>
                  </a:lnTo>
                  <a:lnTo>
                    <a:pt x="374" y="387"/>
                  </a:lnTo>
                  <a:lnTo>
                    <a:pt x="375" y="390"/>
                  </a:lnTo>
                  <a:lnTo>
                    <a:pt x="376" y="392"/>
                  </a:lnTo>
                  <a:lnTo>
                    <a:pt x="377" y="398"/>
                  </a:lnTo>
                  <a:lnTo>
                    <a:pt x="378" y="400"/>
                  </a:lnTo>
                  <a:lnTo>
                    <a:pt x="378" y="402"/>
                  </a:lnTo>
                  <a:lnTo>
                    <a:pt x="379" y="406"/>
                  </a:lnTo>
                  <a:lnTo>
                    <a:pt x="380" y="408"/>
                  </a:lnTo>
                  <a:lnTo>
                    <a:pt x="381" y="410"/>
                  </a:lnTo>
                  <a:lnTo>
                    <a:pt x="382" y="414"/>
                  </a:lnTo>
                  <a:lnTo>
                    <a:pt x="383" y="416"/>
                  </a:lnTo>
                  <a:lnTo>
                    <a:pt x="383" y="418"/>
                  </a:lnTo>
                  <a:lnTo>
                    <a:pt x="385" y="421"/>
                  </a:lnTo>
                  <a:lnTo>
                    <a:pt x="385" y="423"/>
                  </a:lnTo>
                  <a:lnTo>
                    <a:pt x="386" y="424"/>
                  </a:lnTo>
                  <a:lnTo>
                    <a:pt x="387" y="427"/>
                  </a:lnTo>
                  <a:lnTo>
                    <a:pt x="388" y="428"/>
                  </a:lnTo>
                  <a:lnTo>
                    <a:pt x="389" y="429"/>
                  </a:lnTo>
                  <a:lnTo>
                    <a:pt x="390" y="432"/>
                  </a:lnTo>
                  <a:lnTo>
                    <a:pt x="391" y="434"/>
                  </a:lnTo>
                  <a:lnTo>
                    <a:pt x="391" y="435"/>
                  </a:lnTo>
                  <a:lnTo>
                    <a:pt x="393" y="438"/>
                  </a:lnTo>
                  <a:lnTo>
                    <a:pt x="393" y="439"/>
                  </a:lnTo>
                  <a:lnTo>
                    <a:pt x="394" y="440"/>
                  </a:lnTo>
                  <a:lnTo>
                    <a:pt x="395" y="443"/>
                  </a:lnTo>
                  <a:lnTo>
                    <a:pt x="396" y="444"/>
                  </a:lnTo>
                  <a:lnTo>
                    <a:pt x="397" y="446"/>
                  </a:lnTo>
                  <a:lnTo>
                    <a:pt x="398" y="448"/>
                  </a:lnTo>
                  <a:lnTo>
                    <a:pt x="399" y="449"/>
                  </a:lnTo>
                  <a:lnTo>
                    <a:pt x="399" y="450"/>
                  </a:lnTo>
                  <a:lnTo>
                    <a:pt x="400" y="453"/>
                  </a:lnTo>
                  <a:lnTo>
                    <a:pt x="401" y="454"/>
                  </a:lnTo>
                  <a:lnTo>
                    <a:pt x="402" y="455"/>
                  </a:lnTo>
                  <a:lnTo>
                    <a:pt x="403" y="457"/>
                  </a:lnTo>
                  <a:lnTo>
                    <a:pt x="404" y="457"/>
                  </a:lnTo>
                  <a:lnTo>
                    <a:pt x="404" y="458"/>
                  </a:lnTo>
                  <a:lnTo>
                    <a:pt x="406" y="460"/>
                  </a:lnTo>
                  <a:lnTo>
                    <a:pt x="406" y="461"/>
                  </a:lnTo>
                  <a:lnTo>
                    <a:pt x="407" y="461"/>
                  </a:lnTo>
                  <a:lnTo>
                    <a:pt x="408" y="462"/>
                  </a:lnTo>
                  <a:lnTo>
                    <a:pt x="409" y="463"/>
                  </a:lnTo>
                  <a:lnTo>
                    <a:pt x="410" y="463"/>
                  </a:lnTo>
                  <a:lnTo>
                    <a:pt x="411" y="464"/>
                  </a:lnTo>
                  <a:lnTo>
                    <a:pt x="412" y="464"/>
                  </a:lnTo>
                  <a:lnTo>
                    <a:pt x="412" y="465"/>
                  </a:lnTo>
                  <a:lnTo>
                    <a:pt x="414" y="465"/>
                  </a:lnTo>
                  <a:lnTo>
                    <a:pt x="414" y="466"/>
                  </a:lnTo>
                  <a:lnTo>
                    <a:pt x="415" y="466"/>
                  </a:lnTo>
                  <a:lnTo>
                    <a:pt x="416" y="467"/>
                  </a:lnTo>
                  <a:lnTo>
                    <a:pt x="417" y="467"/>
                  </a:lnTo>
                  <a:lnTo>
                    <a:pt x="418" y="467"/>
                  </a:lnTo>
                  <a:lnTo>
                    <a:pt x="419" y="468"/>
                  </a:lnTo>
                  <a:lnTo>
                    <a:pt x="420" y="468"/>
                  </a:lnTo>
                  <a:lnTo>
                    <a:pt x="421" y="469"/>
                  </a:lnTo>
                  <a:lnTo>
                    <a:pt x="422" y="469"/>
                  </a:lnTo>
                  <a:lnTo>
                    <a:pt x="423" y="469"/>
                  </a:lnTo>
                  <a:lnTo>
                    <a:pt x="424" y="469"/>
                  </a:lnTo>
                  <a:lnTo>
                    <a:pt x="425" y="470"/>
                  </a:lnTo>
                  <a:lnTo>
                    <a:pt x="427" y="470"/>
                  </a:lnTo>
                  <a:lnTo>
                    <a:pt x="428" y="471"/>
                  </a:lnTo>
                  <a:lnTo>
                    <a:pt x="429" y="470"/>
                  </a:lnTo>
                  <a:lnTo>
                    <a:pt x="430" y="470"/>
                  </a:lnTo>
                  <a:lnTo>
                    <a:pt x="431" y="470"/>
                  </a:lnTo>
                  <a:lnTo>
                    <a:pt x="433" y="470"/>
                  </a:lnTo>
                  <a:lnTo>
                    <a:pt x="435" y="471"/>
                  </a:lnTo>
                  <a:lnTo>
                    <a:pt x="436" y="471"/>
                  </a:lnTo>
                  <a:lnTo>
                    <a:pt x="437" y="471"/>
                  </a:lnTo>
                  <a:lnTo>
                    <a:pt x="438" y="471"/>
                  </a:lnTo>
                  <a:lnTo>
                    <a:pt x="439" y="471"/>
                  </a:lnTo>
                  <a:lnTo>
                    <a:pt x="441" y="471"/>
                  </a:lnTo>
                  <a:lnTo>
                    <a:pt x="442" y="471"/>
                  </a:lnTo>
                  <a:lnTo>
                    <a:pt x="443" y="471"/>
                  </a:lnTo>
                  <a:lnTo>
                    <a:pt x="444" y="471"/>
                  </a:lnTo>
                  <a:lnTo>
                    <a:pt x="445" y="471"/>
                  </a:lnTo>
                  <a:lnTo>
                    <a:pt x="446" y="471"/>
                  </a:lnTo>
                  <a:lnTo>
                    <a:pt x="446" y="470"/>
                  </a:lnTo>
                  <a:lnTo>
                    <a:pt x="447" y="470"/>
                  </a:lnTo>
                  <a:lnTo>
                    <a:pt x="448" y="470"/>
                  </a:lnTo>
                  <a:lnTo>
                    <a:pt x="449" y="470"/>
                  </a:lnTo>
                  <a:lnTo>
                    <a:pt x="450" y="470"/>
                  </a:lnTo>
                  <a:lnTo>
                    <a:pt x="451" y="469"/>
                  </a:lnTo>
                  <a:lnTo>
                    <a:pt x="452" y="469"/>
                  </a:lnTo>
                  <a:lnTo>
                    <a:pt x="453" y="469"/>
                  </a:lnTo>
                  <a:lnTo>
                    <a:pt x="454" y="469"/>
                  </a:lnTo>
                  <a:lnTo>
                    <a:pt x="456" y="468"/>
                  </a:lnTo>
                  <a:lnTo>
                    <a:pt x="457" y="468"/>
                  </a:lnTo>
                  <a:lnTo>
                    <a:pt x="458" y="467"/>
                  </a:lnTo>
                  <a:lnTo>
                    <a:pt x="459" y="467"/>
                  </a:lnTo>
                  <a:lnTo>
                    <a:pt x="460" y="467"/>
                  </a:lnTo>
                  <a:lnTo>
                    <a:pt x="461" y="466"/>
                  </a:lnTo>
                  <a:lnTo>
                    <a:pt x="462" y="466"/>
                  </a:lnTo>
                  <a:lnTo>
                    <a:pt x="462" y="465"/>
                  </a:lnTo>
                  <a:lnTo>
                    <a:pt x="463" y="465"/>
                  </a:lnTo>
                  <a:lnTo>
                    <a:pt x="464" y="465"/>
                  </a:lnTo>
                  <a:lnTo>
                    <a:pt x="465" y="464"/>
                  </a:lnTo>
                  <a:lnTo>
                    <a:pt x="466" y="464"/>
                  </a:lnTo>
                  <a:lnTo>
                    <a:pt x="467" y="463"/>
                  </a:lnTo>
                  <a:lnTo>
                    <a:pt x="469" y="463"/>
                  </a:lnTo>
                  <a:lnTo>
                    <a:pt x="469" y="462"/>
                  </a:lnTo>
                  <a:lnTo>
                    <a:pt x="470" y="462"/>
                  </a:lnTo>
                  <a:lnTo>
                    <a:pt x="471" y="461"/>
                  </a:lnTo>
                  <a:lnTo>
                    <a:pt x="472" y="461"/>
                  </a:lnTo>
                  <a:lnTo>
                    <a:pt x="473" y="461"/>
                  </a:lnTo>
                  <a:lnTo>
                    <a:pt x="474" y="461"/>
                  </a:lnTo>
                  <a:lnTo>
                    <a:pt x="475" y="460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5" name="Freeform 122"/>
            <p:cNvSpPr>
              <a:spLocks noChangeArrowheads="1"/>
            </p:cNvSpPr>
            <p:nvPr/>
          </p:nvSpPr>
          <p:spPr bwMode="auto">
            <a:xfrm>
              <a:off x="1470" y="847"/>
              <a:ext cx="2037" cy="1742"/>
            </a:xfrm>
            <a:custGeom>
              <a:avLst/>
              <a:gdLst>
                <a:gd name="T0" fmla="*/ 28 w 2037"/>
                <a:gd name="T1" fmla="*/ 1502 h 1742"/>
                <a:gd name="T2" fmla="*/ 58 w 2037"/>
                <a:gd name="T3" fmla="*/ 1249 h 1742"/>
                <a:gd name="T4" fmla="*/ 88 w 2037"/>
                <a:gd name="T5" fmla="*/ 1028 h 1742"/>
                <a:gd name="T6" fmla="*/ 117 w 2037"/>
                <a:gd name="T7" fmla="*/ 847 h 1742"/>
                <a:gd name="T8" fmla="*/ 147 w 2037"/>
                <a:gd name="T9" fmla="*/ 697 h 1742"/>
                <a:gd name="T10" fmla="*/ 177 w 2037"/>
                <a:gd name="T11" fmla="*/ 576 h 1742"/>
                <a:gd name="T12" fmla="*/ 207 w 2037"/>
                <a:gd name="T13" fmla="*/ 477 h 1742"/>
                <a:gd name="T14" fmla="*/ 236 w 2037"/>
                <a:gd name="T15" fmla="*/ 404 h 1742"/>
                <a:gd name="T16" fmla="*/ 266 w 2037"/>
                <a:gd name="T17" fmla="*/ 340 h 1742"/>
                <a:gd name="T18" fmla="*/ 296 w 2037"/>
                <a:gd name="T19" fmla="*/ 287 h 1742"/>
                <a:gd name="T20" fmla="*/ 325 w 2037"/>
                <a:gd name="T21" fmla="*/ 241 h 1742"/>
                <a:gd name="T22" fmla="*/ 357 w 2037"/>
                <a:gd name="T23" fmla="*/ 196 h 1742"/>
                <a:gd name="T24" fmla="*/ 387 w 2037"/>
                <a:gd name="T25" fmla="*/ 161 h 1742"/>
                <a:gd name="T26" fmla="*/ 417 w 2037"/>
                <a:gd name="T27" fmla="*/ 135 h 1742"/>
                <a:gd name="T28" fmla="*/ 447 w 2037"/>
                <a:gd name="T29" fmla="*/ 111 h 1742"/>
                <a:gd name="T30" fmla="*/ 478 w 2037"/>
                <a:gd name="T31" fmla="*/ 91 h 1742"/>
                <a:gd name="T32" fmla="*/ 511 w 2037"/>
                <a:gd name="T33" fmla="*/ 76 h 1742"/>
                <a:gd name="T34" fmla="*/ 542 w 2037"/>
                <a:gd name="T35" fmla="*/ 69 h 1742"/>
                <a:gd name="T36" fmla="*/ 572 w 2037"/>
                <a:gd name="T37" fmla="*/ 64 h 1742"/>
                <a:gd name="T38" fmla="*/ 611 w 2037"/>
                <a:gd name="T39" fmla="*/ 65 h 1742"/>
                <a:gd name="T40" fmla="*/ 652 w 2037"/>
                <a:gd name="T41" fmla="*/ 53 h 1742"/>
                <a:gd name="T42" fmla="*/ 682 w 2037"/>
                <a:gd name="T43" fmla="*/ 14 h 1742"/>
                <a:gd name="T44" fmla="*/ 713 w 2037"/>
                <a:gd name="T45" fmla="*/ 5 h 1742"/>
                <a:gd name="T46" fmla="*/ 744 w 2037"/>
                <a:gd name="T47" fmla="*/ 2 h 1742"/>
                <a:gd name="T48" fmla="*/ 776 w 2037"/>
                <a:gd name="T49" fmla="*/ 22 h 1742"/>
                <a:gd name="T50" fmla="*/ 806 w 2037"/>
                <a:gd name="T51" fmla="*/ 54 h 1742"/>
                <a:gd name="T52" fmla="*/ 837 w 2037"/>
                <a:gd name="T53" fmla="*/ 76 h 1742"/>
                <a:gd name="T54" fmla="*/ 868 w 2037"/>
                <a:gd name="T55" fmla="*/ 76 h 1742"/>
                <a:gd name="T56" fmla="*/ 900 w 2037"/>
                <a:gd name="T57" fmla="*/ 71 h 1742"/>
                <a:gd name="T58" fmla="*/ 934 w 2037"/>
                <a:gd name="T59" fmla="*/ 96 h 1742"/>
                <a:gd name="T60" fmla="*/ 968 w 2037"/>
                <a:gd name="T61" fmla="*/ 115 h 1742"/>
                <a:gd name="T62" fmla="*/ 999 w 2037"/>
                <a:gd name="T63" fmla="*/ 127 h 1742"/>
                <a:gd name="T64" fmla="*/ 1029 w 2037"/>
                <a:gd name="T65" fmla="*/ 126 h 1742"/>
                <a:gd name="T66" fmla="*/ 1060 w 2037"/>
                <a:gd name="T67" fmla="*/ 131 h 1742"/>
                <a:gd name="T68" fmla="*/ 1095 w 2037"/>
                <a:gd name="T69" fmla="*/ 136 h 1742"/>
                <a:gd name="T70" fmla="*/ 1126 w 2037"/>
                <a:gd name="T71" fmla="*/ 137 h 1742"/>
                <a:gd name="T72" fmla="*/ 1158 w 2037"/>
                <a:gd name="T73" fmla="*/ 136 h 1742"/>
                <a:gd name="T74" fmla="*/ 1190 w 2037"/>
                <a:gd name="T75" fmla="*/ 137 h 1742"/>
                <a:gd name="T76" fmla="*/ 1221 w 2037"/>
                <a:gd name="T77" fmla="*/ 138 h 1742"/>
                <a:gd name="T78" fmla="*/ 1257 w 2037"/>
                <a:gd name="T79" fmla="*/ 139 h 1742"/>
                <a:gd name="T80" fmla="*/ 1293 w 2037"/>
                <a:gd name="T81" fmla="*/ 141 h 1742"/>
                <a:gd name="T82" fmla="*/ 1325 w 2037"/>
                <a:gd name="T83" fmla="*/ 143 h 1742"/>
                <a:gd name="T84" fmla="*/ 1355 w 2037"/>
                <a:gd name="T85" fmla="*/ 147 h 1742"/>
                <a:gd name="T86" fmla="*/ 1386 w 2037"/>
                <a:gd name="T87" fmla="*/ 149 h 1742"/>
                <a:gd name="T88" fmla="*/ 1420 w 2037"/>
                <a:gd name="T89" fmla="*/ 151 h 1742"/>
                <a:gd name="T90" fmla="*/ 1455 w 2037"/>
                <a:gd name="T91" fmla="*/ 151 h 1742"/>
                <a:gd name="T92" fmla="*/ 1486 w 2037"/>
                <a:gd name="T93" fmla="*/ 154 h 1742"/>
                <a:gd name="T94" fmla="*/ 1517 w 2037"/>
                <a:gd name="T95" fmla="*/ 154 h 1742"/>
                <a:gd name="T96" fmla="*/ 1548 w 2037"/>
                <a:gd name="T97" fmla="*/ 158 h 1742"/>
                <a:gd name="T98" fmla="*/ 1582 w 2037"/>
                <a:gd name="T99" fmla="*/ 161 h 1742"/>
                <a:gd name="T100" fmla="*/ 1617 w 2037"/>
                <a:gd name="T101" fmla="*/ 164 h 1742"/>
                <a:gd name="T102" fmla="*/ 1648 w 2037"/>
                <a:gd name="T103" fmla="*/ 165 h 1742"/>
                <a:gd name="T104" fmla="*/ 1681 w 2037"/>
                <a:gd name="T105" fmla="*/ 166 h 1742"/>
                <a:gd name="T106" fmla="*/ 1711 w 2037"/>
                <a:gd name="T107" fmla="*/ 168 h 1742"/>
                <a:gd name="T108" fmla="*/ 1745 w 2037"/>
                <a:gd name="T109" fmla="*/ 171 h 1742"/>
                <a:gd name="T110" fmla="*/ 1777 w 2037"/>
                <a:gd name="T111" fmla="*/ 171 h 1742"/>
                <a:gd name="T112" fmla="*/ 1809 w 2037"/>
                <a:gd name="T113" fmla="*/ 172 h 1742"/>
                <a:gd name="T114" fmla="*/ 1840 w 2037"/>
                <a:gd name="T115" fmla="*/ 171 h 1742"/>
                <a:gd name="T116" fmla="*/ 1874 w 2037"/>
                <a:gd name="T117" fmla="*/ 173 h 1742"/>
                <a:gd name="T118" fmla="*/ 1911 w 2037"/>
                <a:gd name="T119" fmla="*/ 172 h 1742"/>
                <a:gd name="T120" fmla="*/ 1944 w 2037"/>
                <a:gd name="T121" fmla="*/ 171 h 1742"/>
                <a:gd name="T122" fmla="*/ 1974 w 2037"/>
                <a:gd name="T123" fmla="*/ 172 h 1742"/>
                <a:gd name="T124" fmla="*/ 2005 w 2037"/>
                <a:gd name="T125" fmla="*/ 173 h 174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37" h="1742">
                  <a:moveTo>
                    <a:pt x="0" y="1742"/>
                  </a:moveTo>
                  <a:lnTo>
                    <a:pt x="0" y="1737"/>
                  </a:lnTo>
                  <a:lnTo>
                    <a:pt x="1" y="1729"/>
                  </a:lnTo>
                  <a:lnTo>
                    <a:pt x="2" y="1725"/>
                  </a:lnTo>
                  <a:lnTo>
                    <a:pt x="3" y="1720"/>
                  </a:lnTo>
                  <a:lnTo>
                    <a:pt x="4" y="1711"/>
                  </a:lnTo>
                  <a:lnTo>
                    <a:pt x="5" y="1706"/>
                  </a:lnTo>
                  <a:lnTo>
                    <a:pt x="5" y="1701"/>
                  </a:lnTo>
                  <a:lnTo>
                    <a:pt x="7" y="1691"/>
                  </a:lnTo>
                  <a:lnTo>
                    <a:pt x="7" y="1686"/>
                  </a:lnTo>
                  <a:lnTo>
                    <a:pt x="8" y="1682"/>
                  </a:lnTo>
                  <a:lnTo>
                    <a:pt x="9" y="1669"/>
                  </a:lnTo>
                  <a:lnTo>
                    <a:pt x="10" y="1665"/>
                  </a:lnTo>
                  <a:lnTo>
                    <a:pt x="10" y="1661"/>
                  </a:lnTo>
                  <a:lnTo>
                    <a:pt x="12" y="1652"/>
                  </a:lnTo>
                  <a:lnTo>
                    <a:pt x="12" y="1648"/>
                  </a:lnTo>
                  <a:lnTo>
                    <a:pt x="13" y="1643"/>
                  </a:lnTo>
                  <a:lnTo>
                    <a:pt x="14" y="1632"/>
                  </a:lnTo>
                  <a:lnTo>
                    <a:pt x="15" y="1625"/>
                  </a:lnTo>
                  <a:lnTo>
                    <a:pt x="16" y="1619"/>
                  </a:lnTo>
                  <a:lnTo>
                    <a:pt x="17" y="1606"/>
                  </a:lnTo>
                  <a:lnTo>
                    <a:pt x="18" y="1600"/>
                  </a:lnTo>
                  <a:lnTo>
                    <a:pt x="18" y="1594"/>
                  </a:lnTo>
                  <a:lnTo>
                    <a:pt x="20" y="1582"/>
                  </a:lnTo>
                  <a:lnTo>
                    <a:pt x="20" y="1576"/>
                  </a:lnTo>
                  <a:lnTo>
                    <a:pt x="21" y="1570"/>
                  </a:lnTo>
                  <a:lnTo>
                    <a:pt x="22" y="1560"/>
                  </a:lnTo>
                  <a:lnTo>
                    <a:pt x="23" y="1554"/>
                  </a:lnTo>
                  <a:lnTo>
                    <a:pt x="24" y="1546"/>
                  </a:lnTo>
                  <a:lnTo>
                    <a:pt x="25" y="1532"/>
                  </a:lnTo>
                  <a:lnTo>
                    <a:pt x="26" y="1526"/>
                  </a:lnTo>
                  <a:lnTo>
                    <a:pt x="26" y="1520"/>
                  </a:lnTo>
                  <a:lnTo>
                    <a:pt x="28" y="1507"/>
                  </a:lnTo>
                  <a:lnTo>
                    <a:pt x="28" y="1502"/>
                  </a:lnTo>
                  <a:lnTo>
                    <a:pt x="29" y="1497"/>
                  </a:lnTo>
                  <a:lnTo>
                    <a:pt x="30" y="1487"/>
                  </a:lnTo>
                  <a:lnTo>
                    <a:pt x="31" y="1483"/>
                  </a:lnTo>
                  <a:lnTo>
                    <a:pt x="31" y="1477"/>
                  </a:lnTo>
                  <a:lnTo>
                    <a:pt x="33" y="1464"/>
                  </a:lnTo>
                  <a:lnTo>
                    <a:pt x="33" y="1458"/>
                  </a:lnTo>
                  <a:lnTo>
                    <a:pt x="34" y="1452"/>
                  </a:lnTo>
                  <a:lnTo>
                    <a:pt x="35" y="1442"/>
                  </a:lnTo>
                  <a:lnTo>
                    <a:pt x="36" y="1437"/>
                  </a:lnTo>
                  <a:lnTo>
                    <a:pt x="37" y="1432"/>
                  </a:lnTo>
                  <a:lnTo>
                    <a:pt x="38" y="1421"/>
                  </a:lnTo>
                  <a:lnTo>
                    <a:pt x="39" y="1414"/>
                  </a:lnTo>
                  <a:lnTo>
                    <a:pt x="39" y="1408"/>
                  </a:lnTo>
                  <a:lnTo>
                    <a:pt x="41" y="1393"/>
                  </a:lnTo>
                  <a:lnTo>
                    <a:pt x="41" y="1386"/>
                  </a:lnTo>
                  <a:lnTo>
                    <a:pt x="42" y="1379"/>
                  </a:lnTo>
                  <a:lnTo>
                    <a:pt x="43" y="1364"/>
                  </a:lnTo>
                  <a:lnTo>
                    <a:pt x="44" y="1358"/>
                  </a:lnTo>
                  <a:lnTo>
                    <a:pt x="45" y="1352"/>
                  </a:lnTo>
                  <a:lnTo>
                    <a:pt x="46" y="1342"/>
                  </a:lnTo>
                  <a:lnTo>
                    <a:pt x="47" y="1336"/>
                  </a:lnTo>
                  <a:lnTo>
                    <a:pt x="47" y="1332"/>
                  </a:lnTo>
                  <a:lnTo>
                    <a:pt x="49" y="1322"/>
                  </a:lnTo>
                  <a:lnTo>
                    <a:pt x="49" y="1317"/>
                  </a:lnTo>
                  <a:lnTo>
                    <a:pt x="50" y="1312"/>
                  </a:lnTo>
                  <a:lnTo>
                    <a:pt x="51" y="1301"/>
                  </a:lnTo>
                  <a:lnTo>
                    <a:pt x="52" y="1297"/>
                  </a:lnTo>
                  <a:lnTo>
                    <a:pt x="52" y="1293"/>
                  </a:lnTo>
                  <a:lnTo>
                    <a:pt x="54" y="1283"/>
                  </a:lnTo>
                  <a:lnTo>
                    <a:pt x="54" y="1278"/>
                  </a:lnTo>
                  <a:lnTo>
                    <a:pt x="55" y="1274"/>
                  </a:lnTo>
                  <a:lnTo>
                    <a:pt x="56" y="1261"/>
                  </a:lnTo>
                  <a:lnTo>
                    <a:pt x="57" y="1256"/>
                  </a:lnTo>
                  <a:lnTo>
                    <a:pt x="58" y="1249"/>
                  </a:lnTo>
                  <a:lnTo>
                    <a:pt x="59" y="1238"/>
                  </a:lnTo>
                  <a:lnTo>
                    <a:pt x="60" y="1232"/>
                  </a:lnTo>
                  <a:lnTo>
                    <a:pt x="60" y="1227"/>
                  </a:lnTo>
                  <a:lnTo>
                    <a:pt x="62" y="1217"/>
                  </a:lnTo>
                  <a:lnTo>
                    <a:pt x="62" y="1213"/>
                  </a:lnTo>
                  <a:lnTo>
                    <a:pt x="63" y="1209"/>
                  </a:lnTo>
                  <a:lnTo>
                    <a:pt x="64" y="1198"/>
                  </a:lnTo>
                  <a:lnTo>
                    <a:pt x="65" y="1192"/>
                  </a:lnTo>
                  <a:lnTo>
                    <a:pt x="66" y="1187"/>
                  </a:lnTo>
                  <a:lnTo>
                    <a:pt x="67" y="1175"/>
                  </a:lnTo>
                  <a:lnTo>
                    <a:pt x="68" y="1169"/>
                  </a:lnTo>
                  <a:lnTo>
                    <a:pt x="68" y="1162"/>
                  </a:lnTo>
                  <a:lnTo>
                    <a:pt x="70" y="1149"/>
                  </a:lnTo>
                  <a:lnTo>
                    <a:pt x="70" y="1144"/>
                  </a:lnTo>
                  <a:lnTo>
                    <a:pt x="71" y="1138"/>
                  </a:lnTo>
                  <a:lnTo>
                    <a:pt x="72" y="1129"/>
                  </a:lnTo>
                  <a:lnTo>
                    <a:pt x="73" y="1124"/>
                  </a:lnTo>
                  <a:lnTo>
                    <a:pt x="73" y="1120"/>
                  </a:lnTo>
                  <a:lnTo>
                    <a:pt x="75" y="1111"/>
                  </a:lnTo>
                  <a:lnTo>
                    <a:pt x="75" y="1107"/>
                  </a:lnTo>
                  <a:lnTo>
                    <a:pt x="76" y="1104"/>
                  </a:lnTo>
                  <a:lnTo>
                    <a:pt x="77" y="1097"/>
                  </a:lnTo>
                  <a:lnTo>
                    <a:pt x="78" y="1093"/>
                  </a:lnTo>
                  <a:lnTo>
                    <a:pt x="79" y="1088"/>
                  </a:lnTo>
                  <a:lnTo>
                    <a:pt x="80" y="1078"/>
                  </a:lnTo>
                  <a:lnTo>
                    <a:pt x="81" y="1072"/>
                  </a:lnTo>
                  <a:lnTo>
                    <a:pt x="81" y="1068"/>
                  </a:lnTo>
                  <a:lnTo>
                    <a:pt x="83" y="1058"/>
                  </a:lnTo>
                  <a:lnTo>
                    <a:pt x="83" y="1054"/>
                  </a:lnTo>
                  <a:lnTo>
                    <a:pt x="84" y="1050"/>
                  </a:lnTo>
                  <a:lnTo>
                    <a:pt x="85" y="1044"/>
                  </a:lnTo>
                  <a:lnTo>
                    <a:pt x="86" y="1040"/>
                  </a:lnTo>
                  <a:lnTo>
                    <a:pt x="87" y="1037"/>
                  </a:lnTo>
                  <a:lnTo>
                    <a:pt x="88" y="1028"/>
                  </a:lnTo>
                  <a:lnTo>
                    <a:pt x="89" y="1023"/>
                  </a:lnTo>
                  <a:lnTo>
                    <a:pt x="89" y="1018"/>
                  </a:lnTo>
                  <a:lnTo>
                    <a:pt x="91" y="1012"/>
                  </a:lnTo>
                  <a:lnTo>
                    <a:pt x="91" y="1007"/>
                  </a:lnTo>
                  <a:lnTo>
                    <a:pt x="92" y="1002"/>
                  </a:lnTo>
                  <a:lnTo>
                    <a:pt x="93" y="994"/>
                  </a:lnTo>
                  <a:lnTo>
                    <a:pt x="94" y="989"/>
                  </a:lnTo>
                  <a:lnTo>
                    <a:pt x="94" y="986"/>
                  </a:lnTo>
                  <a:lnTo>
                    <a:pt x="96" y="978"/>
                  </a:lnTo>
                  <a:lnTo>
                    <a:pt x="96" y="975"/>
                  </a:lnTo>
                  <a:lnTo>
                    <a:pt x="97" y="972"/>
                  </a:lnTo>
                  <a:lnTo>
                    <a:pt x="98" y="966"/>
                  </a:lnTo>
                  <a:lnTo>
                    <a:pt x="99" y="961"/>
                  </a:lnTo>
                  <a:lnTo>
                    <a:pt x="100" y="958"/>
                  </a:lnTo>
                  <a:lnTo>
                    <a:pt x="101" y="951"/>
                  </a:lnTo>
                  <a:lnTo>
                    <a:pt x="102" y="946"/>
                  </a:lnTo>
                  <a:lnTo>
                    <a:pt x="102" y="941"/>
                  </a:lnTo>
                  <a:lnTo>
                    <a:pt x="104" y="934"/>
                  </a:lnTo>
                  <a:lnTo>
                    <a:pt x="104" y="930"/>
                  </a:lnTo>
                  <a:lnTo>
                    <a:pt x="105" y="926"/>
                  </a:lnTo>
                  <a:lnTo>
                    <a:pt x="106" y="919"/>
                  </a:lnTo>
                  <a:lnTo>
                    <a:pt x="107" y="915"/>
                  </a:lnTo>
                  <a:lnTo>
                    <a:pt x="108" y="910"/>
                  </a:lnTo>
                  <a:lnTo>
                    <a:pt x="109" y="903"/>
                  </a:lnTo>
                  <a:lnTo>
                    <a:pt x="110" y="900"/>
                  </a:lnTo>
                  <a:lnTo>
                    <a:pt x="110" y="895"/>
                  </a:lnTo>
                  <a:lnTo>
                    <a:pt x="112" y="887"/>
                  </a:lnTo>
                  <a:lnTo>
                    <a:pt x="112" y="883"/>
                  </a:lnTo>
                  <a:lnTo>
                    <a:pt x="113" y="880"/>
                  </a:lnTo>
                  <a:lnTo>
                    <a:pt x="114" y="871"/>
                  </a:lnTo>
                  <a:lnTo>
                    <a:pt x="115" y="866"/>
                  </a:lnTo>
                  <a:lnTo>
                    <a:pt x="115" y="861"/>
                  </a:lnTo>
                  <a:lnTo>
                    <a:pt x="117" y="852"/>
                  </a:lnTo>
                  <a:lnTo>
                    <a:pt x="117" y="847"/>
                  </a:lnTo>
                  <a:lnTo>
                    <a:pt x="118" y="844"/>
                  </a:lnTo>
                  <a:lnTo>
                    <a:pt x="119" y="835"/>
                  </a:lnTo>
                  <a:lnTo>
                    <a:pt x="120" y="830"/>
                  </a:lnTo>
                  <a:lnTo>
                    <a:pt x="121" y="827"/>
                  </a:lnTo>
                  <a:lnTo>
                    <a:pt x="122" y="820"/>
                  </a:lnTo>
                  <a:lnTo>
                    <a:pt x="123" y="817"/>
                  </a:lnTo>
                  <a:lnTo>
                    <a:pt x="123" y="813"/>
                  </a:lnTo>
                  <a:lnTo>
                    <a:pt x="125" y="806"/>
                  </a:lnTo>
                  <a:lnTo>
                    <a:pt x="125" y="801"/>
                  </a:lnTo>
                  <a:lnTo>
                    <a:pt x="126" y="798"/>
                  </a:lnTo>
                  <a:lnTo>
                    <a:pt x="127" y="790"/>
                  </a:lnTo>
                  <a:lnTo>
                    <a:pt x="128" y="786"/>
                  </a:lnTo>
                  <a:lnTo>
                    <a:pt x="129" y="783"/>
                  </a:lnTo>
                  <a:lnTo>
                    <a:pt x="130" y="777"/>
                  </a:lnTo>
                  <a:lnTo>
                    <a:pt x="131" y="774"/>
                  </a:lnTo>
                  <a:lnTo>
                    <a:pt x="131" y="771"/>
                  </a:lnTo>
                  <a:lnTo>
                    <a:pt x="133" y="766"/>
                  </a:lnTo>
                  <a:lnTo>
                    <a:pt x="133" y="763"/>
                  </a:lnTo>
                  <a:lnTo>
                    <a:pt x="134" y="759"/>
                  </a:lnTo>
                  <a:lnTo>
                    <a:pt x="135" y="754"/>
                  </a:lnTo>
                  <a:lnTo>
                    <a:pt x="136" y="750"/>
                  </a:lnTo>
                  <a:lnTo>
                    <a:pt x="136" y="747"/>
                  </a:lnTo>
                  <a:lnTo>
                    <a:pt x="138" y="740"/>
                  </a:lnTo>
                  <a:lnTo>
                    <a:pt x="138" y="738"/>
                  </a:lnTo>
                  <a:lnTo>
                    <a:pt x="139" y="735"/>
                  </a:lnTo>
                  <a:lnTo>
                    <a:pt x="140" y="728"/>
                  </a:lnTo>
                  <a:lnTo>
                    <a:pt x="141" y="725"/>
                  </a:lnTo>
                  <a:lnTo>
                    <a:pt x="142" y="722"/>
                  </a:lnTo>
                  <a:lnTo>
                    <a:pt x="143" y="716"/>
                  </a:lnTo>
                  <a:lnTo>
                    <a:pt x="144" y="712"/>
                  </a:lnTo>
                  <a:lnTo>
                    <a:pt x="144" y="710"/>
                  </a:lnTo>
                  <a:lnTo>
                    <a:pt x="146" y="704"/>
                  </a:lnTo>
                  <a:lnTo>
                    <a:pt x="146" y="701"/>
                  </a:lnTo>
                  <a:lnTo>
                    <a:pt x="147" y="697"/>
                  </a:lnTo>
                  <a:lnTo>
                    <a:pt x="148" y="691"/>
                  </a:lnTo>
                  <a:lnTo>
                    <a:pt x="149" y="688"/>
                  </a:lnTo>
                  <a:lnTo>
                    <a:pt x="150" y="685"/>
                  </a:lnTo>
                  <a:lnTo>
                    <a:pt x="151" y="678"/>
                  </a:lnTo>
                  <a:lnTo>
                    <a:pt x="152" y="676"/>
                  </a:lnTo>
                  <a:lnTo>
                    <a:pt x="152" y="673"/>
                  </a:lnTo>
                  <a:lnTo>
                    <a:pt x="154" y="667"/>
                  </a:lnTo>
                  <a:lnTo>
                    <a:pt x="154" y="664"/>
                  </a:lnTo>
                  <a:lnTo>
                    <a:pt x="155" y="661"/>
                  </a:lnTo>
                  <a:lnTo>
                    <a:pt x="156" y="656"/>
                  </a:lnTo>
                  <a:lnTo>
                    <a:pt x="157" y="653"/>
                  </a:lnTo>
                  <a:lnTo>
                    <a:pt x="157" y="650"/>
                  </a:lnTo>
                  <a:lnTo>
                    <a:pt x="159" y="646"/>
                  </a:lnTo>
                  <a:lnTo>
                    <a:pt x="159" y="644"/>
                  </a:lnTo>
                  <a:lnTo>
                    <a:pt x="160" y="641"/>
                  </a:lnTo>
                  <a:lnTo>
                    <a:pt x="161" y="635"/>
                  </a:lnTo>
                  <a:lnTo>
                    <a:pt x="162" y="634"/>
                  </a:lnTo>
                  <a:lnTo>
                    <a:pt x="163" y="631"/>
                  </a:lnTo>
                  <a:lnTo>
                    <a:pt x="164" y="626"/>
                  </a:lnTo>
                  <a:lnTo>
                    <a:pt x="165" y="624"/>
                  </a:lnTo>
                  <a:lnTo>
                    <a:pt x="165" y="621"/>
                  </a:lnTo>
                  <a:lnTo>
                    <a:pt x="167" y="614"/>
                  </a:lnTo>
                  <a:lnTo>
                    <a:pt x="167" y="611"/>
                  </a:lnTo>
                  <a:lnTo>
                    <a:pt x="168" y="610"/>
                  </a:lnTo>
                  <a:lnTo>
                    <a:pt x="169" y="604"/>
                  </a:lnTo>
                  <a:lnTo>
                    <a:pt x="170" y="601"/>
                  </a:lnTo>
                  <a:lnTo>
                    <a:pt x="171" y="599"/>
                  </a:lnTo>
                  <a:lnTo>
                    <a:pt x="172" y="594"/>
                  </a:lnTo>
                  <a:lnTo>
                    <a:pt x="173" y="591"/>
                  </a:lnTo>
                  <a:lnTo>
                    <a:pt x="173" y="590"/>
                  </a:lnTo>
                  <a:lnTo>
                    <a:pt x="175" y="584"/>
                  </a:lnTo>
                  <a:lnTo>
                    <a:pt x="175" y="583"/>
                  </a:lnTo>
                  <a:lnTo>
                    <a:pt x="176" y="580"/>
                  </a:lnTo>
                  <a:lnTo>
                    <a:pt x="177" y="576"/>
                  </a:lnTo>
                  <a:lnTo>
                    <a:pt x="178" y="573"/>
                  </a:lnTo>
                  <a:lnTo>
                    <a:pt x="178" y="570"/>
                  </a:lnTo>
                  <a:lnTo>
                    <a:pt x="180" y="566"/>
                  </a:lnTo>
                  <a:lnTo>
                    <a:pt x="180" y="564"/>
                  </a:lnTo>
                  <a:lnTo>
                    <a:pt x="181" y="561"/>
                  </a:lnTo>
                  <a:lnTo>
                    <a:pt x="182" y="557"/>
                  </a:lnTo>
                  <a:lnTo>
                    <a:pt x="183" y="554"/>
                  </a:lnTo>
                  <a:lnTo>
                    <a:pt x="184" y="552"/>
                  </a:lnTo>
                  <a:lnTo>
                    <a:pt x="185" y="546"/>
                  </a:lnTo>
                  <a:lnTo>
                    <a:pt x="186" y="544"/>
                  </a:lnTo>
                  <a:lnTo>
                    <a:pt x="186" y="542"/>
                  </a:lnTo>
                  <a:lnTo>
                    <a:pt x="188" y="538"/>
                  </a:lnTo>
                  <a:lnTo>
                    <a:pt x="188" y="535"/>
                  </a:lnTo>
                  <a:lnTo>
                    <a:pt x="189" y="532"/>
                  </a:lnTo>
                  <a:lnTo>
                    <a:pt x="190" y="528"/>
                  </a:lnTo>
                  <a:lnTo>
                    <a:pt x="191" y="527"/>
                  </a:lnTo>
                  <a:lnTo>
                    <a:pt x="192" y="524"/>
                  </a:lnTo>
                  <a:lnTo>
                    <a:pt x="193" y="519"/>
                  </a:lnTo>
                  <a:lnTo>
                    <a:pt x="194" y="518"/>
                  </a:lnTo>
                  <a:lnTo>
                    <a:pt x="194" y="516"/>
                  </a:lnTo>
                  <a:lnTo>
                    <a:pt x="196" y="511"/>
                  </a:lnTo>
                  <a:lnTo>
                    <a:pt x="196" y="509"/>
                  </a:lnTo>
                  <a:lnTo>
                    <a:pt x="197" y="508"/>
                  </a:lnTo>
                  <a:lnTo>
                    <a:pt x="198" y="503"/>
                  </a:lnTo>
                  <a:lnTo>
                    <a:pt x="199" y="501"/>
                  </a:lnTo>
                  <a:lnTo>
                    <a:pt x="199" y="499"/>
                  </a:lnTo>
                  <a:lnTo>
                    <a:pt x="201" y="495"/>
                  </a:lnTo>
                  <a:lnTo>
                    <a:pt x="201" y="492"/>
                  </a:lnTo>
                  <a:lnTo>
                    <a:pt x="202" y="491"/>
                  </a:lnTo>
                  <a:lnTo>
                    <a:pt x="203" y="487"/>
                  </a:lnTo>
                  <a:lnTo>
                    <a:pt x="204" y="484"/>
                  </a:lnTo>
                  <a:lnTo>
                    <a:pt x="205" y="483"/>
                  </a:lnTo>
                  <a:lnTo>
                    <a:pt x="206" y="479"/>
                  </a:lnTo>
                  <a:lnTo>
                    <a:pt x="207" y="477"/>
                  </a:lnTo>
                  <a:lnTo>
                    <a:pt x="207" y="475"/>
                  </a:lnTo>
                  <a:lnTo>
                    <a:pt x="209" y="472"/>
                  </a:lnTo>
                  <a:lnTo>
                    <a:pt x="209" y="471"/>
                  </a:lnTo>
                  <a:lnTo>
                    <a:pt x="210" y="468"/>
                  </a:lnTo>
                  <a:lnTo>
                    <a:pt x="211" y="465"/>
                  </a:lnTo>
                  <a:lnTo>
                    <a:pt x="212" y="464"/>
                  </a:lnTo>
                  <a:lnTo>
                    <a:pt x="213" y="461"/>
                  </a:lnTo>
                  <a:lnTo>
                    <a:pt x="214" y="458"/>
                  </a:lnTo>
                  <a:lnTo>
                    <a:pt x="215" y="457"/>
                  </a:lnTo>
                  <a:lnTo>
                    <a:pt x="215" y="455"/>
                  </a:lnTo>
                  <a:lnTo>
                    <a:pt x="217" y="451"/>
                  </a:lnTo>
                  <a:lnTo>
                    <a:pt x="217" y="449"/>
                  </a:lnTo>
                  <a:lnTo>
                    <a:pt x="218" y="448"/>
                  </a:lnTo>
                  <a:lnTo>
                    <a:pt x="219" y="444"/>
                  </a:lnTo>
                  <a:lnTo>
                    <a:pt x="220" y="442"/>
                  </a:lnTo>
                  <a:lnTo>
                    <a:pt x="220" y="441"/>
                  </a:lnTo>
                  <a:lnTo>
                    <a:pt x="222" y="438"/>
                  </a:lnTo>
                  <a:lnTo>
                    <a:pt x="222" y="436"/>
                  </a:lnTo>
                  <a:lnTo>
                    <a:pt x="223" y="434"/>
                  </a:lnTo>
                  <a:lnTo>
                    <a:pt x="224" y="432"/>
                  </a:lnTo>
                  <a:lnTo>
                    <a:pt x="225" y="431"/>
                  </a:lnTo>
                  <a:lnTo>
                    <a:pt x="226" y="429"/>
                  </a:lnTo>
                  <a:lnTo>
                    <a:pt x="227" y="424"/>
                  </a:lnTo>
                  <a:lnTo>
                    <a:pt x="228" y="423"/>
                  </a:lnTo>
                  <a:lnTo>
                    <a:pt x="230" y="419"/>
                  </a:lnTo>
                  <a:lnTo>
                    <a:pt x="230" y="417"/>
                  </a:lnTo>
                  <a:lnTo>
                    <a:pt x="231" y="417"/>
                  </a:lnTo>
                  <a:lnTo>
                    <a:pt x="232" y="413"/>
                  </a:lnTo>
                  <a:lnTo>
                    <a:pt x="233" y="411"/>
                  </a:lnTo>
                  <a:lnTo>
                    <a:pt x="234" y="411"/>
                  </a:lnTo>
                  <a:lnTo>
                    <a:pt x="235" y="408"/>
                  </a:lnTo>
                  <a:lnTo>
                    <a:pt x="236" y="405"/>
                  </a:lnTo>
                  <a:lnTo>
                    <a:pt x="236" y="404"/>
                  </a:lnTo>
                  <a:lnTo>
                    <a:pt x="238" y="401"/>
                  </a:lnTo>
                  <a:lnTo>
                    <a:pt x="238" y="399"/>
                  </a:lnTo>
                  <a:lnTo>
                    <a:pt x="239" y="398"/>
                  </a:lnTo>
                  <a:lnTo>
                    <a:pt x="240" y="394"/>
                  </a:lnTo>
                  <a:lnTo>
                    <a:pt x="241" y="393"/>
                  </a:lnTo>
                  <a:lnTo>
                    <a:pt x="241" y="392"/>
                  </a:lnTo>
                  <a:lnTo>
                    <a:pt x="243" y="389"/>
                  </a:lnTo>
                  <a:lnTo>
                    <a:pt x="243" y="388"/>
                  </a:lnTo>
                  <a:lnTo>
                    <a:pt x="244" y="385"/>
                  </a:lnTo>
                  <a:lnTo>
                    <a:pt x="245" y="383"/>
                  </a:lnTo>
                  <a:lnTo>
                    <a:pt x="246" y="381"/>
                  </a:lnTo>
                  <a:lnTo>
                    <a:pt x="247" y="380"/>
                  </a:lnTo>
                  <a:lnTo>
                    <a:pt x="248" y="378"/>
                  </a:lnTo>
                  <a:lnTo>
                    <a:pt x="249" y="376"/>
                  </a:lnTo>
                  <a:lnTo>
                    <a:pt x="249" y="374"/>
                  </a:lnTo>
                  <a:lnTo>
                    <a:pt x="251" y="371"/>
                  </a:lnTo>
                  <a:lnTo>
                    <a:pt x="251" y="370"/>
                  </a:lnTo>
                  <a:lnTo>
                    <a:pt x="252" y="370"/>
                  </a:lnTo>
                  <a:lnTo>
                    <a:pt x="253" y="366"/>
                  </a:lnTo>
                  <a:lnTo>
                    <a:pt x="254" y="364"/>
                  </a:lnTo>
                  <a:lnTo>
                    <a:pt x="255" y="364"/>
                  </a:lnTo>
                  <a:lnTo>
                    <a:pt x="256" y="361"/>
                  </a:lnTo>
                  <a:lnTo>
                    <a:pt x="257" y="360"/>
                  </a:lnTo>
                  <a:lnTo>
                    <a:pt x="257" y="358"/>
                  </a:lnTo>
                  <a:lnTo>
                    <a:pt x="259" y="354"/>
                  </a:lnTo>
                  <a:lnTo>
                    <a:pt x="259" y="353"/>
                  </a:lnTo>
                  <a:lnTo>
                    <a:pt x="260" y="352"/>
                  </a:lnTo>
                  <a:lnTo>
                    <a:pt x="261" y="349"/>
                  </a:lnTo>
                  <a:lnTo>
                    <a:pt x="262" y="348"/>
                  </a:lnTo>
                  <a:lnTo>
                    <a:pt x="262" y="347"/>
                  </a:lnTo>
                  <a:lnTo>
                    <a:pt x="263" y="345"/>
                  </a:lnTo>
                  <a:lnTo>
                    <a:pt x="264" y="344"/>
                  </a:lnTo>
                  <a:lnTo>
                    <a:pt x="265" y="342"/>
                  </a:lnTo>
                  <a:lnTo>
                    <a:pt x="266" y="340"/>
                  </a:lnTo>
                  <a:lnTo>
                    <a:pt x="267" y="340"/>
                  </a:lnTo>
                  <a:lnTo>
                    <a:pt x="268" y="338"/>
                  </a:lnTo>
                  <a:lnTo>
                    <a:pt x="269" y="335"/>
                  </a:lnTo>
                  <a:lnTo>
                    <a:pt x="270" y="334"/>
                  </a:lnTo>
                  <a:lnTo>
                    <a:pt x="272" y="331"/>
                  </a:lnTo>
                  <a:lnTo>
                    <a:pt x="272" y="329"/>
                  </a:lnTo>
                  <a:lnTo>
                    <a:pt x="273" y="328"/>
                  </a:lnTo>
                  <a:lnTo>
                    <a:pt x="274" y="325"/>
                  </a:lnTo>
                  <a:lnTo>
                    <a:pt x="275" y="324"/>
                  </a:lnTo>
                  <a:lnTo>
                    <a:pt x="276" y="323"/>
                  </a:lnTo>
                  <a:lnTo>
                    <a:pt x="277" y="320"/>
                  </a:lnTo>
                  <a:lnTo>
                    <a:pt x="278" y="319"/>
                  </a:lnTo>
                  <a:lnTo>
                    <a:pt x="278" y="318"/>
                  </a:lnTo>
                  <a:lnTo>
                    <a:pt x="279" y="316"/>
                  </a:lnTo>
                  <a:lnTo>
                    <a:pt x="280" y="314"/>
                  </a:lnTo>
                  <a:lnTo>
                    <a:pt x="281" y="313"/>
                  </a:lnTo>
                  <a:lnTo>
                    <a:pt x="282" y="311"/>
                  </a:lnTo>
                  <a:lnTo>
                    <a:pt x="283" y="310"/>
                  </a:lnTo>
                  <a:lnTo>
                    <a:pt x="283" y="308"/>
                  </a:lnTo>
                  <a:lnTo>
                    <a:pt x="285" y="305"/>
                  </a:lnTo>
                  <a:lnTo>
                    <a:pt x="285" y="304"/>
                  </a:lnTo>
                  <a:lnTo>
                    <a:pt x="286" y="304"/>
                  </a:lnTo>
                  <a:lnTo>
                    <a:pt x="287" y="301"/>
                  </a:lnTo>
                  <a:lnTo>
                    <a:pt x="288" y="301"/>
                  </a:lnTo>
                  <a:lnTo>
                    <a:pt x="289" y="299"/>
                  </a:lnTo>
                  <a:lnTo>
                    <a:pt x="290" y="296"/>
                  </a:lnTo>
                  <a:lnTo>
                    <a:pt x="291" y="296"/>
                  </a:lnTo>
                  <a:lnTo>
                    <a:pt x="291" y="294"/>
                  </a:lnTo>
                  <a:lnTo>
                    <a:pt x="292" y="293"/>
                  </a:lnTo>
                  <a:lnTo>
                    <a:pt x="293" y="291"/>
                  </a:lnTo>
                  <a:lnTo>
                    <a:pt x="294" y="290"/>
                  </a:lnTo>
                  <a:lnTo>
                    <a:pt x="295" y="287"/>
                  </a:lnTo>
                  <a:lnTo>
                    <a:pt x="296" y="287"/>
                  </a:lnTo>
                  <a:lnTo>
                    <a:pt x="297" y="285"/>
                  </a:lnTo>
                  <a:lnTo>
                    <a:pt x="298" y="282"/>
                  </a:lnTo>
                  <a:lnTo>
                    <a:pt x="299" y="281"/>
                  </a:lnTo>
                  <a:lnTo>
                    <a:pt x="299" y="280"/>
                  </a:lnTo>
                  <a:lnTo>
                    <a:pt x="301" y="279"/>
                  </a:lnTo>
                  <a:lnTo>
                    <a:pt x="301" y="278"/>
                  </a:lnTo>
                  <a:lnTo>
                    <a:pt x="302" y="276"/>
                  </a:lnTo>
                  <a:lnTo>
                    <a:pt x="303" y="274"/>
                  </a:lnTo>
                  <a:lnTo>
                    <a:pt x="304" y="273"/>
                  </a:lnTo>
                  <a:lnTo>
                    <a:pt x="304" y="271"/>
                  </a:lnTo>
                  <a:lnTo>
                    <a:pt x="306" y="270"/>
                  </a:lnTo>
                  <a:lnTo>
                    <a:pt x="306" y="268"/>
                  </a:lnTo>
                  <a:lnTo>
                    <a:pt x="307" y="268"/>
                  </a:lnTo>
                  <a:lnTo>
                    <a:pt x="308" y="267"/>
                  </a:lnTo>
                  <a:lnTo>
                    <a:pt x="309" y="265"/>
                  </a:lnTo>
                  <a:lnTo>
                    <a:pt x="310" y="264"/>
                  </a:lnTo>
                  <a:lnTo>
                    <a:pt x="311" y="262"/>
                  </a:lnTo>
                  <a:lnTo>
                    <a:pt x="312" y="261"/>
                  </a:lnTo>
                  <a:lnTo>
                    <a:pt x="312" y="260"/>
                  </a:lnTo>
                  <a:lnTo>
                    <a:pt x="314" y="258"/>
                  </a:lnTo>
                  <a:lnTo>
                    <a:pt x="314" y="257"/>
                  </a:lnTo>
                  <a:lnTo>
                    <a:pt x="315" y="256"/>
                  </a:lnTo>
                  <a:lnTo>
                    <a:pt x="316" y="253"/>
                  </a:lnTo>
                  <a:lnTo>
                    <a:pt x="317" y="253"/>
                  </a:lnTo>
                  <a:lnTo>
                    <a:pt x="318" y="252"/>
                  </a:lnTo>
                  <a:lnTo>
                    <a:pt x="319" y="250"/>
                  </a:lnTo>
                  <a:lnTo>
                    <a:pt x="320" y="250"/>
                  </a:lnTo>
                  <a:lnTo>
                    <a:pt x="320" y="248"/>
                  </a:lnTo>
                  <a:lnTo>
                    <a:pt x="321" y="247"/>
                  </a:lnTo>
                  <a:lnTo>
                    <a:pt x="322" y="245"/>
                  </a:lnTo>
                  <a:lnTo>
                    <a:pt x="323" y="244"/>
                  </a:lnTo>
                  <a:lnTo>
                    <a:pt x="324" y="242"/>
                  </a:lnTo>
                  <a:lnTo>
                    <a:pt x="325" y="242"/>
                  </a:lnTo>
                  <a:lnTo>
                    <a:pt x="325" y="241"/>
                  </a:lnTo>
                  <a:lnTo>
                    <a:pt x="327" y="238"/>
                  </a:lnTo>
                  <a:lnTo>
                    <a:pt x="328" y="237"/>
                  </a:lnTo>
                  <a:lnTo>
                    <a:pt x="329" y="234"/>
                  </a:lnTo>
                  <a:lnTo>
                    <a:pt x="330" y="233"/>
                  </a:lnTo>
                  <a:lnTo>
                    <a:pt x="331" y="233"/>
                  </a:lnTo>
                  <a:lnTo>
                    <a:pt x="332" y="231"/>
                  </a:lnTo>
                  <a:lnTo>
                    <a:pt x="333" y="230"/>
                  </a:lnTo>
                  <a:lnTo>
                    <a:pt x="335" y="227"/>
                  </a:lnTo>
                  <a:lnTo>
                    <a:pt x="336" y="225"/>
                  </a:lnTo>
                  <a:lnTo>
                    <a:pt x="338" y="224"/>
                  </a:lnTo>
                  <a:lnTo>
                    <a:pt x="339" y="222"/>
                  </a:lnTo>
                  <a:lnTo>
                    <a:pt x="339" y="221"/>
                  </a:lnTo>
                  <a:lnTo>
                    <a:pt x="341" y="221"/>
                  </a:lnTo>
                  <a:lnTo>
                    <a:pt x="341" y="220"/>
                  </a:lnTo>
                  <a:lnTo>
                    <a:pt x="343" y="217"/>
                  </a:lnTo>
                  <a:lnTo>
                    <a:pt x="343" y="215"/>
                  </a:lnTo>
                  <a:lnTo>
                    <a:pt x="344" y="214"/>
                  </a:lnTo>
                  <a:lnTo>
                    <a:pt x="345" y="214"/>
                  </a:lnTo>
                  <a:lnTo>
                    <a:pt x="346" y="212"/>
                  </a:lnTo>
                  <a:lnTo>
                    <a:pt x="346" y="211"/>
                  </a:lnTo>
                  <a:lnTo>
                    <a:pt x="348" y="210"/>
                  </a:lnTo>
                  <a:lnTo>
                    <a:pt x="348" y="208"/>
                  </a:lnTo>
                  <a:lnTo>
                    <a:pt x="349" y="207"/>
                  </a:lnTo>
                  <a:lnTo>
                    <a:pt x="351" y="206"/>
                  </a:lnTo>
                  <a:lnTo>
                    <a:pt x="352" y="205"/>
                  </a:lnTo>
                  <a:lnTo>
                    <a:pt x="353" y="202"/>
                  </a:lnTo>
                  <a:lnTo>
                    <a:pt x="354" y="201"/>
                  </a:lnTo>
                  <a:lnTo>
                    <a:pt x="354" y="200"/>
                  </a:lnTo>
                  <a:lnTo>
                    <a:pt x="356" y="198"/>
                  </a:lnTo>
                  <a:lnTo>
                    <a:pt x="356" y="197"/>
                  </a:lnTo>
                  <a:lnTo>
                    <a:pt x="357" y="196"/>
                  </a:lnTo>
                  <a:lnTo>
                    <a:pt x="358" y="194"/>
                  </a:lnTo>
                  <a:lnTo>
                    <a:pt x="359" y="194"/>
                  </a:lnTo>
                  <a:lnTo>
                    <a:pt x="360" y="194"/>
                  </a:lnTo>
                  <a:lnTo>
                    <a:pt x="361" y="191"/>
                  </a:lnTo>
                  <a:lnTo>
                    <a:pt x="362" y="191"/>
                  </a:lnTo>
                  <a:lnTo>
                    <a:pt x="364" y="188"/>
                  </a:lnTo>
                  <a:lnTo>
                    <a:pt x="364" y="187"/>
                  </a:lnTo>
                  <a:lnTo>
                    <a:pt x="365" y="187"/>
                  </a:lnTo>
                  <a:lnTo>
                    <a:pt x="365" y="185"/>
                  </a:lnTo>
                  <a:lnTo>
                    <a:pt x="367" y="185"/>
                  </a:lnTo>
                  <a:lnTo>
                    <a:pt x="369" y="181"/>
                  </a:lnTo>
                  <a:lnTo>
                    <a:pt x="370" y="181"/>
                  </a:lnTo>
                  <a:lnTo>
                    <a:pt x="371" y="180"/>
                  </a:lnTo>
                  <a:lnTo>
                    <a:pt x="372" y="179"/>
                  </a:lnTo>
                  <a:lnTo>
                    <a:pt x="373" y="178"/>
                  </a:lnTo>
                  <a:lnTo>
                    <a:pt x="374" y="175"/>
                  </a:lnTo>
                  <a:lnTo>
                    <a:pt x="375" y="175"/>
                  </a:lnTo>
                  <a:lnTo>
                    <a:pt x="377" y="172"/>
                  </a:lnTo>
                  <a:lnTo>
                    <a:pt x="377" y="171"/>
                  </a:lnTo>
                  <a:lnTo>
                    <a:pt x="378" y="171"/>
                  </a:lnTo>
                  <a:lnTo>
                    <a:pt x="379" y="171"/>
                  </a:lnTo>
                  <a:lnTo>
                    <a:pt x="380" y="169"/>
                  </a:lnTo>
                  <a:lnTo>
                    <a:pt x="381" y="169"/>
                  </a:lnTo>
                  <a:lnTo>
                    <a:pt x="382" y="166"/>
                  </a:lnTo>
                  <a:lnTo>
                    <a:pt x="383" y="166"/>
                  </a:lnTo>
                  <a:lnTo>
                    <a:pt x="383" y="167"/>
                  </a:lnTo>
                  <a:lnTo>
                    <a:pt x="384" y="166"/>
                  </a:lnTo>
                  <a:lnTo>
                    <a:pt x="385" y="164"/>
                  </a:lnTo>
                  <a:lnTo>
                    <a:pt x="386" y="164"/>
                  </a:lnTo>
                  <a:lnTo>
                    <a:pt x="387" y="161"/>
                  </a:lnTo>
                  <a:lnTo>
                    <a:pt x="388" y="161"/>
                  </a:lnTo>
                  <a:lnTo>
                    <a:pt x="388" y="160"/>
                  </a:lnTo>
                  <a:lnTo>
                    <a:pt x="390" y="159"/>
                  </a:lnTo>
                  <a:lnTo>
                    <a:pt x="390" y="158"/>
                  </a:lnTo>
                  <a:lnTo>
                    <a:pt x="391" y="158"/>
                  </a:lnTo>
                  <a:lnTo>
                    <a:pt x="392" y="157"/>
                  </a:lnTo>
                  <a:lnTo>
                    <a:pt x="393" y="157"/>
                  </a:lnTo>
                  <a:lnTo>
                    <a:pt x="394" y="155"/>
                  </a:lnTo>
                  <a:lnTo>
                    <a:pt x="395" y="154"/>
                  </a:lnTo>
                  <a:lnTo>
                    <a:pt x="396" y="154"/>
                  </a:lnTo>
                  <a:lnTo>
                    <a:pt x="396" y="153"/>
                  </a:lnTo>
                  <a:lnTo>
                    <a:pt x="397" y="152"/>
                  </a:lnTo>
                  <a:lnTo>
                    <a:pt x="398" y="151"/>
                  </a:lnTo>
                  <a:lnTo>
                    <a:pt x="399" y="151"/>
                  </a:lnTo>
                  <a:lnTo>
                    <a:pt x="400" y="149"/>
                  </a:lnTo>
                  <a:lnTo>
                    <a:pt x="401" y="149"/>
                  </a:lnTo>
                  <a:lnTo>
                    <a:pt x="402" y="148"/>
                  </a:lnTo>
                  <a:lnTo>
                    <a:pt x="403" y="147"/>
                  </a:lnTo>
                  <a:lnTo>
                    <a:pt x="404" y="147"/>
                  </a:lnTo>
                  <a:lnTo>
                    <a:pt x="404" y="146"/>
                  </a:lnTo>
                  <a:lnTo>
                    <a:pt x="405" y="144"/>
                  </a:lnTo>
                  <a:lnTo>
                    <a:pt x="406" y="144"/>
                  </a:lnTo>
                  <a:lnTo>
                    <a:pt x="407" y="143"/>
                  </a:lnTo>
                  <a:lnTo>
                    <a:pt x="408" y="141"/>
                  </a:lnTo>
                  <a:lnTo>
                    <a:pt x="409" y="141"/>
                  </a:lnTo>
                  <a:lnTo>
                    <a:pt x="410" y="140"/>
                  </a:lnTo>
                  <a:lnTo>
                    <a:pt x="411" y="138"/>
                  </a:lnTo>
                  <a:lnTo>
                    <a:pt x="412" y="138"/>
                  </a:lnTo>
                  <a:lnTo>
                    <a:pt x="413" y="139"/>
                  </a:lnTo>
                  <a:lnTo>
                    <a:pt x="414" y="138"/>
                  </a:lnTo>
                  <a:lnTo>
                    <a:pt x="415" y="135"/>
                  </a:lnTo>
                  <a:lnTo>
                    <a:pt x="416" y="136"/>
                  </a:lnTo>
                  <a:lnTo>
                    <a:pt x="417" y="135"/>
                  </a:lnTo>
                  <a:lnTo>
                    <a:pt x="418" y="134"/>
                  </a:lnTo>
                  <a:lnTo>
                    <a:pt x="419" y="133"/>
                  </a:lnTo>
                  <a:lnTo>
                    <a:pt x="420" y="132"/>
                  </a:lnTo>
                  <a:lnTo>
                    <a:pt x="421" y="131"/>
                  </a:lnTo>
                  <a:lnTo>
                    <a:pt x="422" y="130"/>
                  </a:lnTo>
                  <a:lnTo>
                    <a:pt x="423" y="130"/>
                  </a:lnTo>
                  <a:lnTo>
                    <a:pt x="424" y="128"/>
                  </a:lnTo>
                  <a:lnTo>
                    <a:pt x="425" y="128"/>
                  </a:lnTo>
                  <a:lnTo>
                    <a:pt x="427" y="125"/>
                  </a:lnTo>
                  <a:lnTo>
                    <a:pt x="428" y="125"/>
                  </a:lnTo>
                  <a:lnTo>
                    <a:pt x="429" y="124"/>
                  </a:lnTo>
                  <a:lnTo>
                    <a:pt x="430" y="123"/>
                  </a:lnTo>
                  <a:lnTo>
                    <a:pt x="432" y="122"/>
                  </a:lnTo>
                  <a:lnTo>
                    <a:pt x="432" y="121"/>
                  </a:lnTo>
                  <a:lnTo>
                    <a:pt x="433" y="120"/>
                  </a:lnTo>
                  <a:lnTo>
                    <a:pt x="434" y="118"/>
                  </a:lnTo>
                  <a:lnTo>
                    <a:pt x="435" y="118"/>
                  </a:lnTo>
                  <a:lnTo>
                    <a:pt x="436" y="118"/>
                  </a:lnTo>
                  <a:lnTo>
                    <a:pt x="438" y="116"/>
                  </a:lnTo>
                  <a:lnTo>
                    <a:pt x="440" y="115"/>
                  </a:lnTo>
                  <a:lnTo>
                    <a:pt x="440" y="114"/>
                  </a:lnTo>
                  <a:lnTo>
                    <a:pt x="441" y="113"/>
                  </a:lnTo>
                  <a:lnTo>
                    <a:pt x="443" y="113"/>
                  </a:lnTo>
                  <a:lnTo>
                    <a:pt x="444" y="113"/>
                  </a:lnTo>
                  <a:lnTo>
                    <a:pt x="444" y="111"/>
                  </a:lnTo>
                  <a:lnTo>
                    <a:pt x="446" y="111"/>
                  </a:lnTo>
                  <a:lnTo>
                    <a:pt x="446" y="109"/>
                  </a:lnTo>
                  <a:lnTo>
                    <a:pt x="447" y="111"/>
                  </a:lnTo>
                  <a:lnTo>
                    <a:pt x="448" y="110"/>
                  </a:lnTo>
                  <a:lnTo>
                    <a:pt x="449" y="110"/>
                  </a:lnTo>
                  <a:lnTo>
                    <a:pt x="450" y="108"/>
                  </a:lnTo>
                  <a:lnTo>
                    <a:pt x="451" y="107"/>
                  </a:lnTo>
                  <a:lnTo>
                    <a:pt x="452" y="106"/>
                  </a:lnTo>
                  <a:lnTo>
                    <a:pt x="453" y="106"/>
                  </a:lnTo>
                  <a:lnTo>
                    <a:pt x="454" y="105"/>
                  </a:lnTo>
                  <a:lnTo>
                    <a:pt x="455" y="104"/>
                  </a:lnTo>
                  <a:lnTo>
                    <a:pt x="456" y="104"/>
                  </a:lnTo>
                  <a:lnTo>
                    <a:pt x="457" y="104"/>
                  </a:lnTo>
                  <a:lnTo>
                    <a:pt x="458" y="102"/>
                  </a:lnTo>
                  <a:lnTo>
                    <a:pt x="459" y="102"/>
                  </a:lnTo>
                  <a:lnTo>
                    <a:pt x="461" y="101"/>
                  </a:lnTo>
                  <a:lnTo>
                    <a:pt x="462" y="101"/>
                  </a:lnTo>
                  <a:lnTo>
                    <a:pt x="463" y="99"/>
                  </a:lnTo>
                  <a:lnTo>
                    <a:pt x="464" y="99"/>
                  </a:lnTo>
                  <a:lnTo>
                    <a:pt x="465" y="99"/>
                  </a:lnTo>
                  <a:lnTo>
                    <a:pt x="466" y="98"/>
                  </a:lnTo>
                  <a:lnTo>
                    <a:pt x="467" y="98"/>
                  </a:lnTo>
                  <a:lnTo>
                    <a:pt x="468" y="96"/>
                  </a:lnTo>
                  <a:lnTo>
                    <a:pt x="469" y="95"/>
                  </a:lnTo>
                  <a:lnTo>
                    <a:pt x="470" y="95"/>
                  </a:lnTo>
                  <a:lnTo>
                    <a:pt x="471" y="94"/>
                  </a:lnTo>
                  <a:lnTo>
                    <a:pt x="472" y="94"/>
                  </a:lnTo>
                  <a:lnTo>
                    <a:pt x="474" y="93"/>
                  </a:lnTo>
                  <a:lnTo>
                    <a:pt x="475" y="93"/>
                  </a:lnTo>
                  <a:lnTo>
                    <a:pt x="476" y="91"/>
                  </a:lnTo>
                  <a:lnTo>
                    <a:pt x="477" y="91"/>
                  </a:lnTo>
                  <a:lnTo>
                    <a:pt x="478" y="91"/>
                  </a:lnTo>
                  <a:lnTo>
                    <a:pt x="479" y="90"/>
                  </a:lnTo>
                  <a:lnTo>
                    <a:pt x="480" y="90"/>
                  </a:lnTo>
                  <a:lnTo>
                    <a:pt x="481" y="89"/>
                  </a:lnTo>
                  <a:lnTo>
                    <a:pt x="482" y="89"/>
                  </a:lnTo>
                  <a:lnTo>
                    <a:pt x="483" y="89"/>
                  </a:lnTo>
                  <a:lnTo>
                    <a:pt x="484" y="88"/>
                  </a:lnTo>
                  <a:lnTo>
                    <a:pt x="485" y="88"/>
                  </a:lnTo>
                  <a:lnTo>
                    <a:pt x="486" y="88"/>
                  </a:lnTo>
                  <a:lnTo>
                    <a:pt x="487" y="88"/>
                  </a:lnTo>
                  <a:lnTo>
                    <a:pt x="488" y="88"/>
                  </a:lnTo>
                  <a:lnTo>
                    <a:pt x="489" y="86"/>
                  </a:lnTo>
                  <a:lnTo>
                    <a:pt x="490" y="86"/>
                  </a:lnTo>
                  <a:lnTo>
                    <a:pt x="491" y="85"/>
                  </a:lnTo>
                  <a:lnTo>
                    <a:pt x="491" y="84"/>
                  </a:lnTo>
                  <a:lnTo>
                    <a:pt x="493" y="84"/>
                  </a:lnTo>
                  <a:lnTo>
                    <a:pt x="494" y="83"/>
                  </a:lnTo>
                  <a:lnTo>
                    <a:pt x="495" y="83"/>
                  </a:lnTo>
                  <a:lnTo>
                    <a:pt x="496" y="81"/>
                  </a:lnTo>
                  <a:lnTo>
                    <a:pt x="497" y="82"/>
                  </a:lnTo>
                  <a:lnTo>
                    <a:pt x="498" y="82"/>
                  </a:lnTo>
                  <a:lnTo>
                    <a:pt x="499" y="81"/>
                  </a:lnTo>
                  <a:lnTo>
                    <a:pt x="501" y="81"/>
                  </a:lnTo>
                  <a:lnTo>
                    <a:pt x="502" y="80"/>
                  </a:lnTo>
                  <a:lnTo>
                    <a:pt x="503" y="80"/>
                  </a:lnTo>
                  <a:lnTo>
                    <a:pt x="504" y="79"/>
                  </a:lnTo>
                  <a:lnTo>
                    <a:pt x="506" y="78"/>
                  </a:lnTo>
                  <a:lnTo>
                    <a:pt x="507" y="78"/>
                  </a:lnTo>
                  <a:lnTo>
                    <a:pt x="509" y="78"/>
                  </a:lnTo>
                  <a:lnTo>
                    <a:pt x="509" y="76"/>
                  </a:lnTo>
                  <a:lnTo>
                    <a:pt x="511" y="76"/>
                  </a:lnTo>
                  <a:lnTo>
                    <a:pt x="512" y="75"/>
                  </a:lnTo>
                  <a:lnTo>
                    <a:pt x="514" y="75"/>
                  </a:lnTo>
                  <a:lnTo>
                    <a:pt x="515" y="74"/>
                  </a:lnTo>
                  <a:lnTo>
                    <a:pt x="516" y="74"/>
                  </a:lnTo>
                  <a:lnTo>
                    <a:pt x="517" y="72"/>
                  </a:lnTo>
                  <a:lnTo>
                    <a:pt x="518" y="73"/>
                  </a:lnTo>
                  <a:lnTo>
                    <a:pt x="519" y="72"/>
                  </a:lnTo>
                  <a:lnTo>
                    <a:pt x="520" y="72"/>
                  </a:lnTo>
                  <a:lnTo>
                    <a:pt x="520" y="71"/>
                  </a:lnTo>
                  <a:lnTo>
                    <a:pt x="522" y="72"/>
                  </a:lnTo>
                  <a:lnTo>
                    <a:pt x="524" y="71"/>
                  </a:lnTo>
                  <a:lnTo>
                    <a:pt x="525" y="71"/>
                  </a:lnTo>
                  <a:lnTo>
                    <a:pt x="526" y="71"/>
                  </a:lnTo>
                  <a:lnTo>
                    <a:pt x="527" y="70"/>
                  </a:lnTo>
                  <a:lnTo>
                    <a:pt x="528" y="70"/>
                  </a:lnTo>
                  <a:lnTo>
                    <a:pt x="529" y="72"/>
                  </a:lnTo>
                  <a:lnTo>
                    <a:pt x="530" y="72"/>
                  </a:lnTo>
                  <a:lnTo>
                    <a:pt x="530" y="71"/>
                  </a:lnTo>
                  <a:lnTo>
                    <a:pt x="532" y="71"/>
                  </a:lnTo>
                  <a:lnTo>
                    <a:pt x="533" y="71"/>
                  </a:lnTo>
                  <a:lnTo>
                    <a:pt x="534" y="70"/>
                  </a:lnTo>
                  <a:lnTo>
                    <a:pt x="535" y="69"/>
                  </a:lnTo>
                  <a:lnTo>
                    <a:pt x="537" y="68"/>
                  </a:lnTo>
                  <a:lnTo>
                    <a:pt x="537" y="69"/>
                  </a:lnTo>
                  <a:lnTo>
                    <a:pt x="538" y="69"/>
                  </a:lnTo>
                  <a:lnTo>
                    <a:pt x="539" y="68"/>
                  </a:lnTo>
                  <a:lnTo>
                    <a:pt x="540" y="69"/>
                  </a:lnTo>
                  <a:lnTo>
                    <a:pt x="541" y="68"/>
                  </a:lnTo>
                  <a:lnTo>
                    <a:pt x="542" y="69"/>
                  </a:lnTo>
                  <a:lnTo>
                    <a:pt x="543" y="69"/>
                  </a:lnTo>
                  <a:lnTo>
                    <a:pt x="543" y="68"/>
                  </a:lnTo>
                  <a:lnTo>
                    <a:pt x="545" y="69"/>
                  </a:lnTo>
                  <a:lnTo>
                    <a:pt x="546" y="69"/>
                  </a:lnTo>
                  <a:lnTo>
                    <a:pt x="547" y="68"/>
                  </a:lnTo>
                  <a:lnTo>
                    <a:pt x="548" y="69"/>
                  </a:lnTo>
                  <a:lnTo>
                    <a:pt x="549" y="69"/>
                  </a:lnTo>
                  <a:lnTo>
                    <a:pt x="550" y="68"/>
                  </a:lnTo>
                  <a:lnTo>
                    <a:pt x="551" y="67"/>
                  </a:lnTo>
                  <a:lnTo>
                    <a:pt x="551" y="68"/>
                  </a:lnTo>
                  <a:lnTo>
                    <a:pt x="553" y="68"/>
                  </a:lnTo>
                  <a:lnTo>
                    <a:pt x="554" y="68"/>
                  </a:lnTo>
                  <a:lnTo>
                    <a:pt x="556" y="68"/>
                  </a:lnTo>
                  <a:lnTo>
                    <a:pt x="558" y="66"/>
                  </a:lnTo>
                  <a:lnTo>
                    <a:pt x="559" y="68"/>
                  </a:lnTo>
                  <a:lnTo>
                    <a:pt x="560" y="67"/>
                  </a:lnTo>
                  <a:lnTo>
                    <a:pt x="561" y="66"/>
                  </a:lnTo>
                  <a:lnTo>
                    <a:pt x="562" y="66"/>
                  </a:lnTo>
                  <a:lnTo>
                    <a:pt x="563" y="65"/>
                  </a:lnTo>
                  <a:lnTo>
                    <a:pt x="564" y="65"/>
                  </a:lnTo>
                  <a:lnTo>
                    <a:pt x="564" y="66"/>
                  </a:lnTo>
                  <a:lnTo>
                    <a:pt x="566" y="65"/>
                  </a:lnTo>
                  <a:lnTo>
                    <a:pt x="567" y="65"/>
                  </a:lnTo>
                  <a:lnTo>
                    <a:pt x="568" y="65"/>
                  </a:lnTo>
                  <a:lnTo>
                    <a:pt x="569" y="65"/>
                  </a:lnTo>
                  <a:lnTo>
                    <a:pt x="570" y="65"/>
                  </a:lnTo>
                  <a:lnTo>
                    <a:pt x="570" y="64"/>
                  </a:lnTo>
                  <a:lnTo>
                    <a:pt x="572" y="64"/>
                  </a:lnTo>
                  <a:lnTo>
                    <a:pt x="574" y="64"/>
                  </a:lnTo>
                  <a:lnTo>
                    <a:pt x="575" y="64"/>
                  </a:lnTo>
                  <a:lnTo>
                    <a:pt x="577" y="64"/>
                  </a:lnTo>
                  <a:lnTo>
                    <a:pt x="578" y="63"/>
                  </a:lnTo>
                  <a:lnTo>
                    <a:pt x="579" y="64"/>
                  </a:lnTo>
                  <a:lnTo>
                    <a:pt x="580" y="64"/>
                  </a:lnTo>
                  <a:lnTo>
                    <a:pt x="581" y="63"/>
                  </a:lnTo>
                  <a:lnTo>
                    <a:pt x="582" y="63"/>
                  </a:lnTo>
                  <a:lnTo>
                    <a:pt x="583" y="64"/>
                  </a:lnTo>
                  <a:lnTo>
                    <a:pt x="584" y="63"/>
                  </a:lnTo>
                  <a:lnTo>
                    <a:pt x="585" y="63"/>
                  </a:lnTo>
                  <a:lnTo>
                    <a:pt x="586" y="64"/>
                  </a:lnTo>
                  <a:lnTo>
                    <a:pt x="587" y="62"/>
                  </a:lnTo>
                  <a:lnTo>
                    <a:pt x="588" y="62"/>
                  </a:lnTo>
                  <a:lnTo>
                    <a:pt x="590" y="62"/>
                  </a:lnTo>
                  <a:lnTo>
                    <a:pt x="591" y="61"/>
                  </a:lnTo>
                  <a:lnTo>
                    <a:pt x="593" y="61"/>
                  </a:lnTo>
                  <a:lnTo>
                    <a:pt x="595" y="61"/>
                  </a:lnTo>
                  <a:lnTo>
                    <a:pt x="596" y="59"/>
                  </a:lnTo>
                  <a:lnTo>
                    <a:pt x="598" y="61"/>
                  </a:lnTo>
                  <a:lnTo>
                    <a:pt x="600" y="61"/>
                  </a:lnTo>
                  <a:lnTo>
                    <a:pt x="601" y="61"/>
                  </a:lnTo>
                  <a:lnTo>
                    <a:pt x="603" y="62"/>
                  </a:lnTo>
                  <a:lnTo>
                    <a:pt x="604" y="62"/>
                  </a:lnTo>
                  <a:lnTo>
                    <a:pt x="606" y="62"/>
                  </a:lnTo>
                  <a:lnTo>
                    <a:pt x="606" y="64"/>
                  </a:lnTo>
                  <a:lnTo>
                    <a:pt x="608" y="63"/>
                  </a:lnTo>
                  <a:lnTo>
                    <a:pt x="608" y="64"/>
                  </a:lnTo>
                  <a:lnTo>
                    <a:pt x="609" y="64"/>
                  </a:lnTo>
                  <a:lnTo>
                    <a:pt x="611" y="65"/>
                  </a:lnTo>
                  <a:lnTo>
                    <a:pt x="612" y="65"/>
                  </a:lnTo>
                  <a:lnTo>
                    <a:pt x="614" y="65"/>
                  </a:lnTo>
                  <a:lnTo>
                    <a:pt x="615" y="67"/>
                  </a:lnTo>
                  <a:lnTo>
                    <a:pt x="616" y="67"/>
                  </a:lnTo>
                  <a:lnTo>
                    <a:pt x="617" y="65"/>
                  </a:lnTo>
                  <a:lnTo>
                    <a:pt x="619" y="65"/>
                  </a:lnTo>
                  <a:lnTo>
                    <a:pt x="621" y="66"/>
                  </a:lnTo>
                  <a:lnTo>
                    <a:pt x="622" y="65"/>
                  </a:lnTo>
                  <a:lnTo>
                    <a:pt x="624" y="65"/>
                  </a:lnTo>
                  <a:lnTo>
                    <a:pt x="625" y="65"/>
                  </a:lnTo>
                  <a:lnTo>
                    <a:pt x="627" y="65"/>
                  </a:lnTo>
                  <a:lnTo>
                    <a:pt x="627" y="64"/>
                  </a:lnTo>
                  <a:lnTo>
                    <a:pt x="629" y="62"/>
                  </a:lnTo>
                  <a:lnTo>
                    <a:pt x="630" y="62"/>
                  </a:lnTo>
                  <a:lnTo>
                    <a:pt x="632" y="61"/>
                  </a:lnTo>
                  <a:lnTo>
                    <a:pt x="633" y="61"/>
                  </a:lnTo>
                  <a:lnTo>
                    <a:pt x="635" y="61"/>
                  </a:lnTo>
                  <a:lnTo>
                    <a:pt x="635" y="59"/>
                  </a:lnTo>
                  <a:lnTo>
                    <a:pt x="637" y="59"/>
                  </a:lnTo>
                  <a:lnTo>
                    <a:pt x="638" y="59"/>
                  </a:lnTo>
                  <a:lnTo>
                    <a:pt x="640" y="59"/>
                  </a:lnTo>
                  <a:lnTo>
                    <a:pt x="640" y="58"/>
                  </a:lnTo>
                  <a:lnTo>
                    <a:pt x="642" y="58"/>
                  </a:lnTo>
                  <a:lnTo>
                    <a:pt x="643" y="58"/>
                  </a:lnTo>
                  <a:lnTo>
                    <a:pt x="645" y="58"/>
                  </a:lnTo>
                  <a:lnTo>
                    <a:pt x="646" y="58"/>
                  </a:lnTo>
                  <a:lnTo>
                    <a:pt x="646" y="59"/>
                  </a:lnTo>
                  <a:lnTo>
                    <a:pt x="648" y="56"/>
                  </a:lnTo>
                  <a:lnTo>
                    <a:pt x="650" y="55"/>
                  </a:lnTo>
                  <a:lnTo>
                    <a:pt x="651" y="54"/>
                  </a:lnTo>
                  <a:lnTo>
                    <a:pt x="652" y="53"/>
                  </a:lnTo>
                  <a:lnTo>
                    <a:pt x="653" y="51"/>
                  </a:lnTo>
                  <a:lnTo>
                    <a:pt x="654" y="50"/>
                  </a:lnTo>
                  <a:lnTo>
                    <a:pt x="655" y="48"/>
                  </a:lnTo>
                  <a:lnTo>
                    <a:pt x="656" y="48"/>
                  </a:lnTo>
                  <a:lnTo>
                    <a:pt x="658" y="45"/>
                  </a:lnTo>
                  <a:lnTo>
                    <a:pt x="659" y="45"/>
                  </a:lnTo>
                  <a:lnTo>
                    <a:pt x="660" y="41"/>
                  </a:lnTo>
                  <a:lnTo>
                    <a:pt x="661" y="41"/>
                  </a:lnTo>
                  <a:lnTo>
                    <a:pt x="663" y="36"/>
                  </a:lnTo>
                  <a:lnTo>
                    <a:pt x="663" y="35"/>
                  </a:lnTo>
                  <a:lnTo>
                    <a:pt x="664" y="34"/>
                  </a:lnTo>
                  <a:lnTo>
                    <a:pt x="665" y="33"/>
                  </a:lnTo>
                  <a:lnTo>
                    <a:pt x="666" y="31"/>
                  </a:lnTo>
                  <a:lnTo>
                    <a:pt x="667" y="29"/>
                  </a:lnTo>
                  <a:lnTo>
                    <a:pt x="669" y="28"/>
                  </a:lnTo>
                  <a:lnTo>
                    <a:pt x="670" y="26"/>
                  </a:lnTo>
                  <a:lnTo>
                    <a:pt x="671" y="26"/>
                  </a:lnTo>
                  <a:lnTo>
                    <a:pt x="672" y="25"/>
                  </a:lnTo>
                  <a:lnTo>
                    <a:pt x="673" y="24"/>
                  </a:lnTo>
                  <a:lnTo>
                    <a:pt x="674" y="24"/>
                  </a:lnTo>
                  <a:lnTo>
                    <a:pt x="675" y="24"/>
                  </a:lnTo>
                  <a:lnTo>
                    <a:pt x="676" y="21"/>
                  </a:lnTo>
                  <a:lnTo>
                    <a:pt x="677" y="20"/>
                  </a:lnTo>
                  <a:lnTo>
                    <a:pt x="677" y="19"/>
                  </a:lnTo>
                  <a:lnTo>
                    <a:pt x="679" y="17"/>
                  </a:lnTo>
                  <a:lnTo>
                    <a:pt x="680" y="15"/>
                  </a:lnTo>
                  <a:lnTo>
                    <a:pt x="681" y="15"/>
                  </a:lnTo>
                  <a:lnTo>
                    <a:pt x="682" y="14"/>
                  </a:lnTo>
                  <a:lnTo>
                    <a:pt x="683" y="12"/>
                  </a:lnTo>
                  <a:lnTo>
                    <a:pt x="684" y="11"/>
                  </a:lnTo>
                  <a:lnTo>
                    <a:pt x="685" y="11"/>
                  </a:lnTo>
                  <a:lnTo>
                    <a:pt x="686" y="9"/>
                  </a:lnTo>
                  <a:lnTo>
                    <a:pt x="687" y="9"/>
                  </a:lnTo>
                  <a:lnTo>
                    <a:pt x="688" y="9"/>
                  </a:lnTo>
                  <a:lnTo>
                    <a:pt x="689" y="8"/>
                  </a:lnTo>
                  <a:lnTo>
                    <a:pt x="690" y="8"/>
                  </a:lnTo>
                  <a:lnTo>
                    <a:pt x="692" y="6"/>
                  </a:lnTo>
                  <a:lnTo>
                    <a:pt x="692" y="5"/>
                  </a:lnTo>
                  <a:lnTo>
                    <a:pt x="693" y="3"/>
                  </a:lnTo>
                  <a:lnTo>
                    <a:pt x="694" y="2"/>
                  </a:lnTo>
                  <a:lnTo>
                    <a:pt x="695" y="2"/>
                  </a:lnTo>
                  <a:lnTo>
                    <a:pt x="696" y="2"/>
                  </a:lnTo>
                  <a:lnTo>
                    <a:pt x="697" y="2"/>
                  </a:lnTo>
                  <a:lnTo>
                    <a:pt x="698" y="1"/>
                  </a:lnTo>
                  <a:lnTo>
                    <a:pt x="698" y="0"/>
                  </a:lnTo>
                  <a:lnTo>
                    <a:pt x="700" y="2"/>
                  </a:lnTo>
                  <a:lnTo>
                    <a:pt x="701" y="1"/>
                  </a:lnTo>
                  <a:lnTo>
                    <a:pt x="702" y="2"/>
                  </a:lnTo>
                  <a:lnTo>
                    <a:pt x="703" y="2"/>
                  </a:lnTo>
                  <a:lnTo>
                    <a:pt x="704" y="1"/>
                  </a:lnTo>
                  <a:lnTo>
                    <a:pt x="705" y="2"/>
                  </a:lnTo>
                  <a:lnTo>
                    <a:pt x="706" y="2"/>
                  </a:lnTo>
                  <a:lnTo>
                    <a:pt x="707" y="3"/>
                  </a:lnTo>
                  <a:lnTo>
                    <a:pt x="708" y="2"/>
                  </a:lnTo>
                  <a:lnTo>
                    <a:pt x="709" y="3"/>
                  </a:lnTo>
                  <a:lnTo>
                    <a:pt x="710" y="5"/>
                  </a:lnTo>
                  <a:lnTo>
                    <a:pt x="711" y="5"/>
                  </a:lnTo>
                  <a:lnTo>
                    <a:pt x="711" y="4"/>
                  </a:lnTo>
                  <a:lnTo>
                    <a:pt x="712" y="5"/>
                  </a:lnTo>
                  <a:lnTo>
                    <a:pt x="713" y="5"/>
                  </a:lnTo>
                  <a:lnTo>
                    <a:pt x="714" y="4"/>
                  </a:lnTo>
                  <a:lnTo>
                    <a:pt x="715" y="5"/>
                  </a:lnTo>
                  <a:lnTo>
                    <a:pt x="716" y="3"/>
                  </a:lnTo>
                  <a:lnTo>
                    <a:pt x="717" y="3"/>
                  </a:lnTo>
                  <a:lnTo>
                    <a:pt x="717" y="4"/>
                  </a:lnTo>
                  <a:lnTo>
                    <a:pt x="719" y="4"/>
                  </a:lnTo>
                  <a:lnTo>
                    <a:pt x="720" y="3"/>
                  </a:lnTo>
                  <a:lnTo>
                    <a:pt x="721" y="2"/>
                  </a:lnTo>
                  <a:lnTo>
                    <a:pt x="722" y="2"/>
                  </a:lnTo>
                  <a:lnTo>
                    <a:pt x="723" y="3"/>
                  </a:lnTo>
                  <a:lnTo>
                    <a:pt x="724" y="2"/>
                  </a:lnTo>
                  <a:lnTo>
                    <a:pt x="724" y="1"/>
                  </a:lnTo>
                  <a:lnTo>
                    <a:pt x="725" y="0"/>
                  </a:lnTo>
                  <a:lnTo>
                    <a:pt x="726" y="2"/>
                  </a:lnTo>
                  <a:lnTo>
                    <a:pt x="727" y="2"/>
                  </a:lnTo>
                  <a:lnTo>
                    <a:pt x="728" y="1"/>
                  </a:lnTo>
                  <a:lnTo>
                    <a:pt x="729" y="2"/>
                  </a:lnTo>
                  <a:lnTo>
                    <a:pt x="730" y="3"/>
                  </a:lnTo>
                  <a:lnTo>
                    <a:pt x="730" y="2"/>
                  </a:lnTo>
                  <a:lnTo>
                    <a:pt x="732" y="5"/>
                  </a:lnTo>
                  <a:lnTo>
                    <a:pt x="732" y="4"/>
                  </a:lnTo>
                  <a:lnTo>
                    <a:pt x="733" y="3"/>
                  </a:lnTo>
                  <a:lnTo>
                    <a:pt x="734" y="2"/>
                  </a:lnTo>
                  <a:lnTo>
                    <a:pt x="735" y="2"/>
                  </a:lnTo>
                  <a:lnTo>
                    <a:pt x="737" y="1"/>
                  </a:lnTo>
                  <a:lnTo>
                    <a:pt x="738" y="2"/>
                  </a:lnTo>
                  <a:lnTo>
                    <a:pt x="739" y="1"/>
                  </a:lnTo>
                  <a:lnTo>
                    <a:pt x="740" y="1"/>
                  </a:lnTo>
                  <a:lnTo>
                    <a:pt x="740" y="2"/>
                  </a:lnTo>
                  <a:lnTo>
                    <a:pt x="741" y="2"/>
                  </a:lnTo>
                  <a:lnTo>
                    <a:pt x="742" y="2"/>
                  </a:lnTo>
                  <a:lnTo>
                    <a:pt x="743" y="3"/>
                  </a:lnTo>
                  <a:lnTo>
                    <a:pt x="744" y="2"/>
                  </a:lnTo>
                  <a:lnTo>
                    <a:pt x="745" y="2"/>
                  </a:lnTo>
                  <a:lnTo>
                    <a:pt x="747" y="1"/>
                  </a:lnTo>
                  <a:lnTo>
                    <a:pt x="748" y="2"/>
                  </a:lnTo>
                  <a:lnTo>
                    <a:pt x="749" y="3"/>
                  </a:lnTo>
                  <a:lnTo>
                    <a:pt x="750" y="2"/>
                  </a:lnTo>
                  <a:lnTo>
                    <a:pt x="751" y="2"/>
                  </a:lnTo>
                  <a:lnTo>
                    <a:pt x="751" y="3"/>
                  </a:lnTo>
                  <a:lnTo>
                    <a:pt x="753" y="3"/>
                  </a:lnTo>
                  <a:lnTo>
                    <a:pt x="753" y="4"/>
                  </a:lnTo>
                  <a:lnTo>
                    <a:pt x="754" y="5"/>
                  </a:lnTo>
                  <a:lnTo>
                    <a:pt x="755" y="5"/>
                  </a:lnTo>
                  <a:lnTo>
                    <a:pt x="756" y="5"/>
                  </a:lnTo>
                  <a:lnTo>
                    <a:pt x="757" y="7"/>
                  </a:lnTo>
                  <a:lnTo>
                    <a:pt x="758" y="8"/>
                  </a:lnTo>
                  <a:lnTo>
                    <a:pt x="759" y="8"/>
                  </a:lnTo>
                  <a:lnTo>
                    <a:pt x="760" y="10"/>
                  </a:lnTo>
                  <a:lnTo>
                    <a:pt x="761" y="10"/>
                  </a:lnTo>
                  <a:lnTo>
                    <a:pt x="763" y="11"/>
                  </a:lnTo>
                  <a:lnTo>
                    <a:pt x="763" y="12"/>
                  </a:lnTo>
                  <a:lnTo>
                    <a:pt x="764" y="13"/>
                  </a:lnTo>
                  <a:lnTo>
                    <a:pt x="766" y="14"/>
                  </a:lnTo>
                  <a:lnTo>
                    <a:pt x="766" y="13"/>
                  </a:lnTo>
                  <a:lnTo>
                    <a:pt x="768" y="15"/>
                  </a:lnTo>
                  <a:lnTo>
                    <a:pt x="769" y="15"/>
                  </a:lnTo>
                  <a:lnTo>
                    <a:pt x="771" y="16"/>
                  </a:lnTo>
                  <a:lnTo>
                    <a:pt x="772" y="18"/>
                  </a:lnTo>
                  <a:lnTo>
                    <a:pt x="773" y="18"/>
                  </a:lnTo>
                  <a:lnTo>
                    <a:pt x="774" y="20"/>
                  </a:lnTo>
                  <a:lnTo>
                    <a:pt x="774" y="21"/>
                  </a:lnTo>
                  <a:lnTo>
                    <a:pt x="776" y="22"/>
                  </a:lnTo>
                  <a:lnTo>
                    <a:pt x="776" y="24"/>
                  </a:lnTo>
                  <a:lnTo>
                    <a:pt x="777" y="25"/>
                  </a:lnTo>
                  <a:lnTo>
                    <a:pt x="778" y="27"/>
                  </a:lnTo>
                  <a:lnTo>
                    <a:pt x="779" y="28"/>
                  </a:lnTo>
                  <a:lnTo>
                    <a:pt x="780" y="28"/>
                  </a:lnTo>
                  <a:lnTo>
                    <a:pt x="781" y="31"/>
                  </a:lnTo>
                  <a:lnTo>
                    <a:pt x="782" y="33"/>
                  </a:lnTo>
                  <a:lnTo>
                    <a:pt x="782" y="35"/>
                  </a:lnTo>
                  <a:lnTo>
                    <a:pt x="784" y="36"/>
                  </a:lnTo>
                  <a:lnTo>
                    <a:pt x="784" y="38"/>
                  </a:lnTo>
                  <a:lnTo>
                    <a:pt x="785" y="39"/>
                  </a:lnTo>
                  <a:lnTo>
                    <a:pt x="785" y="41"/>
                  </a:lnTo>
                  <a:lnTo>
                    <a:pt x="787" y="41"/>
                  </a:lnTo>
                  <a:lnTo>
                    <a:pt x="787" y="43"/>
                  </a:lnTo>
                  <a:lnTo>
                    <a:pt x="788" y="44"/>
                  </a:lnTo>
                  <a:lnTo>
                    <a:pt x="789" y="45"/>
                  </a:lnTo>
                  <a:lnTo>
                    <a:pt x="790" y="47"/>
                  </a:lnTo>
                  <a:lnTo>
                    <a:pt x="791" y="48"/>
                  </a:lnTo>
                  <a:lnTo>
                    <a:pt x="792" y="48"/>
                  </a:lnTo>
                  <a:lnTo>
                    <a:pt x="793" y="48"/>
                  </a:lnTo>
                  <a:lnTo>
                    <a:pt x="793" y="49"/>
                  </a:lnTo>
                  <a:lnTo>
                    <a:pt x="795" y="49"/>
                  </a:lnTo>
                  <a:lnTo>
                    <a:pt x="795" y="51"/>
                  </a:lnTo>
                  <a:lnTo>
                    <a:pt x="796" y="51"/>
                  </a:lnTo>
                  <a:lnTo>
                    <a:pt x="797" y="51"/>
                  </a:lnTo>
                  <a:lnTo>
                    <a:pt x="798" y="51"/>
                  </a:lnTo>
                  <a:lnTo>
                    <a:pt x="799" y="50"/>
                  </a:lnTo>
                  <a:lnTo>
                    <a:pt x="800" y="50"/>
                  </a:lnTo>
                  <a:lnTo>
                    <a:pt x="801" y="51"/>
                  </a:lnTo>
                  <a:lnTo>
                    <a:pt x="803" y="51"/>
                  </a:lnTo>
                  <a:lnTo>
                    <a:pt x="803" y="52"/>
                  </a:lnTo>
                  <a:lnTo>
                    <a:pt x="804" y="54"/>
                  </a:lnTo>
                  <a:lnTo>
                    <a:pt x="805" y="54"/>
                  </a:lnTo>
                  <a:lnTo>
                    <a:pt x="806" y="54"/>
                  </a:lnTo>
                  <a:lnTo>
                    <a:pt x="807" y="55"/>
                  </a:lnTo>
                  <a:lnTo>
                    <a:pt x="808" y="55"/>
                  </a:lnTo>
                  <a:lnTo>
                    <a:pt x="810" y="56"/>
                  </a:lnTo>
                  <a:lnTo>
                    <a:pt x="810" y="58"/>
                  </a:lnTo>
                  <a:lnTo>
                    <a:pt x="811" y="58"/>
                  </a:lnTo>
                  <a:lnTo>
                    <a:pt x="812" y="59"/>
                  </a:lnTo>
                  <a:lnTo>
                    <a:pt x="813" y="61"/>
                  </a:lnTo>
                  <a:lnTo>
                    <a:pt x="814" y="61"/>
                  </a:lnTo>
                  <a:lnTo>
                    <a:pt x="814" y="62"/>
                  </a:lnTo>
                  <a:lnTo>
                    <a:pt x="816" y="62"/>
                  </a:lnTo>
                  <a:lnTo>
                    <a:pt x="816" y="64"/>
                  </a:lnTo>
                  <a:lnTo>
                    <a:pt x="818" y="64"/>
                  </a:lnTo>
                  <a:lnTo>
                    <a:pt x="819" y="65"/>
                  </a:lnTo>
                  <a:lnTo>
                    <a:pt x="820" y="65"/>
                  </a:lnTo>
                  <a:lnTo>
                    <a:pt x="821" y="65"/>
                  </a:lnTo>
                  <a:lnTo>
                    <a:pt x="822" y="65"/>
                  </a:lnTo>
                  <a:lnTo>
                    <a:pt x="823" y="66"/>
                  </a:lnTo>
                  <a:lnTo>
                    <a:pt x="824" y="68"/>
                  </a:lnTo>
                  <a:lnTo>
                    <a:pt x="826" y="69"/>
                  </a:lnTo>
                  <a:lnTo>
                    <a:pt x="827" y="69"/>
                  </a:lnTo>
                  <a:lnTo>
                    <a:pt x="827" y="71"/>
                  </a:lnTo>
                  <a:lnTo>
                    <a:pt x="829" y="71"/>
                  </a:lnTo>
                  <a:lnTo>
                    <a:pt x="831" y="72"/>
                  </a:lnTo>
                  <a:lnTo>
                    <a:pt x="832" y="73"/>
                  </a:lnTo>
                  <a:lnTo>
                    <a:pt x="833" y="72"/>
                  </a:lnTo>
                  <a:lnTo>
                    <a:pt x="834" y="74"/>
                  </a:lnTo>
                  <a:lnTo>
                    <a:pt x="835" y="73"/>
                  </a:lnTo>
                  <a:lnTo>
                    <a:pt x="836" y="75"/>
                  </a:lnTo>
                  <a:lnTo>
                    <a:pt x="837" y="76"/>
                  </a:lnTo>
                  <a:lnTo>
                    <a:pt x="837" y="77"/>
                  </a:lnTo>
                  <a:lnTo>
                    <a:pt x="839" y="78"/>
                  </a:lnTo>
                  <a:lnTo>
                    <a:pt x="840" y="78"/>
                  </a:lnTo>
                  <a:lnTo>
                    <a:pt x="842" y="79"/>
                  </a:lnTo>
                  <a:lnTo>
                    <a:pt x="843" y="78"/>
                  </a:lnTo>
                  <a:lnTo>
                    <a:pt x="844" y="80"/>
                  </a:lnTo>
                  <a:lnTo>
                    <a:pt x="845" y="81"/>
                  </a:lnTo>
                  <a:lnTo>
                    <a:pt x="846" y="81"/>
                  </a:lnTo>
                  <a:lnTo>
                    <a:pt x="847" y="83"/>
                  </a:lnTo>
                  <a:lnTo>
                    <a:pt x="848" y="83"/>
                  </a:lnTo>
                  <a:lnTo>
                    <a:pt x="849" y="82"/>
                  </a:lnTo>
                  <a:lnTo>
                    <a:pt x="850" y="82"/>
                  </a:lnTo>
                  <a:lnTo>
                    <a:pt x="850" y="83"/>
                  </a:lnTo>
                  <a:lnTo>
                    <a:pt x="852" y="84"/>
                  </a:lnTo>
                  <a:lnTo>
                    <a:pt x="853" y="83"/>
                  </a:lnTo>
                  <a:lnTo>
                    <a:pt x="854" y="84"/>
                  </a:lnTo>
                  <a:lnTo>
                    <a:pt x="855" y="84"/>
                  </a:lnTo>
                  <a:lnTo>
                    <a:pt x="856" y="82"/>
                  </a:lnTo>
                  <a:lnTo>
                    <a:pt x="856" y="81"/>
                  </a:lnTo>
                  <a:lnTo>
                    <a:pt x="858" y="81"/>
                  </a:lnTo>
                  <a:lnTo>
                    <a:pt x="859" y="80"/>
                  </a:lnTo>
                  <a:lnTo>
                    <a:pt x="860" y="80"/>
                  </a:lnTo>
                  <a:lnTo>
                    <a:pt x="861" y="80"/>
                  </a:lnTo>
                  <a:lnTo>
                    <a:pt x="862" y="78"/>
                  </a:lnTo>
                  <a:lnTo>
                    <a:pt x="863" y="78"/>
                  </a:lnTo>
                  <a:lnTo>
                    <a:pt x="864" y="78"/>
                  </a:lnTo>
                  <a:lnTo>
                    <a:pt x="865" y="78"/>
                  </a:lnTo>
                  <a:lnTo>
                    <a:pt x="866" y="77"/>
                  </a:lnTo>
                  <a:lnTo>
                    <a:pt x="868" y="76"/>
                  </a:lnTo>
                  <a:lnTo>
                    <a:pt x="869" y="75"/>
                  </a:lnTo>
                  <a:lnTo>
                    <a:pt x="871" y="75"/>
                  </a:lnTo>
                  <a:lnTo>
                    <a:pt x="872" y="74"/>
                  </a:lnTo>
                  <a:lnTo>
                    <a:pt x="873" y="74"/>
                  </a:lnTo>
                  <a:lnTo>
                    <a:pt x="874" y="74"/>
                  </a:lnTo>
                  <a:lnTo>
                    <a:pt x="875" y="72"/>
                  </a:lnTo>
                  <a:lnTo>
                    <a:pt x="876" y="72"/>
                  </a:lnTo>
                  <a:lnTo>
                    <a:pt x="877" y="72"/>
                  </a:lnTo>
                  <a:lnTo>
                    <a:pt x="878" y="71"/>
                  </a:lnTo>
                  <a:lnTo>
                    <a:pt x="879" y="71"/>
                  </a:lnTo>
                  <a:lnTo>
                    <a:pt x="881" y="71"/>
                  </a:lnTo>
                  <a:lnTo>
                    <a:pt x="882" y="70"/>
                  </a:lnTo>
                  <a:lnTo>
                    <a:pt x="883" y="69"/>
                  </a:lnTo>
                  <a:lnTo>
                    <a:pt x="884" y="69"/>
                  </a:lnTo>
                  <a:lnTo>
                    <a:pt x="885" y="70"/>
                  </a:lnTo>
                  <a:lnTo>
                    <a:pt x="886" y="69"/>
                  </a:lnTo>
                  <a:lnTo>
                    <a:pt x="887" y="68"/>
                  </a:lnTo>
                  <a:lnTo>
                    <a:pt x="888" y="68"/>
                  </a:lnTo>
                  <a:lnTo>
                    <a:pt x="889" y="68"/>
                  </a:lnTo>
                  <a:lnTo>
                    <a:pt x="890" y="70"/>
                  </a:lnTo>
                  <a:lnTo>
                    <a:pt x="892" y="70"/>
                  </a:lnTo>
                  <a:lnTo>
                    <a:pt x="893" y="71"/>
                  </a:lnTo>
                  <a:lnTo>
                    <a:pt x="894" y="71"/>
                  </a:lnTo>
                  <a:lnTo>
                    <a:pt x="895" y="71"/>
                  </a:lnTo>
                  <a:lnTo>
                    <a:pt x="896" y="71"/>
                  </a:lnTo>
                  <a:lnTo>
                    <a:pt x="897" y="71"/>
                  </a:lnTo>
                  <a:lnTo>
                    <a:pt x="898" y="71"/>
                  </a:lnTo>
                  <a:lnTo>
                    <a:pt x="898" y="72"/>
                  </a:lnTo>
                  <a:lnTo>
                    <a:pt x="900" y="71"/>
                  </a:lnTo>
                  <a:lnTo>
                    <a:pt x="902" y="75"/>
                  </a:lnTo>
                  <a:lnTo>
                    <a:pt x="903" y="75"/>
                  </a:lnTo>
                  <a:lnTo>
                    <a:pt x="904" y="75"/>
                  </a:lnTo>
                  <a:lnTo>
                    <a:pt x="905" y="75"/>
                  </a:lnTo>
                  <a:lnTo>
                    <a:pt x="906" y="75"/>
                  </a:lnTo>
                  <a:lnTo>
                    <a:pt x="907" y="76"/>
                  </a:lnTo>
                  <a:lnTo>
                    <a:pt x="908" y="77"/>
                  </a:lnTo>
                  <a:lnTo>
                    <a:pt x="910" y="78"/>
                  </a:lnTo>
                  <a:lnTo>
                    <a:pt x="911" y="78"/>
                  </a:lnTo>
                  <a:lnTo>
                    <a:pt x="913" y="78"/>
                  </a:lnTo>
                  <a:lnTo>
                    <a:pt x="913" y="79"/>
                  </a:lnTo>
                  <a:lnTo>
                    <a:pt x="915" y="79"/>
                  </a:lnTo>
                  <a:lnTo>
                    <a:pt x="916" y="79"/>
                  </a:lnTo>
                  <a:lnTo>
                    <a:pt x="917" y="82"/>
                  </a:lnTo>
                  <a:lnTo>
                    <a:pt x="918" y="82"/>
                  </a:lnTo>
                  <a:lnTo>
                    <a:pt x="919" y="82"/>
                  </a:lnTo>
                  <a:lnTo>
                    <a:pt x="919" y="84"/>
                  </a:lnTo>
                  <a:lnTo>
                    <a:pt x="921" y="84"/>
                  </a:lnTo>
                  <a:lnTo>
                    <a:pt x="921" y="85"/>
                  </a:lnTo>
                  <a:lnTo>
                    <a:pt x="923" y="85"/>
                  </a:lnTo>
                  <a:lnTo>
                    <a:pt x="924" y="85"/>
                  </a:lnTo>
                  <a:lnTo>
                    <a:pt x="925" y="87"/>
                  </a:lnTo>
                  <a:lnTo>
                    <a:pt x="926" y="88"/>
                  </a:lnTo>
                  <a:lnTo>
                    <a:pt x="927" y="90"/>
                  </a:lnTo>
                  <a:lnTo>
                    <a:pt x="929" y="91"/>
                  </a:lnTo>
                  <a:lnTo>
                    <a:pt x="929" y="92"/>
                  </a:lnTo>
                  <a:lnTo>
                    <a:pt x="930" y="93"/>
                  </a:lnTo>
                  <a:lnTo>
                    <a:pt x="931" y="94"/>
                  </a:lnTo>
                  <a:lnTo>
                    <a:pt x="932" y="94"/>
                  </a:lnTo>
                  <a:lnTo>
                    <a:pt x="934" y="94"/>
                  </a:lnTo>
                  <a:lnTo>
                    <a:pt x="934" y="96"/>
                  </a:lnTo>
                  <a:lnTo>
                    <a:pt x="935" y="97"/>
                  </a:lnTo>
                  <a:lnTo>
                    <a:pt x="936" y="98"/>
                  </a:lnTo>
                  <a:lnTo>
                    <a:pt x="937" y="99"/>
                  </a:lnTo>
                  <a:lnTo>
                    <a:pt x="939" y="100"/>
                  </a:lnTo>
                  <a:lnTo>
                    <a:pt x="940" y="101"/>
                  </a:lnTo>
                  <a:lnTo>
                    <a:pt x="941" y="103"/>
                  </a:lnTo>
                  <a:lnTo>
                    <a:pt x="942" y="103"/>
                  </a:lnTo>
                  <a:lnTo>
                    <a:pt x="942" y="105"/>
                  </a:lnTo>
                  <a:lnTo>
                    <a:pt x="943" y="105"/>
                  </a:lnTo>
                  <a:lnTo>
                    <a:pt x="944" y="105"/>
                  </a:lnTo>
                  <a:lnTo>
                    <a:pt x="945" y="105"/>
                  </a:lnTo>
                  <a:lnTo>
                    <a:pt x="946" y="107"/>
                  </a:lnTo>
                  <a:lnTo>
                    <a:pt x="947" y="107"/>
                  </a:lnTo>
                  <a:lnTo>
                    <a:pt x="948" y="107"/>
                  </a:lnTo>
                  <a:lnTo>
                    <a:pt x="949" y="108"/>
                  </a:lnTo>
                  <a:lnTo>
                    <a:pt x="950" y="108"/>
                  </a:lnTo>
                  <a:lnTo>
                    <a:pt x="950" y="110"/>
                  </a:lnTo>
                  <a:lnTo>
                    <a:pt x="952" y="109"/>
                  </a:lnTo>
                  <a:lnTo>
                    <a:pt x="953" y="110"/>
                  </a:lnTo>
                  <a:lnTo>
                    <a:pt x="955" y="110"/>
                  </a:lnTo>
                  <a:lnTo>
                    <a:pt x="957" y="111"/>
                  </a:lnTo>
                  <a:lnTo>
                    <a:pt x="958" y="111"/>
                  </a:lnTo>
                  <a:lnTo>
                    <a:pt x="959" y="110"/>
                  </a:lnTo>
                  <a:lnTo>
                    <a:pt x="960" y="110"/>
                  </a:lnTo>
                  <a:lnTo>
                    <a:pt x="961" y="111"/>
                  </a:lnTo>
                  <a:lnTo>
                    <a:pt x="963" y="111"/>
                  </a:lnTo>
                  <a:lnTo>
                    <a:pt x="963" y="113"/>
                  </a:lnTo>
                  <a:lnTo>
                    <a:pt x="965" y="114"/>
                  </a:lnTo>
                  <a:lnTo>
                    <a:pt x="966" y="113"/>
                  </a:lnTo>
                  <a:lnTo>
                    <a:pt x="967" y="115"/>
                  </a:lnTo>
                  <a:lnTo>
                    <a:pt x="968" y="115"/>
                  </a:lnTo>
                  <a:lnTo>
                    <a:pt x="969" y="116"/>
                  </a:lnTo>
                  <a:lnTo>
                    <a:pt x="970" y="115"/>
                  </a:lnTo>
                  <a:lnTo>
                    <a:pt x="971" y="115"/>
                  </a:lnTo>
                  <a:lnTo>
                    <a:pt x="972" y="116"/>
                  </a:lnTo>
                  <a:lnTo>
                    <a:pt x="973" y="116"/>
                  </a:lnTo>
                  <a:lnTo>
                    <a:pt x="974" y="118"/>
                  </a:lnTo>
                  <a:lnTo>
                    <a:pt x="976" y="118"/>
                  </a:lnTo>
                  <a:lnTo>
                    <a:pt x="977" y="119"/>
                  </a:lnTo>
                  <a:lnTo>
                    <a:pt x="978" y="119"/>
                  </a:lnTo>
                  <a:lnTo>
                    <a:pt x="979" y="119"/>
                  </a:lnTo>
                  <a:lnTo>
                    <a:pt x="980" y="122"/>
                  </a:lnTo>
                  <a:lnTo>
                    <a:pt x="981" y="121"/>
                  </a:lnTo>
                  <a:lnTo>
                    <a:pt x="982" y="121"/>
                  </a:lnTo>
                  <a:lnTo>
                    <a:pt x="984" y="121"/>
                  </a:lnTo>
                  <a:lnTo>
                    <a:pt x="986" y="121"/>
                  </a:lnTo>
                  <a:lnTo>
                    <a:pt x="987" y="121"/>
                  </a:lnTo>
                  <a:lnTo>
                    <a:pt x="988" y="122"/>
                  </a:lnTo>
                  <a:lnTo>
                    <a:pt x="989" y="122"/>
                  </a:lnTo>
                  <a:lnTo>
                    <a:pt x="990" y="123"/>
                  </a:lnTo>
                  <a:lnTo>
                    <a:pt x="990" y="125"/>
                  </a:lnTo>
                  <a:lnTo>
                    <a:pt x="992" y="125"/>
                  </a:lnTo>
                  <a:lnTo>
                    <a:pt x="993" y="126"/>
                  </a:lnTo>
                  <a:lnTo>
                    <a:pt x="994" y="126"/>
                  </a:lnTo>
                  <a:lnTo>
                    <a:pt x="995" y="126"/>
                  </a:lnTo>
                  <a:lnTo>
                    <a:pt x="995" y="125"/>
                  </a:lnTo>
                  <a:lnTo>
                    <a:pt x="997" y="126"/>
                  </a:lnTo>
                  <a:lnTo>
                    <a:pt x="998" y="128"/>
                  </a:lnTo>
                  <a:lnTo>
                    <a:pt x="999" y="127"/>
                  </a:lnTo>
                  <a:lnTo>
                    <a:pt x="1000" y="126"/>
                  </a:lnTo>
                  <a:lnTo>
                    <a:pt x="1001" y="125"/>
                  </a:lnTo>
                  <a:lnTo>
                    <a:pt x="1002" y="124"/>
                  </a:lnTo>
                  <a:lnTo>
                    <a:pt x="1003" y="124"/>
                  </a:lnTo>
                  <a:lnTo>
                    <a:pt x="1003" y="125"/>
                  </a:lnTo>
                  <a:lnTo>
                    <a:pt x="1005" y="125"/>
                  </a:lnTo>
                  <a:lnTo>
                    <a:pt x="1006" y="125"/>
                  </a:lnTo>
                  <a:lnTo>
                    <a:pt x="1007" y="123"/>
                  </a:lnTo>
                  <a:lnTo>
                    <a:pt x="1008" y="123"/>
                  </a:lnTo>
                  <a:lnTo>
                    <a:pt x="1009" y="124"/>
                  </a:lnTo>
                  <a:lnTo>
                    <a:pt x="1010" y="123"/>
                  </a:lnTo>
                  <a:lnTo>
                    <a:pt x="1011" y="123"/>
                  </a:lnTo>
                  <a:lnTo>
                    <a:pt x="1011" y="125"/>
                  </a:lnTo>
                  <a:lnTo>
                    <a:pt x="1013" y="124"/>
                  </a:lnTo>
                  <a:lnTo>
                    <a:pt x="1013" y="125"/>
                  </a:lnTo>
                  <a:lnTo>
                    <a:pt x="1014" y="124"/>
                  </a:lnTo>
                  <a:lnTo>
                    <a:pt x="1015" y="124"/>
                  </a:lnTo>
                  <a:lnTo>
                    <a:pt x="1016" y="125"/>
                  </a:lnTo>
                  <a:lnTo>
                    <a:pt x="1018" y="125"/>
                  </a:lnTo>
                  <a:lnTo>
                    <a:pt x="1020" y="126"/>
                  </a:lnTo>
                  <a:lnTo>
                    <a:pt x="1020" y="125"/>
                  </a:lnTo>
                  <a:lnTo>
                    <a:pt x="1021" y="125"/>
                  </a:lnTo>
                  <a:lnTo>
                    <a:pt x="1022" y="124"/>
                  </a:lnTo>
                  <a:lnTo>
                    <a:pt x="1023" y="125"/>
                  </a:lnTo>
                  <a:lnTo>
                    <a:pt x="1024" y="123"/>
                  </a:lnTo>
                  <a:lnTo>
                    <a:pt x="1025" y="125"/>
                  </a:lnTo>
                  <a:lnTo>
                    <a:pt x="1026" y="125"/>
                  </a:lnTo>
                  <a:lnTo>
                    <a:pt x="1028" y="126"/>
                  </a:lnTo>
                  <a:lnTo>
                    <a:pt x="1028" y="125"/>
                  </a:lnTo>
                  <a:lnTo>
                    <a:pt x="1029" y="126"/>
                  </a:lnTo>
                  <a:lnTo>
                    <a:pt x="1030" y="128"/>
                  </a:lnTo>
                  <a:lnTo>
                    <a:pt x="1031" y="126"/>
                  </a:lnTo>
                  <a:lnTo>
                    <a:pt x="1032" y="125"/>
                  </a:lnTo>
                  <a:lnTo>
                    <a:pt x="1033" y="126"/>
                  </a:lnTo>
                  <a:lnTo>
                    <a:pt x="1034" y="126"/>
                  </a:lnTo>
                  <a:lnTo>
                    <a:pt x="1034" y="128"/>
                  </a:lnTo>
                  <a:lnTo>
                    <a:pt x="1035" y="128"/>
                  </a:lnTo>
                  <a:lnTo>
                    <a:pt x="1036" y="128"/>
                  </a:lnTo>
                  <a:lnTo>
                    <a:pt x="1037" y="129"/>
                  </a:lnTo>
                  <a:lnTo>
                    <a:pt x="1038" y="128"/>
                  </a:lnTo>
                  <a:lnTo>
                    <a:pt x="1039" y="127"/>
                  </a:lnTo>
                  <a:lnTo>
                    <a:pt x="1039" y="128"/>
                  </a:lnTo>
                  <a:lnTo>
                    <a:pt x="1040" y="126"/>
                  </a:lnTo>
                  <a:lnTo>
                    <a:pt x="1041" y="125"/>
                  </a:lnTo>
                  <a:lnTo>
                    <a:pt x="1042" y="126"/>
                  </a:lnTo>
                  <a:lnTo>
                    <a:pt x="1043" y="127"/>
                  </a:lnTo>
                  <a:lnTo>
                    <a:pt x="1044" y="128"/>
                  </a:lnTo>
                  <a:lnTo>
                    <a:pt x="1045" y="126"/>
                  </a:lnTo>
                  <a:lnTo>
                    <a:pt x="1046" y="128"/>
                  </a:lnTo>
                  <a:lnTo>
                    <a:pt x="1047" y="128"/>
                  </a:lnTo>
                  <a:lnTo>
                    <a:pt x="1048" y="127"/>
                  </a:lnTo>
                  <a:lnTo>
                    <a:pt x="1049" y="128"/>
                  </a:lnTo>
                  <a:lnTo>
                    <a:pt x="1050" y="128"/>
                  </a:lnTo>
                  <a:lnTo>
                    <a:pt x="1051" y="127"/>
                  </a:lnTo>
                  <a:lnTo>
                    <a:pt x="1052" y="127"/>
                  </a:lnTo>
                  <a:lnTo>
                    <a:pt x="1053" y="128"/>
                  </a:lnTo>
                  <a:lnTo>
                    <a:pt x="1055" y="128"/>
                  </a:lnTo>
                  <a:lnTo>
                    <a:pt x="1055" y="129"/>
                  </a:lnTo>
                  <a:lnTo>
                    <a:pt x="1056" y="131"/>
                  </a:lnTo>
                  <a:lnTo>
                    <a:pt x="1057" y="129"/>
                  </a:lnTo>
                  <a:lnTo>
                    <a:pt x="1058" y="130"/>
                  </a:lnTo>
                  <a:lnTo>
                    <a:pt x="1058" y="131"/>
                  </a:lnTo>
                  <a:lnTo>
                    <a:pt x="1060" y="131"/>
                  </a:lnTo>
                  <a:lnTo>
                    <a:pt x="1062" y="132"/>
                  </a:lnTo>
                  <a:lnTo>
                    <a:pt x="1063" y="132"/>
                  </a:lnTo>
                  <a:lnTo>
                    <a:pt x="1064" y="133"/>
                  </a:lnTo>
                  <a:lnTo>
                    <a:pt x="1065" y="134"/>
                  </a:lnTo>
                  <a:lnTo>
                    <a:pt x="1066" y="134"/>
                  </a:lnTo>
                  <a:lnTo>
                    <a:pt x="1068" y="135"/>
                  </a:lnTo>
                  <a:lnTo>
                    <a:pt x="1069" y="134"/>
                  </a:lnTo>
                  <a:lnTo>
                    <a:pt x="1070" y="135"/>
                  </a:lnTo>
                  <a:lnTo>
                    <a:pt x="1071" y="135"/>
                  </a:lnTo>
                  <a:lnTo>
                    <a:pt x="1072" y="134"/>
                  </a:lnTo>
                  <a:lnTo>
                    <a:pt x="1073" y="135"/>
                  </a:lnTo>
                  <a:lnTo>
                    <a:pt x="1074" y="135"/>
                  </a:lnTo>
                  <a:lnTo>
                    <a:pt x="1076" y="135"/>
                  </a:lnTo>
                  <a:lnTo>
                    <a:pt x="1077" y="136"/>
                  </a:lnTo>
                  <a:lnTo>
                    <a:pt x="1078" y="135"/>
                  </a:lnTo>
                  <a:lnTo>
                    <a:pt x="1079" y="135"/>
                  </a:lnTo>
                  <a:lnTo>
                    <a:pt x="1081" y="135"/>
                  </a:lnTo>
                  <a:lnTo>
                    <a:pt x="1081" y="136"/>
                  </a:lnTo>
                  <a:lnTo>
                    <a:pt x="1083" y="137"/>
                  </a:lnTo>
                  <a:lnTo>
                    <a:pt x="1084" y="137"/>
                  </a:lnTo>
                  <a:lnTo>
                    <a:pt x="1086" y="138"/>
                  </a:lnTo>
                  <a:lnTo>
                    <a:pt x="1087" y="138"/>
                  </a:lnTo>
                  <a:lnTo>
                    <a:pt x="1089" y="136"/>
                  </a:lnTo>
                  <a:lnTo>
                    <a:pt x="1090" y="138"/>
                  </a:lnTo>
                  <a:lnTo>
                    <a:pt x="1091" y="137"/>
                  </a:lnTo>
                  <a:lnTo>
                    <a:pt x="1092" y="137"/>
                  </a:lnTo>
                  <a:lnTo>
                    <a:pt x="1093" y="138"/>
                  </a:lnTo>
                  <a:lnTo>
                    <a:pt x="1094" y="136"/>
                  </a:lnTo>
                  <a:lnTo>
                    <a:pt x="1095" y="136"/>
                  </a:lnTo>
                  <a:lnTo>
                    <a:pt x="1097" y="136"/>
                  </a:lnTo>
                  <a:lnTo>
                    <a:pt x="1099" y="135"/>
                  </a:lnTo>
                  <a:lnTo>
                    <a:pt x="1100" y="135"/>
                  </a:lnTo>
                  <a:lnTo>
                    <a:pt x="1101" y="134"/>
                  </a:lnTo>
                  <a:lnTo>
                    <a:pt x="1102" y="134"/>
                  </a:lnTo>
                  <a:lnTo>
                    <a:pt x="1103" y="135"/>
                  </a:lnTo>
                  <a:lnTo>
                    <a:pt x="1104" y="135"/>
                  </a:lnTo>
                  <a:lnTo>
                    <a:pt x="1105" y="135"/>
                  </a:lnTo>
                  <a:lnTo>
                    <a:pt x="1106" y="135"/>
                  </a:lnTo>
                  <a:lnTo>
                    <a:pt x="1107" y="135"/>
                  </a:lnTo>
                  <a:lnTo>
                    <a:pt x="1108" y="135"/>
                  </a:lnTo>
                  <a:lnTo>
                    <a:pt x="1108" y="134"/>
                  </a:lnTo>
                  <a:lnTo>
                    <a:pt x="1110" y="135"/>
                  </a:lnTo>
                  <a:lnTo>
                    <a:pt x="1111" y="134"/>
                  </a:lnTo>
                  <a:lnTo>
                    <a:pt x="1112" y="135"/>
                  </a:lnTo>
                  <a:lnTo>
                    <a:pt x="1113" y="135"/>
                  </a:lnTo>
                  <a:lnTo>
                    <a:pt x="1115" y="135"/>
                  </a:lnTo>
                  <a:lnTo>
                    <a:pt x="1116" y="135"/>
                  </a:lnTo>
                  <a:lnTo>
                    <a:pt x="1117" y="136"/>
                  </a:lnTo>
                  <a:lnTo>
                    <a:pt x="1118" y="136"/>
                  </a:lnTo>
                  <a:lnTo>
                    <a:pt x="1118" y="135"/>
                  </a:lnTo>
                  <a:lnTo>
                    <a:pt x="1120" y="136"/>
                  </a:lnTo>
                  <a:lnTo>
                    <a:pt x="1121" y="135"/>
                  </a:lnTo>
                  <a:lnTo>
                    <a:pt x="1122" y="137"/>
                  </a:lnTo>
                  <a:lnTo>
                    <a:pt x="1123" y="137"/>
                  </a:lnTo>
                  <a:lnTo>
                    <a:pt x="1123" y="136"/>
                  </a:lnTo>
                  <a:lnTo>
                    <a:pt x="1124" y="137"/>
                  </a:lnTo>
                  <a:lnTo>
                    <a:pt x="1125" y="137"/>
                  </a:lnTo>
                  <a:lnTo>
                    <a:pt x="1126" y="137"/>
                  </a:lnTo>
                  <a:lnTo>
                    <a:pt x="1127" y="136"/>
                  </a:lnTo>
                  <a:lnTo>
                    <a:pt x="1128" y="137"/>
                  </a:lnTo>
                  <a:lnTo>
                    <a:pt x="1129" y="138"/>
                  </a:lnTo>
                  <a:lnTo>
                    <a:pt x="1130" y="138"/>
                  </a:lnTo>
                  <a:lnTo>
                    <a:pt x="1131" y="137"/>
                  </a:lnTo>
                  <a:lnTo>
                    <a:pt x="1133" y="136"/>
                  </a:lnTo>
                  <a:lnTo>
                    <a:pt x="1134" y="137"/>
                  </a:lnTo>
                  <a:lnTo>
                    <a:pt x="1136" y="137"/>
                  </a:lnTo>
                  <a:lnTo>
                    <a:pt x="1137" y="136"/>
                  </a:lnTo>
                  <a:lnTo>
                    <a:pt x="1138" y="137"/>
                  </a:lnTo>
                  <a:lnTo>
                    <a:pt x="1139" y="137"/>
                  </a:lnTo>
                  <a:lnTo>
                    <a:pt x="1139" y="135"/>
                  </a:lnTo>
                  <a:lnTo>
                    <a:pt x="1141" y="137"/>
                  </a:lnTo>
                  <a:lnTo>
                    <a:pt x="1142" y="137"/>
                  </a:lnTo>
                  <a:lnTo>
                    <a:pt x="1142" y="136"/>
                  </a:lnTo>
                  <a:lnTo>
                    <a:pt x="1144" y="137"/>
                  </a:lnTo>
                  <a:lnTo>
                    <a:pt x="1144" y="135"/>
                  </a:lnTo>
                  <a:lnTo>
                    <a:pt x="1146" y="136"/>
                  </a:lnTo>
                  <a:lnTo>
                    <a:pt x="1147" y="136"/>
                  </a:lnTo>
                  <a:lnTo>
                    <a:pt x="1148" y="135"/>
                  </a:lnTo>
                  <a:lnTo>
                    <a:pt x="1149" y="135"/>
                  </a:lnTo>
                  <a:lnTo>
                    <a:pt x="1150" y="135"/>
                  </a:lnTo>
                  <a:lnTo>
                    <a:pt x="1152" y="135"/>
                  </a:lnTo>
                  <a:lnTo>
                    <a:pt x="1153" y="135"/>
                  </a:lnTo>
                  <a:lnTo>
                    <a:pt x="1154" y="135"/>
                  </a:lnTo>
                  <a:lnTo>
                    <a:pt x="1155" y="135"/>
                  </a:lnTo>
                  <a:lnTo>
                    <a:pt x="1156" y="136"/>
                  </a:lnTo>
                  <a:lnTo>
                    <a:pt x="1157" y="137"/>
                  </a:lnTo>
                  <a:lnTo>
                    <a:pt x="1158" y="137"/>
                  </a:lnTo>
                  <a:lnTo>
                    <a:pt x="1158" y="136"/>
                  </a:lnTo>
                  <a:lnTo>
                    <a:pt x="1160" y="136"/>
                  </a:lnTo>
                  <a:lnTo>
                    <a:pt x="1160" y="137"/>
                  </a:lnTo>
                  <a:lnTo>
                    <a:pt x="1162" y="135"/>
                  </a:lnTo>
                  <a:lnTo>
                    <a:pt x="1163" y="136"/>
                  </a:lnTo>
                  <a:lnTo>
                    <a:pt x="1164" y="135"/>
                  </a:lnTo>
                  <a:lnTo>
                    <a:pt x="1165" y="135"/>
                  </a:lnTo>
                  <a:lnTo>
                    <a:pt x="1167" y="135"/>
                  </a:lnTo>
                  <a:lnTo>
                    <a:pt x="1168" y="135"/>
                  </a:lnTo>
                  <a:lnTo>
                    <a:pt x="1169" y="136"/>
                  </a:lnTo>
                  <a:lnTo>
                    <a:pt x="1170" y="136"/>
                  </a:lnTo>
                  <a:lnTo>
                    <a:pt x="1171" y="135"/>
                  </a:lnTo>
                  <a:lnTo>
                    <a:pt x="1173" y="136"/>
                  </a:lnTo>
                  <a:lnTo>
                    <a:pt x="1174" y="135"/>
                  </a:lnTo>
                  <a:lnTo>
                    <a:pt x="1175" y="135"/>
                  </a:lnTo>
                  <a:lnTo>
                    <a:pt x="1176" y="136"/>
                  </a:lnTo>
                  <a:lnTo>
                    <a:pt x="1177" y="135"/>
                  </a:lnTo>
                  <a:lnTo>
                    <a:pt x="1178" y="135"/>
                  </a:lnTo>
                  <a:lnTo>
                    <a:pt x="1179" y="135"/>
                  </a:lnTo>
                  <a:lnTo>
                    <a:pt x="1180" y="135"/>
                  </a:lnTo>
                  <a:lnTo>
                    <a:pt x="1181" y="135"/>
                  </a:lnTo>
                  <a:lnTo>
                    <a:pt x="1182" y="135"/>
                  </a:lnTo>
                  <a:lnTo>
                    <a:pt x="1183" y="135"/>
                  </a:lnTo>
                  <a:lnTo>
                    <a:pt x="1184" y="136"/>
                  </a:lnTo>
                  <a:lnTo>
                    <a:pt x="1185" y="135"/>
                  </a:lnTo>
                  <a:lnTo>
                    <a:pt x="1186" y="136"/>
                  </a:lnTo>
                  <a:lnTo>
                    <a:pt x="1186" y="137"/>
                  </a:lnTo>
                  <a:lnTo>
                    <a:pt x="1188" y="136"/>
                  </a:lnTo>
                  <a:lnTo>
                    <a:pt x="1189" y="136"/>
                  </a:lnTo>
                  <a:lnTo>
                    <a:pt x="1190" y="137"/>
                  </a:lnTo>
                  <a:lnTo>
                    <a:pt x="1191" y="137"/>
                  </a:lnTo>
                  <a:lnTo>
                    <a:pt x="1192" y="137"/>
                  </a:lnTo>
                  <a:lnTo>
                    <a:pt x="1193" y="135"/>
                  </a:lnTo>
                  <a:lnTo>
                    <a:pt x="1194" y="135"/>
                  </a:lnTo>
                  <a:lnTo>
                    <a:pt x="1194" y="137"/>
                  </a:lnTo>
                  <a:lnTo>
                    <a:pt x="1196" y="136"/>
                  </a:lnTo>
                  <a:lnTo>
                    <a:pt x="1196" y="137"/>
                  </a:lnTo>
                  <a:lnTo>
                    <a:pt x="1197" y="137"/>
                  </a:lnTo>
                  <a:lnTo>
                    <a:pt x="1198" y="136"/>
                  </a:lnTo>
                  <a:lnTo>
                    <a:pt x="1199" y="136"/>
                  </a:lnTo>
                  <a:lnTo>
                    <a:pt x="1200" y="137"/>
                  </a:lnTo>
                  <a:lnTo>
                    <a:pt x="1202" y="136"/>
                  </a:lnTo>
                  <a:lnTo>
                    <a:pt x="1203" y="137"/>
                  </a:lnTo>
                  <a:lnTo>
                    <a:pt x="1204" y="137"/>
                  </a:lnTo>
                  <a:lnTo>
                    <a:pt x="1205" y="136"/>
                  </a:lnTo>
                  <a:lnTo>
                    <a:pt x="1206" y="137"/>
                  </a:lnTo>
                  <a:lnTo>
                    <a:pt x="1207" y="137"/>
                  </a:lnTo>
                  <a:lnTo>
                    <a:pt x="1208" y="136"/>
                  </a:lnTo>
                  <a:lnTo>
                    <a:pt x="1209" y="138"/>
                  </a:lnTo>
                  <a:lnTo>
                    <a:pt x="1210" y="138"/>
                  </a:lnTo>
                  <a:lnTo>
                    <a:pt x="1211" y="136"/>
                  </a:lnTo>
                  <a:lnTo>
                    <a:pt x="1212" y="136"/>
                  </a:lnTo>
                  <a:lnTo>
                    <a:pt x="1213" y="137"/>
                  </a:lnTo>
                  <a:lnTo>
                    <a:pt x="1215" y="138"/>
                  </a:lnTo>
                  <a:lnTo>
                    <a:pt x="1217" y="136"/>
                  </a:lnTo>
                  <a:lnTo>
                    <a:pt x="1218" y="136"/>
                  </a:lnTo>
                  <a:lnTo>
                    <a:pt x="1219" y="138"/>
                  </a:lnTo>
                  <a:lnTo>
                    <a:pt x="1220" y="137"/>
                  </a:lnTo>
                  <a:lnTo>
                    <a:pt x="1221" y="137"/>
                  </a:lnTo>
                  <a:lnTo>
                    <a:pt x="1221" y="138"/>
                  </a:lnTo>
                  <a:lnTo>
                    <a:pt x="1223" y="138"/>
                  </a:lnTo>
                  <a:lnTo>
                    <a:pt x="1225" y="138"/>
                  </a:lnTo>
                  <a:lnTo>
                    <a:pt x="1226" y="138"/>
                  </a:lnTo>
                  <a:lnTo>
                    <a:pt x="1228" y="138"/>
                  </a:lnTo>
                  <a:lnTo>
                    <a:pt x="1230" y="138"/>
                  </a:lnTo>
                  <a:lnTo>
                    <a:pt x="1231" y="138"/>
                  </a:lnTo>
                  <a:lnTo>
                    <a:pt x="1233" y="138"/>
                  </a:lnTo>
                  <a:lnTo>
                    <a:pt x="1234" y="138"/>
                  </a:lnTo>
                  <a:lnTo>
                    <a:pt x="1235" y="138"/>
                  </a:lnTo>
                  <a:lnTo>
                    <a:pt x="1236" y="138"/>
                  </a:lnTo>
                  <a:lnTo>
                    <a:pt x="1237" y="139"/>
                  </a:lnTo>
                  <a:lnTo>
                    <a:pt x="1238" y="138"/>
                  </a:lnTo>
                  <a:lnTo>
                    <a:pt x="1239" y="138"/>
                  </a:lnTo>
                  <a:lnTo>
                    <a:pt x="1241" y="138"/>
                  </a:lnTo>
                  <a:lnTo>
                    <a:pt x="1242" y="138"/>
                  </a:lnTo>
                  <a:lnTo>
                    <a:pt x="1244" y="138"/>
                  </a:lnTo>
                  <a:lnTo>
                    <a:pt x="1245" y="139"/>
                  </a:lnTo>
                  <a:lnTo>
                    <a:pt x="1246" y="138"/>
                  </a:lnTo>
                  <a:lnTo>
                    <a:pt x="1247" y="139"/>
                  </a:lnTo>
                  <a:lnTo>
                    <a:pt x="1248" y="138"/>
                  </a:lnTo>
                  <a:lnTo>
                    <a:pt x="1249" y="138"/>
                  </a:lnTo>
                  <a:lnTo>
                    <a:pt x="1249" y="139"/>
                  </a:lnTo>
                  <a:lnTo>
                    <a:pt x="1251" y="139"/>
                  </a:lnTo>
                  <a:lnTo>
                    <a:pt x="1252" y="139"/>
                  </a:lnTo>
                  <a:lnTo>
                    <a:pt x="1253" y="138"/>
                  </a:lnTo>
                  <a:lnTo>
                    <a:pt x="1254" y="139"/>
                  </a:lnTo>
                  <a:lnTo>
                    <a:pt x="1255" y="139"/>
                  </a:lnTo>
                  <a:lnTo>
                    <a:pt x="1255" y="138"/>
                  </a:lnTo>
                  <a:lnTo>
                    <a:pt x="1257" y="139"/>
                  </a:lnTo>
                  <a:lnTo>
                    <a:pt x="1258" y="138"/>
                  </a:lnTo>
                  <a:lnTo>
                    <a:pt x="1259" y="139"/>
                  </a:lnTo>
                  <a:lnTo>
                    <a:pt x="1260" y="139"/>
                  </a:lnTo>
                  <a:lnTo>
                    <a:pt x="1262" y="139"/>
                  </a:lnTo>
                  <a:lnTo>
                    <a:pt x="1263" y="139"/>
                  </a:lnTo>
                  <a:lnTo>
                    <a:pt x="1265" y="139"/>
                  </a:lnTo>
                  <a:lnTo>
                    <a:pt x="1267" y="139"/>
                  </a:lnTo>
                  <a:lnTo>
                    <a:pt x="1268" y="139"/>
                  </a:lnTo>
                  <a:lnTo>
                    <a:pt x="1270" y="139"/>
                  </a:lnTo>
                  <a:lnTo>
                    <a:pt x="1272" y="139"/>
                  </a:lnTo>
                  <a:lnTo>
                    <a:pt x="1273" y="139"/>
                  </a:lnTo>
                  <a:lnTo>
                    <a:pt x="1275" y="139"/>
                  </a:lnTo>
                  <a:lnTo>
                    <a:pt x="1276" y="139"/>
                  </a:lnTo>
                  <a:lnTo>
                    <a:pt x="1276" y="141"/>
                  </a:lnTo>
                  <a:lnTo>
                    <a:pt x="1278" y="140"/>
                  </a:lnTo>
                  <a:lnTo>
                    <a:pt x="1280" y="139"/>
                  </a:lnTo>
                  <a:lnTo>
                    <a:pt x="1281" y="139"/>
                  </a:lnTo>
                  <a:lnTo>
                    <a:pt x="1282" y="141"/>
                  </a:lnTo>
                  <a:lnTo>
                    <a:pt x="1283" y="140"/>
                  </a:lnTo>
                  <a:lnTo>
                    <a:pt x="1284" y="140"/>
                  </a:lnTo>
                  <a:lnTo>
                    <a:pt x="1284" y="141"/>
                  </a:lnTo>
                  <a:lnTo>
                    <a:pt x="1286" y="141"/>
                  </a:lnTo>
                  <a:lnTo>
                    <a:pt x="1287" y="140"/>
                  </a:lnTo>
                  <a:lnTo>
                    <a:pt x="1288" y="140"/>
                  </a:lnTo>
                  <a:lnTo>
                    <a:pt x="1289" y="140"/>
                  </a:lnTo>
                  <a:lnTo>
                    <a:pt x="1290" y="141"/>
                  </a:lnTo>
                  <a:lnTo>
                    <a:pt x="1291" y="141"/>
                  </a:lnTo>
                  <a:lnTo>
                    <a:pt x="1293" y="141"/>
                  </a:lnTo>
                  <a:lnTo>
                    <a:pt x="1294" y="141"/>
                  </a:lnTo>
                  <a:lnTo>
                    <a:pt x="1295" y="140"/>
                  </a:lnTo>
                  <a:lnTo>
                    <a:pt x="1296" y="141"/>
                  </a:lnTo>
                  <a:lnTo>
                    <a:pt x="1297" y="141"/>
                  </a:lnTo>
                  <a:lnTo>
                    <a:pt x="1298" y="141"/>
                  </a:lnTo>
                  <a:lnTo>
                    <a:pt x="1299" y="141"/>
                  </a:lnTo>
                  <a:lnTo>
                    <a:pt x="1301" y="142"/>
                  </a:lnTo>
                  <a:lnTo>
                    <a:pt x="1302" y="141"/>
                  </a:lnTo>
                  <a:lnTo>
                    <a:pt x="1303" y="142"/>
                  </a:lnTo>
                  <a:lnTo>
                    <a:pt x="1304" y="141"/>
                  </a:lnTo>
                  <a:lnTo>
                    <a:pt x="1305" y="141"/>
                  </a:lnTo>
                  <a:lnTo>
                    <a:pt x="1307" y="142"/>
                  </a:lnTo>
                  <a:lnTo>
                    <a:pt x="1307" y="143"/>
                  </a:lnTo>
                  <a:lnTo>
                    <a:pt x="1309" y="141"/>
                  </a:lnTo>
                  <a:lnTo>
                    <a:pt x="1310" y="142"/>
                  </a:lnTo>
                  <a:lnTo>
                    <a:pt x="1310" y="143"/>
                  </a:lnTo>
                  <a:lnTo>
                    <a:pt x="1312" y="143"/>
                  </a:lnTo>
                  <a:lnTo>
                    <a:pt x="1312" y="144"/>
                  </a:lnTo>
                  <a:lnTo>
                    <a:pt x="1314" y="143"/>
                  </a:lnTo>
                  <a:lnTo>
                    <a:pt x="1315" y="143"/>
                  </a:lnTo>
                  <a:lnTo>
                    <a:pt x="1316" y="142"/>
                  </a:lnTo>
                  <a:lnTo>
                    <a:pt x="1317" y="142"/>
                  </a:lnTo>
                  <a:lnTo>
                    <a:pt x="1318" y="143"/>
                  </a:lnTo>
                  <a:lnTo>
                    <a:pt x="1320" y="144"/>
                  </a:lnTo>
                  <a:lnTo>
                    <a:pt x="1321" y="143"/>
                  </a:lnTo>
                  <a:lnTo>
                    <a:pt x="1322" y="144"/>
                  </a:lnTo>
                  <a:lnTo>
                    <a:pt x="1323" y="143"/>
                  </a:lnTo>
                  <a:lnTo>
                    <a:pt x="1324" y="144"/>
                  </a:lnTo>
                  <a:lnTo>
                    <a:pt x="1325" y="143"/>
                  </a:lnTo>
                  <a:lnTo>
                    <a:pt x="1326" y="143"/>
                  </a:lnTo>
                  <a:lnTo>
                    <a:pt x="1327" y="144"/>
                  </a:lnTo>
                  <a:lnTo>
                    <a:pt x="1328" y="144"/>
                  </a:lnTo>
                  <a:lnTo>
                    <a:pt x="1329" y="144"/>
                  </a:lnTo>
                  <a:lnTo>
                    <a:pt x="1330" y="144"/>
                  </a:lnTo>
                  <a:lnTo>
                    <a:pt x="1331" y="144"/>
                  </a:lnTo>
                  <a:lnTo>
                    <a:pt x="1332" y="145"/>
                  </a:lnTo>
                  <a:lnTo>
                    <a:pt x="1333" y="145"/>
                  </a:lnTo>
                  <a:lnTo>
                    <a:pt x="1333" y="144"/>
                  </a:lnTo>
                  <a:lnTo>
                    <a:pt x="1335" y="145"/>
                  </a:lnTo>
                  <a:lnTo>
                    <a:pt x="1336" y="144"/>
                  </a:lnTo>
                  <a:lnTo>
                    <a:pt x="1337" y="145"/>
                  </a:lnTo>
                  <a:lnTo>
                    <a:pt x="1338" y="144"/>
                  </a:lnTo>
                  <a:lnTo>
                    <a:pt x="1339" y="144"/>
                  </a:lnTo>
                  <a:lnTo>
                    <a:pt x="1339" y="145"/>
                  </a:lnTo>
                  <a:lnTo>
                    <a:pt x="1341" y="144"/>
                  </a:lnTo>
                  <a:lnTo>
                    <a:pt x="1342" y="146"/>
                  </a:lnTo>
                  <a:lnTo>
                    <a:pt x="1343" y="144"/>
                  </a:lnTo>
                  <a:lnTo>
                    <a:pt x="1344" y="145"/>
                  </a:lnTo>
                  <a:lnTo>
                    <a:pt x="1345" y="144"/>
                  </a:lnTo>
                  <a:lnTo>
                    <a:pt x="1346" y="144"/>
                  </a:lnTo>
                  <a:lnTo>
                    <a:pt x="1347" y="144"/>
                  </a:lnTo>
                  <a:lnTo>
                    <a:pt x="1347" y="145"/>
                  </a:lnTo>
                  <a:lnTo>
                    <a:pt x="1349" y="146"/>
                  </a:lnTo>
                  <a:lnTo>
                    <a:pt x="1349" y="147"/>
                  </a:lnTo>
                  <a:lnTo>
                    <a:pt x="1350" y="146"/>
                  </a:lnTo>
                  <a:lnTo>
                    <a:pt x="1351" y="144"/>
                  </a:lnTo>
                  <a:lnTo>
                    <a:pt x="1352" y="145"/>
                  </a:lnTo>
                  <a:lnTo>
                    <a:pt x="1353" y="144"/>
                  </a:lnTo>
                  <a:lnTo>
                    <a:pt x="1354" y="146"/>
                  </a:lnTo>
                  <a:lnTo>
                    <a:pt x="1355" y="147"/>
                  </a:lnTo>
                  <a:lnTo>
                    <a:pt x="1356" y="146"/>
                  </a:lnTo>
                  <a:lnTo>
                    <a:pt x="1357" y="146"/>
                  </a:lnTo>
                  <a:lnTo>
                    <a:pt x="1359" y="145"/>
                  </a:lnTo>
                  <a:lnTo>
                    <a:pt x="1360" y="146"/>
                  </a:lnTo>
                  <a:lnTo>
                    <a:pt x="1360" y="148"/>
                  </a:lnTo>
                  <a:lnTo>
                    <a:pt x="1362" y="146"/>
                  </a:lnTo>
                  <a:lnTo>
                    <a:pt x="1362" y="147"/>
                  </a:lnTo>
                  <a:lnTo>
                    <a:pt x="1363" y="148"/>
                  </a:lnTo>
                  <a:lnTo>
                    <a:pt x="1364" y="146"/>
                  </a:lnTo>
                  <a:lnTo>
                    <a:pt x="1365" y="148"/>
                  </a:lnTo>
                  <a:lnTo>
                    <a:pt x="1366" y="148"/>
                  </a:lnTo>
                  <a:lnTo>
                    <a:pt x="1367" y="147"/>
                  </a:lnTo>
                  <a:lnTo>
                    <a:pt x="1368" y="147"/>
                  </a:lnTo>
                  <a:lnTo>
                    <a:pt x="1368" y="148"/>
                  </a:lnTo>
                  <a:lnTo>
                    <a:pt x="1370" y="147"/>
                  </a:lnTo>
                  <a:lnTo>
                    <a:pt x="1370" y="148"/>
                  </a:lnTo>
                  <a:lnTo>
                    <a:pt x="1372" y="148"/>
                  </a:lnTo>
                  <a:lnTo>
                    <a:pt x="1373" y="148"/>
                  </a:lnTo>
                  <a:lnTo>
                    <a:pt x="1375" y="148"/>
                  </a:lnTo>
                  <a:lnTo>
                    <a:pt x="1376" y="148"/>
                  </a:lnTo>
                  <a:lnTo>
                    <a:pt x="1377" y="148"/>
                  </a:lnTo>
                  <a:lnTo>
                    <a:pt x="1378" y="148"/>
                  </a:lnTo>
                  <a:lnTo>
                    <a:pt x="1379" y="148"/>
                  </a:lnTo>
                  <a:lnTo>
                    <a:pt x="1380" y="148"/>
                  </a:lnTo>
                  <a:lnTo>
                    <a:pt x="1381" y="148"/>
                  </a:lnTo>
                  <a:lnTo>
                    <a:pt x="1382" y="148"/>
                  </a:lnTo>
                  <a:lnTo>
                    <a:pt x="1383" y="148"/>
                  </a:lnTo>
                  <a:lnTo>
                    <a:pt x="1383" y="149"/>
                  </a:lnTo>
                  <a:lnTo>
                    <a:pt x="1385" y="148"/>
                  </a:lnTo>
                  <a:lnTo>
                    <a:pt x="1386" y="149"/>
                  </a:lnTo>
                  <a:lnTo>
                    <a:pt x="1388" y="149"/>
                  </a:lnTo>
                  <a:lnTo>
                    <a:pt x="1389" y="148"/>
                  </a:lnTo>
                  <a:lnTo>
                    <a:pt x="1390" y="150"/>
                  </a:lnTo>
                  <a:lnTo>
                    <a:pt x="1391" y="150"/>
                  </a:lnTo>
                  <a:lnTo>
                    <a:pt x="1391" y="148"/>
                  </a:lnTo>
                  <a:lnTo>
                    <a:pt x="1393" y="149"/>
                  </a:lnTo>
                  <a:lnTo>
                    <a:pt x="1394" y="149"/>
                  </a:lnTo>
                  <a:lnTo>
                    <a:pt x="1395" y="150"/>
                  </a:lnTo>
                  <a:lnTo>
                    <a:pt x="1396" y="150"/>
                  </a:lnTo>
                  <a:lnTo>
                    <a:pt x="1396" y="149"/>
                  </a:lnTo>
                  <a:lnTo>
                    <a:pt x="1398" y="148"/>
                  </a:lnTo>
                  <a:lnTo>
                    <a:pt x="1399" y="148"/>
                  </a:lnTo>
                  <a:lnTo>
                    <a:pt x="1400" y="150"/>
                  </a:lnTo>
                  <a:lnTo>
                    <a:pt x="1401" y="150"/>
                  </a:lnTo>
                  <a:lnTo>
                    <a:pt x="1402" y="150"/>
                  </a:lnTo>
                  <a:lnTo>
                    <a:pt x="1404" y="150"/>
                  </a:lnTo>
                  <a:lnTo>
                    <a:pt x="1406" y="150"/>
                  </a:lnTo>
                  <a:lnTo>
                    <a:pt x="1407" y="150"/>
                  </a:lnTo>
                  <a:lnTo>
                    <a:pt x="1409" y="150"/>
                  </a:lnTo>
                  <a:lnTo>
                    <a:pt x="1410" y="150"/>
                  </a:lnTo>
                  <a:lnTo>
                    <a:pt x="1410" y="148"/>
                  </a:lnTo>
                  <a:lnTo>
                    <a:pt x="1412" y="150"/>
                  </a:lnTo>
                  <a:lnTo>
                    <a:pt x="1414" y="151"/>
                  </a:lnTo>
                  <a:lnTo>
                    <a:pt x="1415" y="151"/>
                  </a:lnTo>
                  <a:lnTo>
                    <a:pt x="1417" y="151"/>
                  </a:lnTo>
                  <a:lnTo>
                    <a:pt x="1418" y="150"/>
                  </a:lnTo>
                  <a:lnTo>
                    <a:pt x="1419" y="150"/>
                  </a:lnTo>
                  <a:lnTo>
                    <a:pt x="1420" y="151"/>
                  </a:lnTo>
                  <a:lnTo>
                    <a:pt x="1422" y="151"/>
                  </a:lnTo>
                  <a:lnTo>
                    <a:pt x="1423" y="151"/>
                  </a:lnTo>
                  <a:lnTo>
                    <a:pt x="1424" y="151"/>
                  </a:lnTo>
                  <a:lnTo>
                    <a:pt x="1425" y="151"/>
                  </a:lnTo>
                  <a:lnTo>
                    <a:pt x="1427" y="150"/>
                  </a:lnTo>
                  <a:lnTo>
                    <a:pt x="1428" y="150"/>
                  </a:lnTo>
                  <a:lnTo>
                    <a:pt x="1429" y="151"/>
                  </a:lnTo>
                  <a:lnTo>
                    <a:pt x="1430" y="151"/>
                  </a:lnTo>
                  <a:lnTo>
                    <a:pt x="1431" y="151"/>
                  </a:lnTo>
                  <a:lnTo>
                    <a:pt x="1431" y="150"/>
                  </a:lnTo>
                  <a:lnTo>
                    <a:pt x="1433" y="150"/>
                  </a:lnTo>
                  <a:lnTo>
                    <a:pt x="1433" y="151"/>
                  </a:lnTo>
                  <a:lnTo>
                    <a:pt x="1435" y="151"/>
                  </a:lnTo>
                  <a:lnTo>
                    <a:pt x="1436" y="151"/>
                  </a:lnTo>
                  <a:lnTo>
                    <a:pt x="1438" y="150"/>
                  </a:lnTo>
                  <a:lnTo>
                    <a:pt x="1440" y="150"/>
                  </a:lnTo>
                  <a:lnTo>
                    <a:pt x="1441" y="151"/>
                  </a:lnTo>
                  <a:lnTo>
                    <a:pt x="1443" y="151"/>
                  </a:lnTo>
                  <a:lnTo>
                    <a:pt x="1444" y="151"/>
                  </a:lnTo>
                  <a:lnTo>
                    <a:pt x="1446" y="151"/>
                  </a:lnTo>
                  <a:lnTo>
                    <a:pt x="1447" y="151"/>
                  </a:lnTo>
                  <a:lnTo>
                    <a:pt x="1448" y="151"/>
                  </a:lnTo>
                  <a:lnTo>
                    <a:pt x="1449" y="151"/>
                  </a:lnTo>
                  <a:lnTo>
                    <a:pt x="1450" y="151"/>
                  </a:lnTo>
                  <a:lnTo>
                    <a:pt x="1451" y="151"/>
                  </a:lnTo>
                  <a:lnTo>
                    <a:pt x="1452" y="151"/>
                  </a:lnTo>
                  <a:lnTo>
                    <a:pt x="1454" y="151"/>
                  </a:lnTo>
                  <a:lnTo>
                    <a:pt x="1455" y="151"/>
                  </a:lnTo>
                  <a:lnTo>
                    <a:pt x="1456" y="151"/>
                  </a:lnTo>
                  <a:lnTo>
                    <a:pt x="1457" y="151"/>
                  </a:lnTo>
                  <a:lnTo>
                    <a:pt x="1459" y="151"/>
                  </a:lnTo>
                  <a:lnTo>
                    <a:pt x="1459" y="152"/>
                  </a:lnTo>
                  <a:lnTo>
                    <a:pt x="1461" y="151"/>
                  </a:lnTo>
                  <a:lnTo>
                    <a:pt x="1462" y="151"/>
                  </a:lnTo>
                  <a:lnTo>
                    <a:pt x="1463" y="153"/>
                  </a:lnTo>
                  <a:lnTo>
                    <a:pt x="1464" y="153"/>
                  </a:lnTo>
                  <a:lnTo>
                    <a:pt x="1465" y="151"/>
                  </a:lnTo>
                  <a:lnTo>
                    <a:pt x="1466" y="153"/>
                  </a:lnTo>
                  <a:lnTo>
                    <a:pt x="1467" y="153"/>
                  </a:lnTo>
                  <a:lnTo>
                    <a:pt x="1467" y="152"/>
                  </a:lnTo>
                  <a:lnTo>
                    <a:pt x="1469" y="152"/>
                  </a:lnTo>
                  <a:lnTo>
                    <a:pt x="1470" y="151"/>
                  </a:lnTo>
                  <a:lnTo>
                    <a:pt x="1471" y="152"/>
                  </a:lnTo>
                  <a:lnTo>
                    <a:pt x="1472" y="152"/>
                  </a:lnTo>
                  <a:lnTo>
                    <a:pt x="1473" y="152"/>
                  </a:lnTo>
                  <a:lnTo>
                    <a:pt x="1473" y="153"/>
                  </a:lnTo>
                  <a:lnTo>
                    <a:pt x="1475" y="152"/>
                  </a:lnTo>
                  <a:lnTo>
                    <a:pt x="1476" y="153"/>
                  </a:lnTo>
                  <a:lnTo>
                    <a:pt x="1477" y="151"/>
                  </a:lnTo>
                  <a:lnTo>
                    <a:pt x="1478" y="151"/>
                  </a:lnTo>
                  <a:lnTo>
                    <a:pt x="1479" y="153"/>
                  </a:lnTo>
                  <a:lnTo>
                    <a:pt x="1480" y="153"/>
                  </a:lnTo>
                  <a:lnTo>
                    <a:pt x="1482" y="154"/>
                  </a:lnTo>
                  <a:lnTo>
                    <a:pt x="1483" y="153"/>
                  </a:lnTo>
                  <a:lnTo>
                    <a:pt x="1484" y="154"/>
                  </a:lnTo>
                  <a:lnTo>
                    <a:pt x="1485" y="153"/>
                  </a:lnTo>
                  <a:lnTo>
                    <a:pt x="1486" y="154"/>
                  </a:lnTo>
                  <a:lnTo>
                    <a:pt x="1487" y="153"/>
                  </a:lnTo>
                  <a:lnTo>
                    <a:pt x="1488" y="153"/>
                  </a:lnTo>
                  <a:lnTo>
                    <a:pt x="1488" y="154"/>
                  </a:lnTo>
                  <a:lnTo>
                    <a:pt x="1490" y="153"/>
                  </a:lnTo>
                  <a:lnTo>
                    <a:pt x="1491" y="154"/>
                  </a:lnTo>
                  <a:lnTo>
                    <a:pt x="1493" y="153"/>
                  </a:lnTo>
                  <a:lnTo>
                    <a:pt x="1494" y="153"/>
                  </a:lnTo>
                  <a:lnTo>
                    <a:pt x="1494" y="154"/>
                  </a:lnTo>
                  <a:lnTo>
                    <a:pt x="1496" y="154"/>
                  </a:lnTo>
                  <a:lnTo>
                    <a:pt x="1497" y="156"/>
                  </a:lnTo>
                  <a:lnTo>
                    <a:pt x="1498" y="154"/>
                  </a:lnTo>
                  <a:lnTo>
                    <a:pt x="1499" y="154"/>
                  </a:lnTo>
                  <a:lnTo>
                    <a:pt x="1500" y="154"/>
                  </a:lnTo>
                  <a:lnTo>
                    <a:pt x="1501" y="154"/>
                  </a:lnTo>
                  <a:lnTo>
                    <a:pt x="1503" y="154"/>
                  </a:lnTo>
                  <a:lnTo>
                    <a:pt x="1503" y="155"/>
                  </a:lnTo>
                  <a:lnTo>
                    <a:pt x="1504" y="155"/>
                  </a:lnTo>
                  <a:lnTo>
                    <a:pt x="1505" y="154"/>
                  </a:lnTo>
                  <a:lnTo>
                    <a:pt x="1506" y="154"/>
                  </a:lnTo>
                  <a:lnTo>
                    <a:pt x="1507" y="154"/>
                  </a:lnTo>
                  <a:lnTo>
                    <a:pt x="1507" y="155"/>
                  </a:lnTo>
                  <a:lnTo>
                    <a:pt x="1509" y="154"/>
                  </a:lnTo>
                  <a:lnTo>
                    <a:pt x="1510" y="155"/>
                  </a:lnTo>
                  <a:lnTo>
                    <a:pt x="1511" y="155"/>
                  </a:lnTo>
                  <a:lnTo>
                    <a:pt x="1512" y="155"/>
                  </a:lnTo>
                  <a:lnTo>
                    <a:pt x="1513" y="154"/>
                  </a:lnTo>
                  <a:lnTo>
                    <a:pt x="1514" y="155"/>
                  </a:lnTo>
                  <a:lnTo>
                    <a:pt x="1515" y="155"/>
                  </a:lnTo>
                  <a:lnTo>
                    <a:pt x="1515" y="156"/>
                  </a:lnTo>
                  <a:lnTo>
                    <a:pt x="1517" y="154"/>
                  </a:lnTo>
                  <a:lnTo>
                    <a:pt x="1518" y="156"/>
                  </a:lnTo>
                  <a:lnTo>
                    <a:pt x="1519" y="156"/>
                  </a:lnTo>
                  <a:lnTo>
                    <a:pt x="1520" y="156"/>
                  </a:lnTo>
                  <a:lnTo>
                    <a:pt x="1521" y="157"/>
                  </a:lnTo>
                  <a:lnTo>
                    <a:pt x="1522" y="157"/>
                  </a:lnTo>
                  <a:lnTo>
                    <a:pt x="1522" y="156"/>
                  </a:lnTo>
                  <a:lnTo>
                    <a:pt x="1524" y="157"/>
                  </a:lnTo>
                  <a:lnTo>
                    <a:pt x="1525" y="157"/>
                  </a:lnTo>
                  <a:lnTo>
                    <a:pt x="1526" y="158"/>
                  </a:lnTo>
                  <a:lnTo>
                    <a:pt x="1527" y="157"/>
                  </a:lnTo>
                  <a:lnTo>
                    <a:pt x="1528" y="157"/>
                  </a:lnTo>
                  <a:lnTo>
                    <a:pt x="1529" y="158"/>
                  </a:lnTo>
                  <a:lnTo>
                    <a:pt x="1530" y="158"/>
                  </a:lnTo>
                  <a:lnTo>
                    <a:pt x="1530" y="157"/>
                  </a:lnTo>
                  <a:lnTo>
                    <a:pt x="1532" y="158"/>
                  </a:lnTo>
                  <a:lnTo>
                    <a:pt x="1533" y="158"/>
                  </a:lnTo>
                  <a:lnTo>
                    <a:pt x="1535" y="158"/>
                  </a:lnTo>
                  <a:lnTo>
                    <a:pt x="1536" y="158"/>
                  </a:lnTo>
                  <a:lnTo>
                    <a:pt x="1538" y="158"/>
                  </a:lnTo>
                  <a:lnTo>
                    <a:pt x="1539" y="159"/>
                  </a:lnTo>
                  <a:lnTo>
                    <a:pt x="1540" y="159"/>
                  </a:lnTo>
                  <a:lnTo>
                    <a:pt x="1541" y="158"/>
                  </a:lnTo>
                  <a:lnTo>
                    <a:pt x="1543" y="158"/>
                  </a:lnTo>
                  <a:lnTo>
                    <a:pt x="1544" y="158"/>
                  </a:lnTo>
                  <a:lnTo>
                    <a:pt x="1545" y="158"/>
                  </a:lnTo>
                  <a:lnTo>
                    <a:pt x="1546" y="158"/>
                  </a:lnTo>
                  <a:lnTo>
                    <a:pt x="1547" y="159"/>
                  </a:lnTo>
                  <a:lnTo>
                    <a:pt x="1548" y="158"/>
                  </a:lnTo>
                  <a:lnTo>
                    <a:pt x="1549" y="158"/>
                  </a:lnTo>
                  <a:lnTo>
                    <a:pt x="1550" y="158"/>
                  </a:lnTo>
                  <a:lnTo>
                    <a:pt x="1551" y="158"/>
                  </a:lnTo>
                  <a:lnTo>
                    <a:pt x="1553" y="159"/>
                  </a:lnTo>
                  <a:lnTo>
                    <a:pt x="1554" y="159"/>
                  </a:lnTo>
                  <a:lnTo>
                    <a:pt x="1556" y="159"/>
                  </a:lnTo>
                  <a:lnTo>
                    <a:pt x="1557" y="159"/>
                  </a:lnTo>
                  <a:lnTo>
                    <a:pt x="1559" y="159"/>
                  </a:lnTo>
                  <a:lnTo>
                    <a:pt x="1560" y="160"/>
                  </a:lnTo>
                  <a:lnTo>
                    <a:pt x="1561" y="159"/>
                  </a:lnTo>
                  <a:lnTo>
                    <a:pt x="1562" y="159"/>
                  </a:lnTo>
                  <a:lnTo>
                    <a:pt x="1562" y="160"/>
                  </a:lnTo>
                  <a:lnTo>
                    <a:pt x="1564" y="160"/>
                  </a:lnTo>
                  <a:lnTo>
                    <a:pt x="1564" y="159"/>
                  </a:lnTo>
                  <a:lnTo>
                    <a:pt x="1566" y="160"/>
                  </a:lnTo>
                  <a:lnTo>
                    <a:pt x="1567" y="160"/>
                  </a:lnTo>
                  <a:lnTo>
                    <a:pt x="1568" y="161"/>
                  </a:lnTo>
                  <a:lnTo>
                    <a:pt x="1569" y="161"/>
                  </a:lnTo>
                  <a:lnTo>
                    <a:pt x="1570" y="161"/>
                  </a:lnTo>
                  <a:lnTo>
                    <a:pt x="1571" y="160"/>
                  </a:lnTo>
                  <a:lnTo>
                    <a:pt x="1572" y="161"/>
                  </a:lnTo>
                  <a:lnTo>
                    <a:pt x="1574" y="161"/>
                  </a:lnTo>
                  <a:lnTo>
                    <a:pt x="1575" y="161"/>
                  </a:lnTo>
                  <a:lnTo>
                    <a:pt x="1577" y="161"/>
                  </a:lnTo>
                  <a:lnTo>
                    <a:pt x="1578" y="162"/>
                  </a:lnTo>
                  <a:lnTo>
                    <a:pt x="1579" y="161"/>
                  </a:lnTo>
                  <a:lnTo>
                    <a:pt x="1580" y="161"/>
                  </a:lnTo>
                  <a:lnTo>
                    <a:pt x="1581" y="162"/>
                  </a:lnTo>
                  <a:lnTo>
                    <a:pt x="1582" y="161"/>
                  </a:lnTo>
                  <a:lnTo>
                    <a:pt x="1583" y="161"/>
                  </a:lnTo>
                  <a:lnTo>
                    <a:pt x="1583" y="162"/>
                  </a:lnTo>
                  <a:lnTo>
                    <a:pt x="1585" y="162"/>
                  </a:lnTo>
                  <a:lnTo>
                    <a:pt x="1587" y="162"/>
                  </a:lnTo>
                  <a:lnTo>
                    <a:pt x="1588" y="162"/>
                  </a:lnTo>
                  <a:lnTo>
                    <a:pt x="1590" y="162"/>
                  </a:lnTo>
                  <a:lnTo>
                    <a:pt x="1591" y="162"/>
                  </a:lnTo>
                  <a:lnTo>
                    <a:pt x="1591" y="163"/>
                  </a:lnTo>
                  <a:lnTo>
                    <a:pt x="1593" y="162"/>
                  </a:lnTo>
                  <a:lnTo>
                    <a:pt x="1594" y="164"/>
                  </a:lnTo>
                  <a:lnTo>
                    <a:pt x="1595" y="163"/>
                  </a:lnTo>
                  <a:lnTo>
                    <a:pt x="1596" y="163"/>
                  </a:lnTo>
                  <a:lnTo>
                    <a:pt x="1597" y="164"/>
                  </a:lnTo>
                  <a:lnTo>
                    <a:pt x="1598" y="163"/>
                  </a:lnTo>
                  <a:lnTo>
                    <a:pt x="1599" y="163"/>
                  </a:lnTo>
                  <a:lnTo>
                    <a:pt x="1599" y="164"/>
                  </a:lnTo>
                  <a:lnTo>
                    <a:pt x="1601" y="164"/>
                  </a:lnTo>
                  <a:lnTo>
                    <a:pt x="1603" y="164"/>
                  </a:lnTo>
                  <a:lnTo>
                    <a:pt x="1604" y="164"/>
                  </a:lnTo>
                  <a:lnTo>
                    <a:pt x="1606" y="164"/>
                  </a:lnTo>
                  <a:lnTo>
                    <a:pt x="1608" y="164"/>
                  </a:lnTo>
                  <a:lnTo>
                    <a:pt x="1609" y="164"/>
                  </a:lnTo>
                  <a:lnTo>
                    <a:pt x="1611" y="164"/>
                  </a:lnTo>
                  <a:lnTo>
                    <a:pt x="1612" y="164"/>
                  </a:lnTo>
                  <a:lnTo>
                    <a:pt x="1614" y="164"/>
                  </a:lnTo>
                  <a:lnTo>
                    <a:pt x="1615" y="164"/>
                  </a:lnTo>
                  <a:lnTo>
                    <a:pt x="1616" y="164"/>
                  </a:lnTo>
                  <a:lnTo>
                    <a:pt x="1617" y="164"/>
                  </a:lnTo>
                  <a:lnTo>
                    <a:pt x="1618" y="164"/>
                  </a:lnTo>
                  <a:lnTo>
                    <a:pt x="1619" y="164"/>
                  </a:lnTo>
                  <a:lnTo>
                    <a:pt x="1620" y="164"/>
                  </a:lnTo>
                  <a:lnTo>
                    <a:pt x="1622" y="164"/>
                  </a:lnTo>
                  <a:lnTo>
                    <a:pt x="1622" y="166"/>
                  </a:lnTo>
                  <a:lnTo>
                    <a:pt x="1624" y="165"/>
                  </a:lnTo>
                  <a:lnTo>
                    <a:pt x="1624" y="164"/>
                  </a:lnTo>
                  <a:lnTo>
                    <a:pt x="1625" y="164"/>
                  </a:lnTo>
                  <a:lnTo>
                    <a:pt x="1627" y="165"/>
                  </a:lnTo>
                  <a:lnTo>
                    <a:pt x="1628" y="164"/>
                  </a:lnTo>
                  <a:lnTo>
                    <a:pt x="1629" y="164"/>
                  </a:lnTo>
                  <a:lnTo>
                    <a:pt x="1630" y="164"/>
                  </a:lnTo>
                  <a:lnTo>
                    <a:pt x="1631" y="164"/>
                  </a:lnTo>
                  <a:lnTo>
                    <a:pt x="1632" y="165"/>
                  </a:lnTo>
                  <a:lnTo>
                    <a:pt x="1633" y="165"/>
                  </a:lnTo>
                  <a:lnTo>
                    <a:pt x="1633" y="166"/>
                  </a:lnTo>
                  <a:lnTo>
                    <a:pt x="1635" y="166"/>
                  </a:lnTo>
                  <a:lnTo>
                    <a:pt x="1636" y="165"/>
                  </a:lnTo>
                  <a:lnTo>
                    <a:pt x="1637" y="166"/>
                  </a:lnTo>
                  <a:lnTo>
                    <a:pt x="1638" y="166"/>
                  </a:lnTo>
                  <a:lnTo>
                    <a:pt x="1639" y="165"/>
                  </a:lnTo>
                  <a:lnTo>
                    <a:pt x="1640" y="166"/>
                  </a:lnTo>
                  <a:lnTo>
                    <a:pt x="1641" y="165"/>
                  </a:lnTo>
                  <a:lnTo>
                    <a:pt x="1641" y="164"/>
                  </a:lnTo>
                  <a:lnTo>
                    <a:pt x="1643" y="165"/>
                  </a:lnTo>
                  <a:lnTo>
                    <a:pt x="1643" y="166"/>
                  </a:lnTo>
                  <a:lnTo>
                    <a:pt x="1645" y="164"/>
                  </a:lnTo>
                  <a:lnTo>
                    <a:pt x="1645" y="165"/>
                  </a:lnTo>
                  <a:lnTo>
                    <a:pt x="1646" y="165"/>
                  </a:lnTo>
                  <a:lnTo>
                    <a:pt x="1646" y="166"/>
                  </a:lnTo>
                  <a:lnTo>
                    <a:pt x="1648" y="165"/>
                  </a:lnTo>
                  <a:lnTo>
                    <a:pt x="1648" y="166"/>
                  </a:lnTo>
                  <a:lnTo>
                    <a:pt x="1650" y="165"/>
                  </a:lnTo>
                  <a:lnTo>
                    <a:pt x="1651" y="166"/>
                  </a:lnTo>
                  <a:lnTo>
                    <a:pt x="1652" y="165"/>
                  </a:lnTo>
                  <a:lnTo>
                    <a:pt x="1653" y="166"/>
                  </a:lnTo>
                  <a:lnTo>
                    <a:pt x="1654" y="166"/>
                  </a:lnTo>
                  <a:lnTo>
                    <a:pt x="1656" y="165"/>
                  </a:lnTo>
                  <a:lnTo>
                    <a:pt x="1656" y="166"/>
                  </a:lnTo>
                  <a:lnTo>
                    <a:pt x="1658" y="165"/>
                  </a:lnTo>
                  <a:lnTo>
                    <a:pt x="1658" y="166"/>
                  </a:lnTo>
                  <a:lnTo>
                    <a:pt x="1659" y="166"/>
                  </a:lnTo>
                  <a:lnTo>
                    <a:pt x="1660" y="167"/>
                  </a:lnTo>
                  <a:lnTo>
                    <a:pt x="1661" y="166"/>
                  </a:lnTo>
                  <a:lnTo>
                    <a:pt x="1662" y="166"/>
                  </a:lnTo>
                  <a:lnTo>
                    <a:pt x="1663" y="167"/>
                  </a:lnTo>
                  <a:lnTo>
                    <a:pt x="1664" y="166"/>
                  </a:lnTo>
                  <a:lnTo>
                    <a:pt x="1664" y="167"/>
                  </a:lnTo>
                  <a:lnTo>
                    <a:pt x="1666" y="165"/>
                  </a:lnTo>
                  <a:lnTo>
                    <a:pt x="1667" y="166"/>
                  </a:lnTo>
                  <a:lnTo>
                    <a:pt x="1669" y="165"/>
                  </a:lnTo>
                  <a:lnTo>
                    <a:pt x="1669" y="166"/>
                  </a:lnTo>
                  <a:lnTo>
                    <a:pt x="1670" y="165"/>
                  </a:lnTo>
                  <a:lnTo>
                    <a:pt x="1671" y="168"/>
                  </a:lnTo>
                  <a:lnTo>
                    <a:pt x="1672" y="166"/>
                  </a:lnTo>
                  <a:lnTo>
                    <a:pt x="1674" y="166"/>
                  </a:lnTo>
                  <a:lnTo>
                    <a:pt x="1675" y="167"/>
                  </a:lnTo>
                  <a:lnTo>
                    <a:pt x="1675" y="166"/>
                  </a:lnTo>
                  <a:lnTo>
                    <a:pt x="1677" y="167"/>
                  </a:lnTo>
                  <a:lnTo>
                    <a:pt x="1677" y="168"/>
                  </a:lnTo>
                  <a:lnTo>
                    <a:pt x="1679" y="167"/>
                  </a:lnTo>
                  <a:lnTo>
                    <a:pt x="1679" y="168"/>
                  </a:lnTo>
                  <a:lnTo>
                    <a:pt x="1680" y="167"/>
                  </a:lnTo>
                  <a:lnTo>
                    <a:pt x="1681" y="166"/>
                  </a:lnTo>
                  <a:lnTo>
                    <a:pt x="1682" y="166"/>
                  </a:lnTo>
                  <a:lnTo>
                    <a:pt x="1683" y="166"/>
                  </a:lnTo>
                  <a:lnTo>
                    <a:pt x="1683" y="167"/>
                  </a:lnTo>
                  <a:lnTo>
                    <a:pt x="1685" y="166"/>
                  </a:lnTo>
                  <a:lnTo>
                    <a:pt x="1686" y="168"/>
                  </a:lnTo>
                  <a:lnTo>
                    <a:pt x="1687" y="167"/>
                  </a:lnTo>
                  <a:lnTo>
                    <a:pt x="1688" y="168"/>
                  </a:lnTo>
                  <a:lnTo>
                    <a:pt x="1689" y="167"/>
                  </a:lnTo>
                  <a:lnTo>
                    <a:pt x="1690" y="167"/>
                  </a:lnTo>
                  <a:lnTo>
                    <a:pt x="1690" y="168"/>
                  </a:lnTo>
                  <a:lnTo>
                    <a:pt x="1692" y="166"/>
                  </a:lnTo>
                  <a:lnTo>
                    <a:pt x="1693" y="167"/>
                  </a:lnTo>
                  <a:lnTo>
                    <a:pt x="1694" y="166"/>
                  </a:lnTo>
                  <a:lnTo>
                    <a:pt x="1695" y="166"/>
                  </a:lnTo>
                  <a:lnTo>
                    <a:pt x="1696" y="168"/>
                  </a:lnTo>
                  <a:lnTo>
                    <a:pt x="1697" y="167"/>
                  </a:lnTo>
                  <a:lnTo>
                    <a:pt x="1698" y="168"/>
                  </a:lnTo>
                  <a:lnTo>
                    <a:pt x="1700" y="167"/>
                  </a:lnTo>
                  <a:lnTo>
                    <a:pt x="1701" y="167"/>
                  </a:lnTo>
                  <a:lnTo>
                    <a:pt x="1702" y="166"/>
                  </a:lnTo>
                  <a:lnTo>
                    <a:pt x="1703" y="167"/>
                  </a:lnTo>
                  <a:lnTo>
                    <a:pt x="1704" y="167"/>
                  </a:lnTo>
                  <a:lnTo>
                    <a:pt x="1706" y="167"/>
                  </a:lnTo>
                  <a:lnTo>
                    <a:pt x="1707" y="168"/>
                  </a:lnTo>
                  <a:lnTo>
                    <a:pt x="1708" y="168"/>
                  </a:lnTo>
                  <a:lnTo>
                    <a:pt x="1709" y="168"/>
                  </a:lnTo>
                  <a:lnTo>
                    <a:pt x="1710" y="168"/>
                  </a:lnTo>
                  <a:lnTo>
                    <a:pt x="1711" y="168"/>
                  </a:lnTo>
                  <a:lnTo>
                    <a:pt x="1713" y="168"/>
                  </a:lnTo>
                  <a:lnTo>
                    <a:pt x="1714" y="168"/>
                  </a:lnTo>
                  <a:lnTo>
                    <a:pt x="1715" y="168"/>
                  </a:lnTo>
                  <a:lnTo>
                    <a:pt x="1716" y="168"/>
                  </a:lnTo>
                  <a:lnTo>
                    <a:pt x="1717" y="167"/>
                  </a:lnTo>
                  <a:lnTo>
                    <a:pt x="1717" y="168"/>
                  </a:lnTo>
                  <a:lnTo>
                    <a:pt x="1719" y="167"/>
                  </a:lnTo>
                  <a:lnTo>
                    <a:pt x="1720" y="168"/>
                  </a:lnTo>
                  <a:lnTo>
                    <a:pt x="1721" y="168"/>
                  </a:lnTo>
                  <a:lnTo>
                    <a:pt x="1722" y="168"/>
                  </a:lnTo>
                  <a:lnTo>
                    <a:pt x="1723" y="168"/>
                  </a:lnTo>
                  <a:lnTo>
                    <a:pt x="1724" y="168"/>
                  </a:lnTo>
                  <a:lnTo>
                    <a:pt x="1725" y="168"/>
                  </a:lnTo>
                  <a:lnTo>
                    <a:pt x="1726" y="168"/>
                  </a:lnTo>
                  <a:lnTo>
                    <a:pt x="1727" y="168"/>
                  </a:lnTo>
                  <a:lnTo>
                    <a:pt x="1729" y="169"/>
                  </a:lnTo>
                  <a:lnTo>
                    <a:pt x="1730" y="168"/>
                  </a:lnTo>
                  <a:lnTo>
                    <a:pt x="1732" y="168"/>
                  </a:lnTo>
                  <a:lnTo>
                    <a:pt x="1733" y="168"/>
                  </a:lnTo>
                  <a:lnTo>
                    <a:pt x="1734" y="168"/>
                  </a:lnTo>
                  <a:lnTo>
                    <a:pt x="1735" y="168"/>
                  </a:lnTo>
                  <a:lnTo>
                    <a:pt x="1736" y="169"/>
                  </a:lnTo>
                  <a:lnTo>
                    <a:pt x="1737" y="169"/>
                  </a:lnTo>
                  <a:lnTo>
                    <a:pt x="1738" y="169"/>
                  </a:lnTo>
                  <a:lnTo>
                    <a:pt x="1739" y="170"/>
                  </a:lnTo>
                  <a:lnTo>
                    <a:pt x="1740" y="170"/>
                  </a:lnTo>
                  <a:lnTo>
                    <a:pt x="1740" y="169"/>
                  </a:lnTo>
                  <a:lnTo>
                    <a:pt x="1742" y="168"/>
                  </a:lnTo>
                  <a:lnTo>
                    <a:pt x="1743" y="169"/>
                  </a:lnTo>
                  <a:lnTo>
                    <a:pt x="1745" y="171"/>
                  </a:lnTo>
                  <a:lnTo>
                    <a:pt x="1746" y="171"/>
                  </a:lnTo>
                  <a:lnTo>
                    <a:pt x="1747" y="171"/>
                  </a:lnTo>
                  <a:lnTo>
                    <a:pt x="1748" y="171"/>
                  </a:lnTo>
                  <a:lnTo>
                    <a:pt x="1749" y="170"/>
                  </a:lnTo>
                  <a:lnTo>
                    <a:pt x="1750" y="170"/>
                  </a:lnTo>
                  <a:lnTo>
                    <a:pt x="1751" y="170"/>
                  </a:lnTo>
                  <a:lnTo>
                    <a:pt x="1752" y="171"/>
                  </a:lnTo>
                  <a:lnTo>
                    <a:pt x="1753" y="171"/>
                  </a:lnTo>
                  <a:lnTo>
                    <a:pt x="1755" y="171"/>
                  </a:lnTo>
                  <a:lnTo>
                    <a:pt x="1756" y="171"/>
                  </a:lnTo>
                  <a:lnTo>
                    <a:pt x="1757" y="171"/>
                  </a:lnTo>
                  <a:lnTo>
                    <a:pt x="1758" y="171"/>
                  </a:lnTo>
                  <a:lnTo>
                    <a:pt x="1759" y="171"/>
                  </a:lnTo>
                  <a:lnTo>
                    <a:pt x="1761" y="171"/>
                  </a:lnTo>
                  <a:lnTo>
                    <a:pt x="1763" y="171"/>
                  </a:lnTo>
                  <a:lnTo>
                    <a:pt x="1764" y="171"/>
                  </a:lnTo>
                  <a:lnTo>
                    <a:pt x="1765" y="171"/>
                  </a:lnTo>
                  <a:lnTo>
                    <a:pt x="1766" y="171"/>
                  </a:lnTo>
                  <a:lnTo>
                    <a:pt x="1767" y="171"/>
                  </a:lnTo>
                  <a:lnTo>
                    <a:pt x="1769" y="171"/>
                  </a:lnTo>
                  <a:lnTo>
                    <a:pt x="1771" y="171"/>
                  </a:lnTo>
                  <a:lnTo>
                    <a:pt x="1772" y="171"/>
                  </a:lnTo>
                  <a:lnTo>
                    <a:pt x="1774" y="172"/>
                  </a:lnTo>
                  <a:lnTo>
                    <a:pt x="1776" y="171"/>
                  </a:lnTo>
                  <a:lnTo>
                    <a:pt x="1777" y="171"/>
                  </a:lnTo>
                  <a:lnTo>
                    <a:pt x="1778" y="170"/>
                  </a:lnTo>
                  <a:lnTo>
                    <a:pt x="1779" y="171"/>
                  </a:lnTo>
                  <a:lnTo>
                    <a:pt x="1780" y="171"/>
                  </a:lnTo>
                  <a:lnTo>
                    <a:pt x="1782" y="171"/>
                  </a:lnTo>
                  <a:lnTo>
                    <a:pt x="1783" y="172"/>
                  </a:lnTo>
                  <a:lnTo>
                    <a:pt x="1784" y="171"/>
                  </a:lnTo>
                  <a:lnTo>
                    <a:pt x="1785" y="171"/>
                  </a:lnTo>
                  <a:lnTo>
                    <a:pt x="1786" y="172"/>
                  </a:lnTo>
                  <a:lnTo>
                    <a:pt x="1787" y="172"/>
                  </a:lnTo>
                  <a:lnTo>
                    <a:pt x="1788" y="172"/>
                  </a:lnTo>
                  <a:lnTo>
                    <a:pt x="1788" y="173"/>
                  </a:lnTo>
                  <a:lnTo>
                    <a:pt x="1790" y="171"/>
                  </a:lnTo>
                  <a:lnTo>
                    <a:pt x="1791" y="172"/>
                  </a:lnTo>
                  <a:lnTo>
                    <a:pt x="1792" y="171"/>
                  </a:lnTo>
                  <a:lnTo>
                    <a:pt x="1793" y="171"/>
                  </a:lnTo>
                  <a:lnTo>
                    <a:pt x="1793" y="172"/>
                  </a:lnTo>
                  <a:lnTo>
                    <a:pt x="1795" y="171"/>
                  </a:lnTo>
                  <a:lnTo>
                    <a:pt x="1795" y="172"/>
                  </a:lnTo>
                  <a:lnTo>
                    <a:pt x="1797" y="172"/>
                  </a:lnTo>
                  <a:lnTo>
                    <a:pt x="1798" y="171"/>
                  </a:lnTo>
                  <a:lnTo>
                    <a:pt x="1799" y="172"/>
                  </a:lnTo>
                  <a:lnTo>
                    <a:pt x="1800" y="172"/>
                  </a:lnTo>
                  <a:lnTo>
                    <a:pt x="1801" y="172"/>
                  </a:lnTo>
                  <a:lnTo>
                    <a:pt x="1801" y="171"/>
                  </a:lnTo>
                  <a:lnTo>
                    <a:pt x="1803" y="172"/>
                  </a:lnTo>
                  <a:lnTo>
                    <a:pt x="1804" y="171"/>
                  </a:lnTo>
                  <a:lnTo>
                    <a:pt x="1805" y="171"/>
                  </a:lnTo>
                  <a:lnTo>
                    <a:pt x="1806" y="171"/>
                  </a:lnTo>
                  <a:lnTo>
                    <a:pt x="1808" y="171"/>
                  </a:lnTo>
                  <a:lnTo>
                    <a:pt x="1809" y="172"/>
                  </a:lnTo>
                  <a:lnTo>
                    <a:pt x="1811" y="172"/>
                  </a:lnTo>
                  <a:lnTo>
                    <a:pt x="1811" y="173"/>
                  </a:lnTo>
                  <a:lnTo>
                    <a:pt x="1813" y="172"/>
                  </a:lnTo>
                  <a:lnTo>
                    <a:pt x="1814" y="171"/>
                  </a:lnTo>
                  <a:lnTo>
                    <a:pt x="1815" y="172"/>
                  </a:lnTo>
                  <a:lnTo>
                    <a:pt x="1816" y="172"/>
                  </a:lnTo>
                  <a:lnTo>
                    <a:pt x="1817" y="171"/>
                  </a:lnTo>
                  <a:lnTo>
                    <a:pt x="1818" y="172"/>
                  </a:lnTo>
                  <a:lnTo>
                    <a:pt x="1819" y="172"/>
                  </a:lnTo>
                  <a:lnTo>
                    <a:pt x="1820" y="171"/>
                  </a:lnTo>
                  <a:lnTo>
                    <a:pt x="1821" y="172"/>
                  </a:lnTo>
                  <a:lnTo>
                    <a:pt x="1822" y="172"/>
                  </a:lnTo>
                  <a:lnTo>
                    <a:pt x="1824" y="173"/>
                  </a:lnTo>
                  <a:lnTo>
                    <a:pt x="1825" y="171"/>
                  </a:lnTo>
                  <a:lnTo>
                    <a:pt x="1826" y="173"/>
                  </a:lnTo>
                  <a:lnTo>
                    <a:pt x="1827" y="173"/>
                  </a:lnTo>
                  <a:lnTo>
                    <a:pt x="1828" y="172"/>
                  </a:lnTo>
                  <a:lnTo>
                    <a:pt x="1829" y="172"/>
                  </a:lnTo>
                  <a:lnTo>
                    <a:pt x="1830" y="172"/>
                  </a:lnTo>
                  <a:lnTo>
                    <a:pt x="1830" y="173"/>
                  </a:lnTo>
                  <a:lnTo>
                    <a:pt x="1832" y="173"/>
                  </a:lnTo>
                  <a:lnTo>
                    <a:pt x="1832" y="171"/>
                  </a:lnTo>
                  <a:lnTo>
                    <a:pt x="1834" y="173"/>
                  </a:lnTo>
                  <a:lnTo>
                    <a:pt x="1835" y="173"/>
                  </a:lnTo>
                  <a:lnTo>
                    <a:pt x="1835" y="171"/>
                  </a:lnTo>
                  <a:lnTo>
                    <a:pt x="1837" y="171"/>
                  </a:lnTo>
                  <a:lnTo>
                    <a:pt x="1837" y="173"/>
                  </a:lnTo>
                  <a:lnTo>
                    <a:pt x="1839" y="171"/>
                  </a:lnTo>
                  <a:lnTo>
                    <a:pt x="1840" y="171"/>
                  </a:lnTo>
                  <a:lnTo>
                    <a:pt x="1842" y="172"/>
                  </a:lnTo>
                  <a:lnTo>
                    <a:pt x="1843" y="172"/>
                  </a:lnTo>
                  <a:lnTo>
                    <a:pt x="1845" y="171"/>
                  </a:lnTo>
                  <a:lnTo>
                    <a:pt x="1846" y="172"/>
                  </a:lnTo>
                  <a:lnTo>
                    <a:pt x="1847" y="171"/>
                  </a:lnTo>
                  <a:lnTo>
                    <a:pt x="1848" y="171"/>
                  </a:lnTo>
                  <a:lnTo>
                    <a:pt x="1849" y="172"/>
                  </a:lnTo>
                  <a:lnTo>
                    <a:pt x="1850" y="171"/>
                  </a:lnTo>
                  <a:lnTo>
                    <a:pt x="1851" y="171"/>
                  </a:lnTo>
                  <a:lnTo>
                    <a:pt x="1851" y="172"/>
                  </a:lnTo>
                  <a:lnTo>
                    <a:pt x="1853" y="171"/>
                  </a:lnTo>
                  <a:lnTo>
                    <a:pt x="1854" y="173"/>
                  </a:lnTo>
                  <a:lnTo>
                    <a:pt x="1855" y="172"/>
                  </a:lnTo>
                  <a:lnTo>
                    <a:pt x="1856" y="172"/>
                  </a:lnTo>
                  <a:lnTo>
                    <a:pt x="1857" y="171"/>
                  </a:lnTo>
                  <a:lnTo>
                    <a:pt x="1858" y="171"/>
                  </a:lnTo>
                  <a:lnTo>
                    <a:pt x="1860" y="171"/>
                  </a:lnTo>
                  <a:lnTo>
                    <a:pt x="1861" y="173"/>
                  </a:lnTo>
                  <a:lnTo>
                    <a:pt x="1863" y="171"/>
                  </a:lnTo>
                  <a:lnTo>
                    <a:pt x="1864" y="171"/>
                  </a:lnTo>
                  <a:lnTo>
                    <a:pt x="1866" y="173"/>
                  </a:lnTo>
                  <a:lnTo>
                    <a:pt x="1867" y="172"/>
                  </a:lnTo>
                  <a:lnTo>
                    <a:pt x="1868" y="172"/>
                  </a:lnTo>
                  <a:lnTo>
                    <a:pt x="1869" y="172"/>
                  </a:lnTo>
                  <a:lnTo>
                    <a:pt x="1870" y="171"/>
                  </a:lnTo>
                  <a:lnTo>
                    <a:pt x="1871" y="172"/>
                  </a:lnTo>
                  <a:lnTo>
                    <a:pt x="1872" y="172"/>
                  </a:lnTo>
                  <a:lnTo>
                    <a:pt x="1872" y="171"/>
                  </a:lnTo>
                  <a:lnTo>
                    <a:pt x="1874" y="171"/>
                  </a:lnTo>
                  <a:lnTo>
                    <a:pt x="1874" y="173"/>
                  </a:lnTo>
                  <a:lnTo>
                    <a:pt x="1876" y="172"/>
                  </a:lnTo>
                  <a:lnTo>
                    <a:pt x="1877" y="172"/>
                  </a:lnTo>
                  <a:lnTo>
                    <a:pt x="1879" y="172"/>
                  </a:lnTo>
                  <a:lnTo>
                    <a:pt x="1880" y="171"/>
                  </a:lnTo>
                  <a:lnTo>
                    <a:pt x="1881" y="171"/>
                  </a:lnTo>
                  <a:lnTo>
                    <a:pt x="1882" y="171"/>
                  </a:lnTo>
                  <a:lnTo>
                    <a:pt x="1884" y="171"/>
                  </a:lnTo>
                  <a:lnTo>
                    <a:pt x="1885" y="171"/>
                  </a:lnTo>
                  <a:lnTo>
                    <a:pt x="1886" y="172"/>
                  </a:lnTo>
                  <a:lnTo>
                    <a:pt x="1887" y="171"/>
                  </a:lnTo>
                  <a:lnTo>
                    <a:pt x="1889" y="171"/>
                  </a:lnTo>
                  <a:lnTo>
                    <a:pt x="1890" y="173"/>
                  </a:lnTo>
                  <a:lnTo>
                    <a:pt x="1891" y="171"/>
                  </a:lnTo>
                  <a:lnTo>
                    <a:pt x="1892" y="171"/>
                  </a:lnTo>
                  <a:lnTo>
                    <a:pt x="1893" y="171"/>
                  </a:lnTo>
                  <a:lnTo>
                    <a:pt x="1895" y="171"/>
                  </a:lnTo>
                  <a:lnTo>
                    <a:pt x="1897" y="171"/>
                  </a:lnTo>
                  <a:lnTo>
                    <a:pt x="1898" y="172"/>
                  </a:lnTo>
                  <a:lnTo>
                    <a:pt x="1900" y="173"/>
                  </a:lnTo>
                  <a:lnTo>
                    <a:pt x="1901" y="171"/>
                  </a:lnTo>
                  <a:lnTo>
                    <a:pt x="1902" y="171"/>
                  </a:lnTo>
                  <a:lnTo>
                    <a:pt x="1903" y="171"/>
                  </a:lnTo>
                  <a:lnTo>
                    <a:pt x="1905" y="171"/>
                  </a:lnTo>
                  <a:lnTo>
                    <a:pt x="1906" y="171"/>
                  </a:lnTo>
                  <a:lnTo>
                    <a:pt x="1906" y="172"/>
                  </a:lnTo>
                  <a:lnTo>
                    <a:pt x="1908" y="172"/>
                  </a:lnTo>
                  <a:lnTo>
                    <a:pt x="1909" y="171"/>
                  </a:lnTo>
                  <a:lnTo>
                    <a:pt x="1910" y="172"/>
                  </a:lnTo>
                  <a:lnTo>
                    <a:pt x="1911" y="172"/>
                  </a:lnTo>
                  <a:lnTo>
                    <a:pt x="1913" y="171"/>
                  </a:lnTo>
                  <a:lnTo>
                    <a:pt x="1914" y="171"/>
                  </a:lnTo>
                  <a:lnTo>
                    <a:pt x="1915" y="171"/>
                  </a:lnTo>
                  <a:lnTo>
                    <a:pt x="1916" y="171"/>
                  </a:lnTo>
                  <a:lnTo>
                    <a:pt x="1918" y="172"/>
                  </a:lnTo>
                  <a:lnTo>
                    <a:pt x="1919" y="172"/>
                  </a:lnTo>
                  <a:lnTo>
                    <a:pt x="1919" y="171"/>
                  </a:lnTo>
                  <a:lnTo>
                    <a:pt x="1921" y="171"/>
                  </a:lnTo>
                  <a:lnTo>
                    <a:pt x="1923" y="171"/>
                  </a:lnTo>
                  <a:lnTo>
                    <a:pt x="1924" y="171"/>
                  </a:lnTo>
                  <a:lnTo>
                    <a:pt x="1925" y="171"/>
                  </a:lnTo>
                  <a:lnTo>
                    <a:pt x="1926" y="171"/>
                  </a:lnTo>
                  <a:lnTo>
                    <a:pt x="1927" y="171"/>
                  </a:lnTo>
                  <a:lnTo>
                    <a:pt x="1928" y="171"/>
                  </a:lnTo>
                  <a:lnTo>
                    <a:pt x="1929" y="171"/>
                  </a:lnTo>
                  <a:lnTo>
                    <a:pt x="1929" y="172"/>
                  </a:lnTo>
                  <a:lnTo>
                    <a:pt x="1931" y="173"/>
                  </a:lnTo>
                  <a:lnTo>
                    <a:pt x="1932" y="173"/>
                  </a:lnTo>
                  <a:lnTo>
                    <a:pt x="1933" y="172"/>
                  </a:lnTo>
                  <a:lnTo>
                    <a:pt x="1934" y="171"/>
                  </a:lnTo>
                  <a:lnTo>
                    <a:pt x="1935" y="171"/>
                  </a:lnTo>
                  <a:lnTo>
                    <a:pt x="1936" y="172"/>
                  </a:lnTo>
                  <a:lnTo>
                    <a:pt x="1937" y="172"/>
                  </a:lnTo>
                  <a:lnTo>
                    <a:pt x="1937" y="171"/>
                  </a:lnTo>
                  <a:lnTo>
                    <a:pt x="1939" y="171"/>
                  </a:lnTo>
                  <a:lnTo>
                    <a:pt x="1940" y="172"/>
                  </a:lnTo>
                  <a:lnTo>
                    <a:pt x="1940" y="171"/>
                  </a:lnTo>
                  <a:lnTo>
                    <a:pt x="1942" y="172"/>
                  </a:lnTo>
                  <a:lnTo>
                    <a:pt x="1943" y="172"/>
                  </a:lnTo>
                  <a:lnTo>
                    <a:pt x="1944" y="171"/>
                  </a:lnTo>
                  <a:lnTo>
                    <a:pt x="1945" y="171"/>
                  </a:lnTo>
                  <a:lnTo>
                    <a:pt x="1946" y="172"/>
                  </a:lnTo>
                  <a:lnTo>
                    <a:pt x="1947" y="171"/>
                  </a:lnTo>
                  <a:lnTo>
                    <a:pt x="1948" y="172"/>
                  </a:lnTo>
                  <a:lnTo>
                    <a:pt x="1949" y="171"/>
                  </a:lnTo>
                  <a:lnTo>
                    <a:pt x="1950" y="172"/>
                  </a:lnTo>
                  <a:lnTo>
                    <a:pt x="1952" y="171"/>
                  </a:lnTo>
                  <a:lnTo>
                    <a:pt x="1952" y="172"/>
                  </a:lnTo>
                  <a:lnTo>
                    <a:pt x="1953" y="172"/>
                  </a:lnTo>
                  <a:lnTo>
                    <a:pt x="1954" y="171"/>
                  </a:lnTo>
                  <a:lnTo>
                    <a:pt x="1955" y="172"/>
                  </a:lnTo>
                  <a:lnTo>
                    <a:pt x="1956" y="171"/>
                  </a:lnTo>
                  <a:lnTo>
                    <a:pt x="1958" y="171"/>
                  </a:lnTo>
                  <a:lnTo>
                    <a:pt x="1959" y="171"/>
                  </a:lnTo>
                  <a:lnTo>
                    <a:pt x="1960" y="171"/>
                  </a:lnTo>
                  <a:lnTo>
                    <a:pt x="1961" y="172"/>
                  </a:lnTo>
                  <a:lnTo>
                    <a:pt x="1962" y="171"/>
                  </a:lnTo>
                  <a:lnTo>
                    <a:pt x="1963" y="172"/>
                  </a:lnTo>
                  <a:lnTo>
                    <a:pt x="1963" y="171"/>
                  </a:lnTo>
                  <a:lnTo>
                    <a:pt x="1964" y="172"/>
                  </a:lnTo>
                  <a:lnTo>
                    <a:pt x="1965" y="172"/>
                  </a:lnTo>
                  <a:lnTo>
                    <a:pt x="1966" y="172"/>
                  </a:lnTo>
                  <a:lnTo>
                    <a:pt x="1967" y="171"/>
                  </a:lnTo>
                  <a:lnTo>
                    <a:pt x="1968" y="172"/>
                  </a:lnTo>
                  <a:lnTo>
                    <a:pt x="1969" y="171"/>
                  </a:lnTo>
                  <a:lnTo>
                    <a:pt x="1969" y="172"/>
                  </a:lnTo>
                  <a:lnTo>
                    <a:pt x="1971" y="171"/>
                  </a:lnTo>
                  <a:lnTo>
                    <a:pt x="1973" y="172"/>
                  </a:lnTo>
                  <a:lnTo>
                    <a:pt x="1973" y="171"/>
                  </a:lnTo>
                  <a:lnTo>
                    <a:pt x="1974" y="172"/>
                  </a:lnTo>
                  <a:lnTo>
                    <a:pt x="1975" y="171"/>
                  </a:lnTo>
                  <a:lnTo>
                    <a:pt x="1976" y="172"/>
                  </a:lnTo>
                  <a:lnTo>
                    <a:pt x="1977" y="172"/>
                  </a:lnTo>
                  <a:lnTo>
                    <a:pt x="1978" y="171"/>
                  </a:lnTo>
                  <a:lnTo>
                    <a:pt x="1979" y="172"/>
                  </a:lnTo>
                  <a:lnTo>
                    <a:pt x="1980" y="171"/>
                  </a:lnTo>
                  <a:lnTo>
                    <a:pt x="1981" y="172"/>
                  </a:lnTo>
                  <a:lnTo>
                    <a:pt x="1982" y="172"/>
                  </a:lnTo>
                  <a:lnTo>
                    <a:pt x="1983" y="171"/>
                  </a:lnTo>
                  <a:lnTo>
                    <a:pt x="1984" y="172"/>
                  </a:lnTo>
                  <a:lnTo>
                    <a:pt x="1986" y="171"/>
                  </a:lnTo>
                  <a:lnTo>
                    <a:pt x="1987" y="171"/>
                  </a:lnTo>
                  <a:lnTo>
                    <a:pt x="1988" y="173"/>
                  </a:lnTo>
                  <a:lnTo>
                    <a:pt x="1989" y="172"/>
                  </a:lnTo>
                  <a:lnTo>
                    <a:pt x="1990" y="171"/>
                  </a:lnTo>
                  <a:lnTo>
                    <a:pt x="1990" y="172"/>
                  </a:lnTo>
                  <a:lnTo>
                    <a:pt x="1992" y="171"/>
                  </a:lnTo>
                  <a:lnTo>
                    <a:pt x="1992" y="172"/>
                  </a:lnTo>
                  <a:lnTo>
                    <a:pt x="1994" y="172"/>
                  </a:lnTo>
                  <a:lnTo>
                    <a:pt x="1995" y="173"/>
                  </a:lnTo>
                  <a:lnTo>
                    <a:pt x="1996" y="171"/>
                  </a:lnTo>
                  <a:lnTo>
                    <a:pt x="1997" y="172"/>
                  </a:lnTo>
                  <a:lnTo>
                    <a:pt x="1998" y="172"/>
                  </a:lnTo>
                  <a:lnTo>
                    <a:pt x="1998" y="171"/>
                  </a:lnTo>
                  <a:lnTo>
                    <a:pt x="2000" y="173"/>
                  </a:lnTo>
                  <a:lnTo>
                    <a:pt x="2000" y="174"/>
                  </a:lnTo>
                  <a:lnTo>
                    <a:pt x="2002" y="171"/>
                  </a:lnTo>
                  <a:lnTo>
                    <a:pt x="2002" y="172"/>
                  </a:lnTo>
                  <a:lnTo>
                    <a:pt x="2003" y="171"/>
                  </a:lnTo>
                  <a:lnTo>
                    <a:pt x="2003" y="172"/>
                  </a:lnTo>
                  <a:lnTo>
                    <a:pt x="2005" y="171"/>
                  </a:lnTo>
                  <a:lnTo>
                    <a:pt x="2005" y="173"/>
                  </a:lnTo>
                  <a:lnTo>
                    <a:pt x="2007" y="173"/>
                  </a:lnTo>
                  <a:lnTo>
                    <a:pt x="2008" y="173"/>
                  </a:lnTo>
                  <a:lnTo>
                    <a:pt x="2009" y="172"/>
                  </a:lnTo>
                  <a:lnTo>
                    <a:pt x="2010" y="173"/>
                  </a:lnTo>
                  <a:lnTo>
                    <a:pt x="2011" y="173"/>
                  </a:lnTo>
                  <a:lnTo>
                    <a:pt x="2011" y="172"/>
                  </a:lnTo>
                  <a:lnTo>
                    <a:pt x="2013" y="172"/>
                  </a:lnTo>
                  <a:lnTo>
                    <a:pt x="2013" y="174"/>
                  </a:lnTo>
                  <a:lnTo>
                    <a:pt x="2014" y="173"/>
                  </a:lnTo>
                  <a:lnTo>
                    <a:pt x="2015" y="174"/>
                  </a:lnTo>
                  <a:lnTo>
                    <a:pt x="2016" y="174"/>
                  </a:lnTo>
                  <a:lnTo>
                    <a:pt x="2017" y="173"/>
                  </a:lnTo>
                  <a:lnTo>
                    <a:pt x="2018" y="173"/>
                  </a:lnTo>
                  <a:lnTo>
                    <a:pt x="2019" y="174"/>
                  </a:lnTo>
                  <a:lnTo>
                    <a:pt x="2021" y="174"/>
                  </a:lnTo>
                  <a:lnTo>
                    <a:pt x="2021" y="173"/>
                  </a:lnTo>
                  <a:lnTo>
                    <a:pt x="2023" y="174"/>
                  </a:lnTo>
                  <a:lnTo>
                    <a:pt x="2024" y="174"/>
                  </a:lnTo>
                  <a:lnTo>
                    <a:pt x="2024" y="173"/>
                  </a:lnTo>
                  <a:lnTo>
                    <a:pt x="2026" y="173"/>
                  </a:lnTo>
                  <a:lnTo>
                    <a:pt x="2026" y="175"/>
                  </a:lnTo>
                  <a:lnTo>
                    <a:pt x="2028" y="171"/>
                  </a:lnTo>
                  <a:lnTo>
                    <a:pt x="2028" y="173"/>
                  </a:lnTo>
                  <a:lnTo>
                    <a:pt x="2029" y="173"/>
                  </a:lnTo>
                  <a:lnTo>
                    <a:pt x="2031" y="173"/>
                  </a:lnTo>
                  <a:lnTo>
                    <a:pt x="2032" y="173"/>
                  </a:lnTo>
                  <a:lnTo>
                    <a:pt x="2034" y="173"/>
                  </a:lnTo>
                  <a:lnTo>
                    <a:pt x="2036" y="173"/>
                  </a:lnTo>
                  <a:lnTo>
                    <a:pt x="2037" y="173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6" name="Freeform 121"/>
            <p:cNvSpPr>
              <a:spLocks noChangeArrowheads="1"/>
            </p:cNvSpPr>
            <p:nvPr/>
          </p:nvSpPr>
          <p:spPr bwMode="auto">
            <a:xfrm>
              <a:off x="994" y="794"/>
              <a:ext cx="475" cy="466"/>
            </a:xfrm>
            <a:custGeom>
              <a:avLst/>
              <a:gdLst>
                <a:gd name="T0" fmla="*/ 7 w 475"/>
                <a:gd name="T1" fmla="*/ 293 h 466"/>
                <a:gd name="T2" fmla="*/ 15 w 475"/>
                <a:gd name="T3" fmla="*/ 316 h 466"/>
                <a:gd name="T4" fmla="*/ 22 w 475"/>
                <a:gd name="T5" fmla="*/ 298 h 466"/>
                <a:gd name="T6" fmla="*/ 30 w 475"/>
                <a:gd name="T7" fmla="*/ 297 h 466"/>
                <a:gd name="T8" fmla="*/ 40 w 475"/>
                <a:gd name="T9" fmla="*/ 297 h 466"/>
                <a:gd name="T10" fmla="*/ 49 w 475"/>
                <a:gd name="T11" fmla="*/ 297 h 466"/>
                <a:gd name="T12" fmla="*/ 57 w 475"/>
                <a:gd name="T13" fmla="*/ 297 h 466"/>
                <a:gd name="T14" fmla="*/ 65 w 475"/>
                <a:gd name="T15" fmla="*/ 297 h 466"/>
                <a:gd name="T16" fmla="*/ 74 w 475"/>
                <a:gd name="T17" fmla="*/ 297 h 466"/>
                <a:gd name="T18" fmla="*/ 82 w 475"/>
                <a:gd name="T19" fmla="*/ 297 h 466"/>
                <a:gd name="T20" fmla="*/ 90 w 475"/>
                <a:gd name="T21" fmla="*/ 298 h 466"/>
                <a:gd name="T22" fmla="*/ 98 w 475"/>
                <a:gd name="T23" fmla="*/ 298 h 466"/>
                <a:gd name="T24" fmla="*/ 106 w 475"/>
                <a:gd name="T25" fmla="*/ 300 h 466"/>
                <a:gd name="T26" fmla="*/ 114 w 475"/>
                <a:gd name="T27" fmla="*/ 302 h 466"/>
                <a:gd name="T28" fmla="*/ 122 w 475"/>
                <a:gd name="T29" fmla="*/ 305 h 466"/>
                <a:gd name="T30" fmla="*/ 131 w 475"/>
                <a:gd name="T31" fmla="*/ 306 h 466"/>
                <a:gd name="T32" fmla="*/ 139 w 475"/>
                <a:gd name="T33" fmla="*/ 306 h 466"/>
                <a:gd name="T34" fmla="*/ 148 w 475"/>
                <a:gd name="T35" fmla="*/ 303 h 466"/>
                <a:gd name="T36" fmla="*/ 156 w 475"/>
                <a:gd name="T37" fmla="*/ 298 h 466"/>
                <a:gd name="T38" fmla="*/ 164 w 475"/>
                <a:gd name="T39" fmla="*/ 288 h 466"/>
                <a:gd name="T40" fmla="*/ 172 w 475"/>
                <a:gd name="T41" fmla="*/ 277 h 466"/>
                <a:gd name="T42" fmla="*/ 180 w 475"/>
                <a:gd name="T43" fmla="*/ 265 h 466"/>
                <a:gd name="T44" fmla="*/ 188 w 475"/>
                <a:gd name="T45" fmla="*/ 251 h 466"/>
                <a:gd name="T46" fmla="*/ 196 w 475"/>
                <a:gd name="T47" fmla="*/ 238 h 466"/>
                <a:gd name="T48" fmla="*/ 204 w 475"/>
                <a:gd name="T49" fmla="*/ 225 h 466"/>
                <a:gd name="T50" fmla="*/ 211 w 475"/>
                <a:gd name="T51" fmla="*/ 215 h 466"/>
                <a:gd name="T52" fmla="*/ 219 w 475"/>
                <a:gd name="T53" fmla="*/ 205 h 466"/>
                <a:gd name="T54" fmla="*/ 227 w 475"/>
                <a:gd name="T55" fmla="*/ 198 h 466"/>
                <a:gd name="T56" fmla="*/ 235 w 475"/>
                <a:gd name="T57" fmla="*/ 194 h 466"/>
                <a:gd name="T58" fmla="*/ 243 w 475"/>
                <a:gd name="T59" fmla="*/ 180 h 466"/>
                <a:gd name="T60" fmla="*/ 251 w 475"/>
                <a:gd name="T61" fmla="*/ 153 h 466"/>
                <a:gd name="T62" fmla="*/ 259 w 475"/>
                <a:gd name="T63" fmla="*/ 116 h 466"/>
                <a:gd name="T64" fmla="*/ 267 w 475"/>
                <a:gd name="T65" fmla="*/ 71 h 466"/>
                <a:gd name="T66" fmla="*/ 274 w 475"/>
                <a:gd name="T67" fmla="*/ 33 h 466"/>
                <a:gd name="T68" fmla="*/ 282 w 475"/>
                <a:gd name="T69" fmla="*/ 7 h 466"/>
                <a:gd name="T70" fmla="*/ 290 w 475"/>
                <a:gd name="T71" fmla="*/ 2 h 466"/>
                <a:gd name="T72" fmla="*/ 298 w 475"/>
                <a:gd name="T73" fmla="*/ 15 h 466"/>
                <a:gd name="T74" fmla="*/ 306 w 475"/>
                <a:gd name="T75" fmla="*/ 43 h 466"/>
                <a:gd name="T76" fmla="*/ 314 w 475"/>
                <a:gd name="T77" fmla="*/ 71 h 466"/>
                <a:gd name="T78" fmla="*/ 322 w 475"/>
                <a:gd name="T79" fmla="*/ 108 h 466"/>
                <a:gd name="T80" fmla="*/ 330 w 475"/>
                <a:gd name="T81" fmla="*/ 144 h 466"/>
                <a:gd name="T82" fmla="*/ 337 w 475"/>
                <a:gd name="T83" fmla="*/ 181 h 466"/>
                <a:gd name="T84" fmla="*/ 345 w 475"/>
                <a:gd name="T85" fmla="*/ 223 h 466"/>
                <a:gd name="T86" fmla="*/ 353 w 475"/>
                <a:gd name="T87" fmla="*/ 268 h 466"/>
                <a:gd name="T88" fmla="*/ 361 w 475"/>
                <a:gd name="T89" fmla="*/ 312 h 466"/>
                <a:gd name="T90" fmla="*/ 369 w 475"/>
                <a:gd name="T91" fmla="*/ 353 h 466"/>
                <a:gd name="T92" fmla="*/ 377 w 475"/>
                <a:gd name="T93" fmla="*/ 390 h 466"/>
                <a:gd name="T94" fmla="*/ 385 w 475"/>
                <a:gd name="T95" fmla="*/ 416 h 466"/>
                <a:gd name="T96" fmla="*/ 393 w 475"/>
                <a:gd name="T97" fmla="*/ 433 h 466"/>
                <a:gd name="T98" fmla="*/ 400 w 475"/>
                <a:gd name="T99" fmla="*/ 448 h 466"/>
                <a:gd name="T100" fmla="*/ 408 w 475"/>
                <a:gd name="T101" fmla="*/ 458 h 466"/>
                <a:gd name="T102" fmla="*/ 416 w 475"/>
                <a:gd name="T103" fmla="*/ 463 h 466"/>
                <a:gd name="T104" fmla="*/ 423 w 475"/>
                <a:gd name="T105" fmla="*/ 465 h 466"/>
                <a:gd name="T106" fmla="*/ 432 w 475"/>
                <a:gd name="T107" fmla="*/ 465 h 466"/>
                <a:gd name="T108" fmla="*/ 441 w 475"/>
                <a:gd name="T109" fmla="*/ 464 h 466"/>
                <a:gd name="T110" fmla="*/ 448 w 475"/>
                <a:gd name="T111" fmla="*/ 461 h 466"/>
                <a:gd name="T112" fmla="*/ 456 w 475"/>
                <a:gd name="T113" fmla="*/ 458 h 466"/>
                <a:gd name="T114" fmla="*/ 464 w 475"/>
                <a:gd name="T115" fmla="*/ 454 h 466"/>
                <a:gd name="T116" fmla="*/ 472 w 475"/>
                <a:gd name="T117" fmla="*/ 450 h 4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75" h="466">
                  <a:moveTo>
                    <a:pt x="0" y="262"/>
                  </a:moveTo>
                  <a:lnTo>
                    <a:pt x="0" y="207"/>
                  </a:lnTo>
                  <a:lnTo>
                    <a:pt x="1" y="175"/>
                  </a:lnTo>
                  <a:lnTo>
                    <a:pt x="2" y="169"/>
                  </a:lnTo>
                  <a:lnTo>
                    <a:pt x="3" y="164"/>
                  </a:lnTo>
                  <a:lnTo>
                    <a:pt x="4" y="161"/>
                  </a:lnTo>
                  <a:lnTo>
                    <a:pt x="5" y="156"/>
                  </a:lnTo>
                  <a:lnTo>
                    <a:pt x="5" y="157"/>
                  </a:lnTo>
                  <a:lnTo>
                    <a:pt x="7" y="293"/>
                  </a:lnTo>
                  <a:lnTo>
                    <a:pt x="7" y="373"/>
                  </a:lnTo>
                  <a:lnTo>
                    <a:pt x="8" y="404"/>
                  </a:lnTo>
                  <a:lnTo>
                    <a:pt x="9" y="420"/>
                  </a:lnTo>
                  <a:lnTo>
                    <a:pt x="10" y="424"/>
                  </a:lnTo>
                  <a:lnTo>
                    <a:pt x="11" y="428"/>
                  </a:lnTo>
                  <a:lnTo>
                    <a:pt x="12" y="436"/>
                  </a:lnTo>
                  <a:lnTo>
                    <a:pt x="13" y="436"/>
                  </a:lnTo>
                  <a:lnTo>
                    <a:pt x="13" y="394"/>
                  </a:lnTo>
                  <a:lnTo>
                    <a:pt x="15" y="316"/>
                  </a:lnTo>
                  <a:lnTo>
                    <a:pt x="15" y="311"/>
                  </a:lnTo>
                  <a:lnTo>
                    <a:pt x="16" y="307"/>
                  </a:lnTo>
                  <a:lnTo>
                    <a:pt x="17" y="304"/>
                  </a:lnTo>
                  <a:lnTo>
                    <a:pt x="18" y="302"/>
                  </a:lnTo>
                  <a:lnTo>
                    <a:pt x="19" y="300"/>
                  </a:lnTo>
                  <a:lnTo>
                    <a:pt x="20" y="299"/>
                  </a:lnTo>
                  <a:lnTo>
                    <a:pt x="21" y="299"/>
                  </a:lnTo>
                  <a:lnTo>
                    <a:pt x="22" y="298"/>
                  </a:lnTo>
                  <a:lnTo>
                    <a:pt x="23" y="298"/>
                  </a:lnTo>
                  <a:lnTo>
                    <a:pt x="24" y="298"/>
                  </a:lnTo>
                  <a:lnTo>
                    <a:pt x="26" y="298"/>
                  </a:lnTo>
                  <a:lnTo>
                    <a:pt x="28" y="298"/>
                  </a:lnTo>
                  <a:lnTo>
                    <a:pt x="29" y="298"/>
                  </a:lnTo>
                  <a:lnTo>
                    <a:pt x="30" y="297"/>
                  </a:lnTo>
                  <a:lnTo>
                    <a:pt x="31" y="298"/>
                  </a:lnTo>
                  <a:lnTo>
                    <a:pt x="32" y="297"/>
                  </a:lnTo>
                  <a:lnTo>
                    <a:pt x="34" y="297"/>
                  </a:lnTo>
                  <a:lnTo>
                    <a:pt x="36" y="297"/>
                  </a:lnTo>
                  <a:lnTo>
                    <a:pt x="37" y="297"/>
                  </a:lnTo>
                  <a:lnTo>
                    <a:pt x="38" y="297"/>
                  </a:lnTo>
                  <a:lnTo>
                    <a:pt x="39" y="297"/>
                  </a:lnTo>
                  <a:lnTo>
                    <a:pt x="40" y="297"/>
                  </a:lnTo>
                  <a:lnTo>
                    <a:pt x="42" y="297"/>
                  </a:lnTo>
                  <a:lnTo>
                    <a:pt x="44" y="297"/>
                  </a:lnTo>
                  <a:lnTo>
                    <a:pt x="45" y="297"/>
                  </a:lnTo>
                  <a:lnTo>
                    <a:pt x="46" y="297"/>
                  </a:lnTo>
                  <a:lnTo>
                    <a:pt x="47" y="297"/>
                  </a:lnTo>
                  <a:lnTo>
                    <a:pt x="49" y="297"/>
                  </a:lnTo>
                  <a:lnTo>
                    <a:pt x="50" y="297"/>
                  </a:lnTo>
                  <a:lnTo>
                    <a:pt x="51" y="297"/>
                  </a:lnTo>
                  <a:lnTo>
                    <a:pt x="52" y="297"/>
                  </a:lnTo>
                  <a:lnTo>
                    <a:pt x="53" y="297"/>
                  </a:lnTo>
                  <a:lnTo>
                    <a:pt x="55" y="297"/>
                  </a:lnTo>
                  <a:lnTo>
                    <a:pt x="57" y="297"/>
                  </a:lnTo>
                  <a:lnTo>
                    <a:pt x="58" y="297"/>
                  </a:lnTo>
                  <a:lnTo>
                    <a:pt x="59" y="297"/>
                  </a:lnTo>
                  <a:lnTo>
                    <a:pt x="60" y="297"/>
                  </a:lnTo>
                  <a:lnTo>
                    <a:pt x="61" y="297"/>
                  </a:lnTo>
                  <a:lnTo>
                    <a:pt x="63" y="297"/>
                  </a:lnTo>
                  <a:lnTo>
                    <a:pt x="64" y="297"/>
                  </a:lnTo>
                  <a:lnTo>
                    <a:pt x="65" y="297"/>
                  </a:lnTo>
                  <a:lnTo>
                    <a:pt x="66" y="297"/>
                  </a:lnTo>
                  <a:lnTo>
                    <a:pt x="67" y="297"/>
                  </a:lnTo>
                  <a:lnTo>
                    <a:pt x="68" y="297"/>
                  </a:lnTo>
                  <a:lnTo>
                    <a:pt x="70" y="297"/>
                  </a:lnTo>
                  <a:lnTo>
                    <a:pt x="71" y="297"/>
                  </a:lnTo>
                  <a:lnTo>
                    <a:pt x="73" y="297"/>
                  </a:lnTo>
                  <a:lnTo>
                    <a:pt x="74" y="297"/>
                  </a:lnTo>
                  <a:lnTo>
                    <a:pt x="75" y="297"/>
                  </a:lnTo>
                  <a:lnTo>
                    <a:pt x="76" y="297"/>
                  </a:lnTo>
                  <a:lnTo>
                    <a:pt x="77" y="297"/>
                  </a:lnTo>
                  <a:lnTo>
                    <a:pt x="78" y="297"/>
                  </a:lnTo>
                  <a:lnTo>
                    <a:pt x="79" y="297"/>
                  </a:lnTo>
                  <a:lnTo>
                    <a:pt x="80" y="297"/>
                  </a:lnTo>
                  <a:lnTo>
                    <a:pt x="81" y="297"/>
                  </a:lnTo>
                  <a:lnTo>
                    <a:pt x="82" y="297"/>
                  </a:lnTo>
                  <a:lnTo>
                    <a:pt x="84" y="297"/>
                  </a:lnTo>
                  <a:lnTo>
                    <a:pt x="85" y="297"/>
                  </a:lnTo>
                  <a:lnTo>
                    <a:pt x="86" y="297"/>
                  </a:lnTo>
                  <a:lnTo>
                    <a:pt x="87" y="297"/>
                  </a:lnTo>
                  <a:lnTo>
                    <a:pt x="88" y="297"/>
                  </a:lnTo>
                  <a:lnTo>
                    <a:pt x="89" y="298"/>
                  </a:lnTo>
                  <a:lnTo>
                    <a:pt x="90" y="298"/>
                  </a:lnTo>
                  <a:lnTo>
                    <a:pt x="91" y="298"/>
                  </a:lnTo>
                  <a:lnTo>
                    <a:pt x="92" y="298"/>
                  </a:lnTo>
                  <a:lnTo>
                    <a:pt x="93" y="298"/>
                  </a:lnTo>
                  <a:lnTo>
                    <a:pt x="94" y="298"/>
                  </a:lnTo>
                  <a:lnTo>
                    <a:pt x="95" y="298"/>
                  </a:lnTo>
                  <a:lnTo>
                    <a:pt x="97" y="298"/>
                  </a:lnTo>
                  <a:lnTo>
                    <a:pt x="98" y="298"/>
                  </a:lnTo>
                  <a:lnTo>
                    <a:pt x="99" y="298"/>
                  </a:lnTo>
                  <a:lnTo>
                    <a:pt x="100" y="299"/>
                  </a:lnTo>
                  <a:lnTo>
                    <a:pt x="101" y="299"/>
                  </a:lnTo>
                  <a:lnTo>
                    <a:pt x="102" y="299"/>
                  </a:lnTo>
                  <a:lnTo>
                    <a:pt x="103" y="299"/>
                  </a:lnTo>
                  <a:lnTo>
                    <a:pt x="104" y="299"/>
                  </a:lnTo>
                  <a:lnTo>
                    <a:pt x="105" y="300"/>
                  </a:lnTo>
                  <a:lnTo>
                    <a:pt x="106" y="300"/>
                  </a:lnTo>
                  <a:lnTo>
                    <a:pt x="107" y="300"/>
                  </a:lnTo>
                  <a:lnTo>
                    <a:pt x="108" y="301"/>
                  </a:lnTo>
                  <a:lnTo>
                    <a:pt x="109" y="301"/>
                  </a:lnTo>
                  <a:lnTo>
                    <a:pt x="110" y="301"/>
                  </a:lnTo>
                  <a:lnTo>
                    <a:pt x="112" y="302"/>
                  </a:lnTo>
                  <a:lnTo>
                    <a:pt x="113" y="302"/>
                  </a:lnTo>
                  <a:lnTo>
                    <a:pt x="114" y="302"/>
                  </a:lnTo>
                  <a:lnTo>
                    <a:pt x="115" y="303"/>
                  </a:lnTo>
                  <a:lnTo>
                    <a:pt x="116" y="303"/>
                  </a:lnTo>
                  <a:lnTo>
                    <a:pt x="117" y="303"/>
                  </a:lnTo>
                  <a:lnTo>
                    <a:pt x="118" y="304"/>
                  </a:lnTo>
                  <a:lnTo>
                    <a:pt x="120" y="304"/>
                  </a:lnTo>
                  <a:lnTo>
                    <a:pt x="120" y="305"/>
                  </a:lnTo>
                  <a:lnTo>
                    <a:pt x="121" y="305"/>
                  </a:lnTo>
                  <a:lnTo>
                    <a:pt x="122" y="305"/>
                  </a:lnTo>
                  <a:lnTo>
                    <a:pt x="123" y="305"/>
                  </a:lnTo>
                  <a:lnTo>
                    <a:pt x="124" y="305"/>
                  </a:lnTo>
                  <a:lnTo>
                    <a:pt x="124" y="306"/>
                  </a:lnTo>
                  <a:lnTo>
                    <a:pt x="126" y="306"/>
                  </a:lnTo>
                  <a:lnTo>
                    <a:pt x="127" y="306"/>
                  </a:lnTo>
                  <a:lnTo>
                    <a:pt x="128" y="306"/>
                  </a:lnTo>
                  <a:lnTo>
                    <a:pt x="129" y="306"/>
                  </a:lnTo>
                  <a:lnTo>
                    <a:pt x="131" y="306"/>
                  </a:lnTo>
                  <a:lnTo>
                    <a:pt x="133" y="306"/>
                  </a:lnTo>
                  <a:lnTo>
                    <a:pt x="134" y="306"/>
                  </a:lnTo>
                  <a:lnTo>
                    <a:pt x="135" y="306"/>
                  </a:lnTo>
                  <a:lnTo>
                    <a:pt x="136" y="306"/>
                  </a:lnTo>
                  <a:lnTo>
                    <a:pt x="137" y="306"/>
                  </a:lnTo>
                  <a:lnTo>
                    <a:pt x="139" y="306"/>
                  </a:lnTo>
                  <a:lnTo>
                    <a:pt x="141" y="306"/>
                  </a:lnTo>
                  <a:lnTo>
                    <a:pt x="142" y="306"/>
                  </a:lnTo>
                  <a:lnTo>
                    <a:pt x="143" y="306"/>
                  </a:lnTo>
                  <a:lnTo>
                    <a:pt x="144" y="305"/>
                  </a:lnTo>
                  <a:lnTo>
                    <a:pt x="145" y="305"/>
                  </a:lnTo>
                  <a:lnTo>
                    <a:pt x="146" y="304"/>
                  </a:lnTo>
                  <a:lnTo>
                    <a:pt x="147" y="304"/>
                  </a:lnTo>
                  <a:lnTo>
                    <a:pt x="148" y="303"/>
                  </a:lnTo>
                  <a:lnTo>
                    <a:pt x="149" y="303"/>
                  </a:lnTo>
                  <a:lnTo>
                    <a:pt x="150" y="303"/>
                  </a:lnTo>
                  <a:lnTo>
                    <a:pt x="151" y="302"/>
                  </a:lnTo>
                  <a:lnTo>
                    <a:pt x="152" y="302"/>
                  </a:lnTo>
                  <a:lnTo>
                    <a:pt x="152" y="301"/>
                  </a:lnTo>
                  <a:lnTo>
                    <a:pt x="154" y="300"/>
                  </a:lnTo>
                  <a:lnTo>
                    <a:pt x="155" y="299"/>
                  </a:lnTo>
                  <a:lnTo>
                    <a:pt x="156" y="298"/>
                  </a:lnTo>
                  <a:lnTo>
                    <a:pt x="157" y="297"/>
                  </a:lnTo>
                  <a:lnTo>
                    <a:pt x="158" y="296"/>
                  </a:lnTo>
                  <a:lnTo>
                    <a:pt x="159" y="294"/>
                  </a:lnTo>
                  <a:lnTo>
                    <a:pt x="160" y="294"/>
                  </a:lnTo>
                  <a:lnTo>
                    <a:pt x="160" y="293"/>
                  </a:lnTo>
                  <a:lnTo>
                    <a:pt x="162" y="291"/>
                  </a:lnTo>
                  <a:lnTo>
                    <a:pt x="163" y="290"/>
                  </a:lnTo>
                  <a:lnTo>
                    <a:pt x="164" y="288"/>
                  </a:lnTo>
                  <a:lnTo>
                    <a:pt x="165" y="287"/>
                  </a:lnTo>
                  <a:lnTo>
                    <a:pt x="166" y="286"/>
                  </a:lnTo>
                  <a:lnTo>
                    <a:pt x="167" y="285"/>
                  </a:lnTo>
                  <a:lnTo>
                    <a:pt x="168" y="284"/>
                  </a:lnTo>
                  <a:lnTo>
                    <a:pt x="168" y="283"/>
                  </a:lnTo>
                  <a:lnTo>
                    <a:pt x="169" y="281"/>
                  </a:lnTo>
                  <a:lnTo>
                    <a:pt x="170" y="280"/>
                  </a:lnTo>
                  <a:lnTo>
                    <a:pt x="171" y="279"/>
                  </a:lnTo>
                  <a:lnTo>
                    <a:pt x="172" y="277"/>
                  </a:lnTo>
                  <a:lnTo>
                    <a:pt x="173" y="276"/>
                  </a:lnTo>
                  <a:lnTo>
                    <a:pt x="173" y="275"/>
                  </a:lnTo>
                  <a:lnTo>
                    <a:pt x="175" y="274"/>
                  </a:lnTo>
                  <a:lnTo>
                    <a:pt x="175" y="273"/>
                  </a:lnTo>
                  <a:lnTo>
                    <a:pt x="176" y="271"/>
                  </a:lnTo>
                  <a:lnTo>
                    <a:pt x="177" y="269"/>
                  </a:lnTo>
                  <a:lnTo>
                    <a:pt x="178" y="268"/>
                  </a:lnTo>
                  <a:lnTo>
                    <a:pt x="179" y="267"/>
                  </a:lnTo>
                  <a:lnTo>
                    <a:pt x="180" y="265"/>
                  </a:lnTo>
                  <a:lnTo>
                    <a:pt x="181" y="264"/>
                  </a:lnTo>
                  <a:lnTo>
                    <a:pt x="181" y="263"/>
                  </a:lnTo>
                  <a:lnTo>
                    <a:pt x="183" y="261"/>
                  </a:lnTo>
                  <a:lnTo>
                    <a:pt x="183" y="260"/>
                  </a:lnTo>
                  <a:lnTo>
                    <a:pt x="184" y="258"/>
                  </a:lnTo>
                  <a:lnTo>
                    <a:pt x="185" y="256"/>
                  </a:lnTo>
                  <a:lnTo>
                    <a:pt x="186" y="254"/>
                  </a:lnTo>
                  <a:lnTo>
                    <a:pt x="187" y="253"/>
                  </a:lnTo>
                  <a:lnTo>
                    <a:pt x="188" y="251"/>
                  </a:lnTo>
                  <a:lnTo>
                    <a:pt x="189" y="250"/>
                  </a:lnTo>
                  <a:lnTo>
                    <a:pt x="189" y="249"/>
                  </a:lnTo>
                  <a:lnTo>
                    <a:pt x="190" y="247"/>
                  </a:lnTo>
                  <a:lnTo>
                    <a:pt x="191" y="246"/>
                  </a:lnTo>
                  <a:lnTo>
                    <a:pt x="192" y="245"/>
                  </a:lnTo>
                  <a:lnTo>
                    <a:pt x="193" y="243"/>
                  </a:lnTo>
                  <a:lnTo>
                    <a:pt x="194" y="242"/>
                  </a:lnTo>
                  <a:lnTo>
                    <a:pt x="194" y="241"/>
                  </a:lnTo>
                  <a:lnTo>
                    <a:pt x="196" y="238"/>
                  </a:lnTo>
                  <a:lnTo>
                    <a:pt x="196" y="237"/>
                  </a:lnTo>
                  <a:lnTo>
                    <a:pt x="197" y="236"/>
                  </a:lnTo>
                  <a:lnTo>
                    <a:pt x="198" y="234"/>
                  </a:lnTo>
                  <a:lnTo>
                    <a:pt x="199" y="233"/>
                  </a:lnTo>
                  <a:lnTo>
                    <a:pt x="200" y="232"/>
                  </a:lnTo>
                  <a:lnTo>
                    <a:pt x="201" y="230"/>
                  </a:lnTo>
                  <a:lnTo>
                    <a:pt x="202" y="229"/>
                  </a:lnTo>
                  <a:lnTo>
                    <a:pt x="202" y="228"/>
                  </a:lnTo>
                  <a:lnTo>
                    <a:pt x="204" y="225"/>
                  </a:lnTo>
                  <a:lnTo>
                    <a:pt x="204" y="224"/>
                  </a:lnTo>
                  <a:lnTo>
                    <a:pt x="205" y="224"/>
                  </a:lnTo>
                  <a:lnTo>
                    <a:pt x="206" y="222"/>
                  </a:lnTo>
                  <a:lnTo>
                    <a:pt x="207" y="221"/>
                  </a:lnTo>
                  <a:lnTo>
                    <a:pt x="208" y="220"/>
                  </a:lnTo>
                  <a:lnTo>
                    <a:pt x="209" y="218"/>
                  </a:lnTo>
                  <a:lnTo>
                    <a:pt x="210" y="217"/>
                  </a:lnTo>
                  <a:lnTo>
                    <a:pt x="210" y="216"/>
                  </a:lnTo>
                  <a:lnTo>
                    <a:pt x="211" y="215"/>
                  </a:lnTo>
                  <a:lnTo>
                    <a:pt x="212" y="214"/>
                  </a:lnTo>
                  <a:lnTo>
                    <a:pt x="213" y="213"/>
                  </a:lnTo>
                  <a:lnTo>
                    <a:pt x="214" y="212"/>
                  </a:lnTo>
                  <a:lnTo>
                    <a:pt x="215" y="211"/>
                  </a:lnTo>
                  <a:lnTo>
                    <a:pt x="217" y="209"/>
                  </a:lnTo>
                  <a:lnTo>
                    <a:pt x="217" y="208"/>
                  </a:lnTo>
                  <a:lnTo>
                    <a:pt x="218" y="207"/>
                  </a:lnTo>
                  <a:lnTo>
                    <a:pt x="219" y="205"/>
                  </a:lnTo>
                  <a:lnTo>
                    <a:pt x="220" y="204"/>
                  </a:lnTo>
                  <a:lnTo>
                    <a:pt x="221" y="203"/>
                  </a:lnTo>
                  <a:lnTo>
                    <a:pt x="222" y="201"/>
                  </a:lnTo>
                  <a:lnTo>
                    <a:pt x="223" y="201"/>
                  </a:lnTo>
                  <a:lnTo>
                    <a:pt x="223" y="200"/>
                  </a:lnTo>
                  <a:lnTo>
                    <a:pt x="225" y="199"/>
                  </a:lnTo>
                  <a:lnTo>
                    <a:pt x="226" y="199"/>
                  </a:lnTo>
                  <a:lnTo>
                    <a:pt x="227" y="198"/>
                  </a:lnTo>
                  <a:lnTo>
                    <a:pt x="228" y="198"/>
                  </a:lnTo>
                  <a:lnTo>
                    <a:pt x="229" y="197"/>
                  </a:lnTo>
                  <a:lnTo>
                    <a:pt x="230" y="197"/>
                  </a:lnTo>
                  <a:lnTo>
                    <a:pt x="231" y="197"/>
                  </a:lnTo>
                  <a:lnTo>
                    <a:pt x="231" y="196"/>
                  </a:lnTo>
                  <a:lnTo>
                    <a:pt x="232" y="196"/>
                  </a:lnTo>
                  <a:lnTo>
                    <a:pt x="233" y="195"/>
                  </a:lnTo>
                  <a:lnTo>
                    <a:pt x="234" y="195"/>
                  </a:lnTo>
                  <a:lnTo>
                    <a:pt x="235" y="194"/>
                  </a:lnTo>
                  <a:lnTo>
                    <a:pt x="236" y="193"/>
                  </a:lnTo>
                  <a:lnTo>
                    <a:pt x="236" y="192"/>
                  </a:lnTo>
                  <a:lnTo>
                    <a:pt x="238" y="190"/>
                  </a:lnTo>
                  <a:lnTo>
                    <a:pt x="238" y="189"/>
                  </a:lnTo>
                  <a:lnTo>
                    <a:pt x="239" y="188"/>
                  </a:lnTo>
                  <a:lnTo>
                    <a:pt x="240" y="186"/>
                  </a:lnTo>
                  <a:lnTo>
                    <a:pt x="241" y="184"/>
                  </a:lnTo>
                  <a:lnTo>
                    <a:pt x="242" y="183"/>
                  </a:lnTo>
                  <a:lnTo>
                    <a:pt x="243" y="180"/>
                  </a:lnTo>
                  <a:lnTo>
                    <a:pt x="244" y="179"/>
                  </a:lnTo>
                  <a:lnTo>
                    <a:pt x="244" y="177"/>
                  </a:lnTo>
                  <a:lnTo>
                    <a:pt x="246" y="173"/>
                  </a:lnTo>
                  <a:lnTo>
                    <a:pt x="246" y="171"/>
                  </a:lnTo>
                  <a:lnTo>
                    <a:pt x="247" y="168"/>
                  </a:lnTo>
                  <a:lnTo>
                    <a:pt x="248" y="163"/>
                  </a:lnTo>
                  <a:lnTo>
                    <a:pt x="249" y="161"/>
                  </a:lnTo>
                  <a:lnTo>
                    <a:pt x="250" y="158"/>
                  </a:lnTo>
                  <a:lnTo>
                    <a:pt x="251" y="153"/>
                  </a:lnTo>
                  <a:lnTo>
                    <a:pt x="252" y="150"/>
                  </a:lnTo>
                  <a:lnTo>
                    <a:pt x="252" y="148"/>
                  </a:lnTo>
                  <a:lnTo>
                    <a:pt x="253" y="142"/>
                  </a:lnTo>
                  <a:lnTo>
                    <a:pt x="254" y="139"/>
                  </a:lnTo>
                  <a:lnTo>
                    <a:pt x="255" y="136"/>
                  </a:lnTo>
                  <a:lnTo>
                    <a:pt x="256" y="130"/>
                  </a:lnTo>
                  <a:lnTo>
                    <a:pt x="257" y="127"/>
                  </a:lnTo>
                  <a:lnTo>
                    <a:pt x="257" y="123"/>
                  </a:lnTo>
                  <a:lnTo>
                    <a:pt x="259" y="116"/>
                  </a:lnTo>
                  <a:lnTo>
                    <a:pt x="259" y="112"/>
                  </a:lnTo>
                  <a:lnTo>
                    <a:pt x="260" y="109"/>
                  </a:lnTo>
                  <a:lnTo>
                    <a:pt x="261" y="102"/>
                  </a:lnTo>
                  <a:lnTo>
                    <a:pt x="262" y="98"/>
                  </a:lnTo>
                  <a:lnTo>
                    <a:pt x="263" y="94"/>
                  </a:lnTo>
                  <a:lnTo>
                    <a:pt x="264" y="87"/>
                  </a:lnTo>
                  <a:lnTo>
                    <a:pt x="265" y="83"/>
                  </a:lnTo>
                  <a:lnTo>
                    <a:pt x="265" y="79"/>
                  </a:lnTo>
                  <a:lnTo>
                    <a:pt x="267" y="71"/>
                  </a:lnTo>
                  <a:lnTo>
                    <a:pt x="267" y="68"/>
                  </a:lnTo>
                  <a:lnTo>
                    <a:pt x="268" y="65"/>
                  </a:lnTo>
                  <a:lnTo>
                    <a:pt x="269" y="58"/>
                  </a:lnTo>
                  <a:lnTo>
                    <a:pt x="270" y="55"/>
                  </a:lnTo>
                  <a:lnTo>
                    <a:pt x="271" y="52"/>
                  </a:lnTo>
                  <a:lnTo>
                    <a:pt x="272" y="46"/>
                  </a:lnTo>
                  <a:lnTo>
                    <a:pt x="273" y="43"/>
                  </a:lnTo>
                  <a:lnTo>
                    <a:pt x="273" y="40"/>
                  </a:lnTo>
                  <a:lnTo>
                    <a:pt x="274" y="33"/>
                  </a:lnTo>
                  <a:lnTo>
                    <a:pt x="275" y="30"/>
                  </a:lnTo>
                  <a:lnTo>
                    <a:pt x="276" y="27"/>
                  </a:lnTo>
                  <a:lnTo>
                    <a:pt x="277" y="21"/>
                  </a:lnTo>
                  <a:lnTo>
                    <a:pt x="278" y="19"/>
                  </a:lnTo>
                  <a:lnTo>
                    <a:pt x="278" y="17"/>
                  </a:lnTo>
                  <a:lnTo>
                    <a:pt x="280" y="13"/>
                  </a:lnTo>
                  <a:lnTo>
                    <a:pt x="280" y="12"/>
                  </a:lnTo>
                  <a:lnTo>
                    <a:pt x="281" y="10"/>
                  </a:lnTo>
                  <a:lnTo>
                    <a:pt x="282" y="7"/>
                  </a:lnTo>
                  <a:lnTo>
                    <a:pt x="283" y="6"/>
                  </a:lnTo>
                  <a:lnTo>
                    <a:pt x="284" y="4"/>
                  </a:lnTo>
                  <a:lnTo>
                    <a:pt x="285" y="2"/>
                  </a:lnTo>
                  <a:lnTo>
                    <a:pt x="286" y="1"/>
                  </a:lnTo>
                  <a:lnTo>
                    <a:pt x="288" y="0"/>
                  </a:lnTo>
                  <a:lnTo>
                    <a:pt x="289" y="1"/>
                  </a:lnTo>
                  <a:lnTo>
                    <a:pt x="290" y="2"/>
                  </a:lnTo>
                  <a:lnTo>
                    <a:pt x="291" y="2"/>
                  </a:lnTo>
                  <a:lnTo>
                    <a:pt x="292" y="3"/>
                  </a:lnTo>
                  <a:lnTo>
                    <a:pt x="293" y="4"/>
                  </a:lnTo>
                  <a:lnTo>
                    <a:pt x="294" y="5"/>
                  </a:lnTo>
                  <a:lnTo>
                    <a:pt x="294" y="6"/>
                  </a:lnTo>
                  <a:lnTo>
                    <a:pt x="295" y="9"/>
                  </a:lnTo>
                  <a:lnTo>
                    <a:pt x="296" y="10"/>
                  </a:lnTo>
                  <a:lnTo>
                    <a:pt x="297" y="12"/>
                  </a:lnTo>
                  <a:lnTo>
                    <a:pt x="298" y="15"/>
                  </a:lnTo>
                  <a:lnTo>
                    <a:pt x="299" y="17"/>
                  </a:lnTo>
                  <a:lnTo>
                    <a:pt x="299" y="20"/>
                  </a:lnTo>
                  <a:lnTo>
                    <a:pt x="301" y="24"/>
                  </a:lnTo>
                  <a:lnTo>
                    <a:pt x="301" y="27"/>
                  </a:lnTo>
                  <a:lnTo>
                    <a:pt x="302" y="29"/>
                  </a:lnTo>
                  <a:lnTo>
                    <a:pt x="303" y="34"/>
                  </a:lnTo>
                  <a:lnTo>
                    <a:pt x="304" y="37"/>
                  </a:lnTo>
                  <a:lnTo>
                    <a:pt x="305" y="39"/>
                  </a:lnTo>
                  <a:lnTo>
                    <a:pt x="306" y="43"/>
                  </a:lnTo>
                  <a:lnTo>
                    <a:pt x="307" y="44"/>
                  </a:lnTo>
                  <a:lnTo>
                    <a:pt x="307" y="47"/>
                  </a:lnTo>
                  <a:lnTo>
                    <a:pt x="309" y="51"/>
                  </a:lnTo>
                  <a:lnTo>
                    <a:pt x="309" y="54"/>
                  </a:lnTo>
                  <a:lnTo>
                    <a:pt x="310" y="56"/>
                  </a:lnTo>
                  <a:lnTo>
                    <a:pt x="311" y="61"/>
                  </a:lnTo>
                  <a:lnTo>
                    <a:pt x="312" y="63"/>
                  </a:lnTo>
                  <a:lnTo>
                    <a:pt x="313" y="66"/>
                  </a:lnTo>
                  <a:lnTo>
                    <a:pt x="314" y="71"/>
                  </a:lnTo>
                  <a:lnTo>
                    <a:pt x="315" y="74"/>
                  </a:lnTo>
                  <a:lnTo>
                    <a:pt x="315" y="77"/>
                  </a:lnTo>
                  <a:lnTo>
                    <a:pt x="316" y="83"/>
                  </a:lnTo>
                  <a:lnTo>
                    <a:pt x="317" y="86"/>
                  </a:lnTo>
                  <a:lnTo>
                    <a:pt x="318" y="89"/>
                  </a:lnTo>
                  <a:lnTo>
                    <a:pt x="319" y="95"/>
                  </a:lnTo>
                  <a:lnTo>
                    <a:pt x="320" y="98"/>
                  </a:lnTo>
                  <a:lnTo>
                    <a:pt x="320" y="101"/>
                  </a:lnTo>
                  <a:lnTo>
                    <a:pt x="322" y="108"/>
                  </a:lnTo>
                  <a:lnTo>
                    <a:pt x="322" y="111"/>
                  </a:lnTo>
                  <a:lnTo>
                    <a:pt x="323" y="114"/>
                  </a:lnTo>
                  <a:lnTo>
                    <a:pt x="324" y="120"/>
                  </a:lnTo>
                  <a:lnTo>
                    <a:pt x="325" y="123"/>
                  </a:lnTo>
                  <a:lnTo>
                    <a:pt x="326" y="125"/>
                  </a:lnTo>
                  <a:lnTo>
                    <a:pt x="327" y="131"/>
                  </a:lnTo>
                  <a:lnTo>
                    <a:pt x="328" y="134"/>
                  </a:lnTo>
                  <a:lnTo>
                    <a:pt x="328" y="137"/>
                  </a:lnTo>
                  <a:lnTo>
                    <a:pt x="330" y="144"/>
                  </a:lnTo>
                  <a:lnTo>
                    <a:pt x="330" y="147"/>
                  </a:lnTo>
                  <a:lnTo>
                    <a:pt x="331" y="150"/>
                  </a:lnTo>
                  <a:lnTo>
                    <a:pt x="332" y="156"/>
                  </a:lnTo>
                  <a:lnTo>
                    <a:pt x="333" y="159"/>
                  </a:lnTo>
                  <a:lnTo>
                    <a:pt x="334" y="162"/>
                  </a:lnTo>
                  <a:lnTo>
                    <a:pt x="335" y="168"/>
                  </a:lnTo>
                  <a:lnTo>
                    <a:pt x="336" y="172"/>
                  </a:lnTo>
                  <a:lnTo>
                    <a:pt x="336" y="175"/>
                  </a:lnTo>
                  <a:lnTo>
                    <a:pt x="337" y="181"/>
                  </a:lnTo>
                  <a:lnTo>
                    <a:pt x="338" y="184"/>
                  </a:lnTo>
                  <a:lnTo>
                    <a:pt x="339" y="188"/>
                  </a:lnTo>
                  <a:lnTo>
                    <a:pt x="340" y="195"/>
                  </a:lnTo>
                  <a:lnTo>
                    <a:pt x="341" y="199"/>
                  </a:lnTo>
                  <a:lnTo>
                    <a:pt x="341" y="202"/>
                  </a:lnTo>
                  <a:lnTo>
                    <a:pt x="343" y="209"/>
                  </a:lnTo>
                  <a:lnTo>
                    <a:pt x="343" y="213"/>
                  </a:lnTo>
                  <a:lnTo>
                    <a:pt x="344" y="217"/>
                  </a:lnTo>
                  <a:lnTo>
                    <a:pt x="345" y="223"/>
                  </a:lnTo>
                  <a:lnTo>
                    <a:pt x="346" y="227"/>
                  </a:lnTo>
                  <a:lnTo>
                    <a:pt x="347" y="230"/>
                  </a:lnTo>
                  <a:lnTo>
                    <a:pt x="348" y="237"/>
                  </a:lnTo>
                  <a:lnTo>
                    <a:pt x="349" y="241"/>
                  </a:lnTo>
                  <a:lnTo>
                    <a:pt x="349" y="245"/>
                  </a:lnTo>
                  <a:lnTo>
                    <a:pt x="351" y="252"/>
                  </a:lnTo>
                  <a:lnTo>
                    <a:pt x="351" y="256"/>
                  </a:lnTo>
                  <a:lnTo>
                    <a:pt x="352" y="260"/>
                  </a:lnTo>
                  <a:lnTo>
                    <a:pt x="353" y="268"/>
                  </a:lnTo>
                  <a:lnTo>
                    <a:pt x="354" y="271"/>
                  </a:lnTo>
                  <a:lnTo>
                    <a:pt x="355" y="275"/>
                  </a:lnTo>
                  <a:lnTo>
                    <a:pt x="356" y="283"/>
                  </a:lnTo>
                  <a:lnTo>
                    <a:pt x="357" y="287"/>
                  </a:lnTo>
                  <a:lnTo>
                    <a:pt x="357" y="291"/>
                  </a:lnTo>
                  <a:lnTo>
                    <a:pt x="358" y="298"/>
                  </a:lnTo>
                  <a:lnTo>
                    <a:pt x="359" y="302"/>
                  </a:lnTo>
                  <a:lnTo>
                    <a:pt x="360" y="305"/>
                  </a:lnTo>
                  <a:lnTo>
                    <a:pt x="361" y="312"/>
                  </a:lnTo>
                  <a:lnTo>
                    <a:pt x="362" y="315"/>
                  </a:lnTo>
                  <a:lnTo>
                    <a:pt x="362" y="319"/>
                  </a:lnTo>
                  <a:lnTo>
                    <a:pt x="364" y="326"/>
                  </a:lnTo>
                  <a:lnTo>
                    <a:pt x="364" y="330"/>
                  </a:lnTo>
                  <a:lnTo>
                    <a:pt x="365" y="334"/>
                  </a:lnTo>
                  <a:lnTo>
                    <a:pt x="366" y="340"/>
                  </a:lnTo>
                  <a:lnTo>
                    <a:pt x="367" y="344"/>
                  </a:lnTo>
                  <a:lnTo>
                    <a:pt x="368" y="347"/>
                  </a:lnTo>
                  <a:lnTo>
                    <a:pt x="369" y="353"/>
                  </a:lnTo>
                  <a:lnTo>
                    <a:pt x="370" y="357"/>
                  </a:lnTo>
                  <a:lnTo>
                    <a:pt x="370" y="360"/>
                  </a:lnTo>
                  <a:lnTo>
                    <a:pt x="372" y="366"/>
                  </a:lnTo>
                  <a:lnTo>
                    <a:pt x="372" y="369"/>
                  </a:lnTo>
                  <a:lnTo>
                    <a:pt x="373" y="373"/>
                  </a:lnTo>
                  <a:lnTo>
                    <a:pt x="374" y="379"/>
                  </a:lnTo>
                  <a:lnTo>
                    <a:pt x="375" y="382"/>
                  </a:lnTo>
                  <a:lnTo>
                    <a:pt x="376" y="385"/>
                  </a:lnTo>
                  <a:lnTo>
                    <a:pt x="377" y="390"/>
                  </a:lnTo>
                  <a:lnTo>
                    <a:pt x="378" y="393"/>
                  </a:lnTo>
                  <a:lnTo>
                    <a:pt x="378" y="395"/>
                  </a:lnTo>
                  <a:lnTo>
                    <a:pt x="379" y="400"/>
                  </a:lnTo>
                  <a:lnTo>
                    <a:pt x="380" y="402"/>
                  </a:lnTo>
                  <a:lnTo>
                    <a:pt x="381" y="404"/>
                  </a:lnTo>
                  <a:lnTo>
                    <a:pt x="382" y="408"/>
                  </a:lnTo>
                  <a:lnTo>
                    <a:pt x="383" y="410"/>
                  </a:lnTo>
                  <a:lnTo>
                    <a:pt x="383" y="412"/>
                  </a:lnTo>
                  <a:lnTo>
                    <a:pt x="385" y="416"/>
                  </a:lnTo>
                  <a:lnTo>
                    <a:pt x="385" y="417"/>
                  </a:lnTo>
                  <a:lnTo>
                    <a:pt x="386" y="419"/>
                  </a:lnTo>
                  <a:lnTo>
                    <a:pt x="387" y="422"/>
                  </a:lnTo>
                  <a:lnTo>
                    <a:pt x="388" y="423"/>
                  </a:lnTo>
                  <a:lnTo>
                    <a:pt x="389" y="424"/>
                  </a:lnTo>
                  <a:lnTo>
                    <a:pt x="390" y="427"/>
                  </a:lnTo>
                  <a:lnTo>
                    <a:pt x="391" y="429"/>
                  </a:lnTo>
                  <a:lnTo>
                    <a:pt x="391" y="430"/>
                  </a:lnTo>
                  <a:lnTo>
                    <a:pt x="393" y="433"/>
                  </a:lnTo>
                  <a:lnTo>
                    <a:pt x="393" y="434"/>
                  </a:lnTo>
                  <a:lnTo>
                    <a:pt x="394" y="436"/>
                  </a:lnTo>
                  <a:lnTo>
                    <a:pt x="395" y="438"/>
                  </a:lnTo>
                  <a:lnTo>
                    <a:pt x="396" y="440"/>
                  </a:lnTo>
                  <a:lnTo>
                    <a:pt x="397" y="441"/>
                  </a:lnTo>
                  <a:lnTo>
                    <a:pt x="398" y="443"/>
                  </a:lnTo>
                  <a:lnTo>
                    <a:pt x="399" y="444"/>
                  </a:lnTo>
                  <a:lnTo>
                    <a:pt x="399" y="445"/>
                  </a:lnTo>
                  <a:lnTo>
                    <a:pt x="400" y="448"/>
                  </a:lnTo>
                  <a:lnTo>
                    <a:pt x="401" y="449"/>
                  </a:lnTo>
                  <a:lnTo>
                    <a:pt x="402" y="450"/>
                  </a:lnTo>
                  <a:lnTo>
                    <a:pt x="403" y="452"/>
                  </a:lnTo>
                  <a:lnTo>
                    <a:pt x="404" y="452"/>
                  </a:lnTo>
                  <a:lnTo>
                    <a:pt x="404" y="453"/>
                  </a:lnTo>
                  <a:lnTo>
                    <a:pt x="406" y="455"/>
                  </a:lnTo>
                  <a:lnTo>
                    <a:pt x="406" y="456"/>
                  </a:lnTo>
                  <a:lnTo>
                    <a:pt x="407" y="457"/>
                  </a:lnTo>
                  <a:lnTo>
                    <a:pt x="408" y="458"/>
                  </a:lnTo>
                  <a:lnTo>
                    <a:pt x="409" y="458"/>
                  </a:lnTo>
                  <a:lnTo>
                    <a:pt x="410" y="459"/>
                  </a:lnTo>
                  <a:lnTo>
                    <a:pt x="411" y="460"/>
                  </a:lnTo>
                  <a:lnTo>
                    <a:pt x="412" y="460"/>
                  </a:lnTo>
                  <a:lnTo>
                    <a:pt x="412" y="461"/>
                  </a:lnTo>
                  <a:lnTo>
                    <a:pt x="414" y="462"/>
                  </a:lnTo>
                  <a:lnTo>
                    <a:pt x="415" y="462"/>
                  </a:lnTo>
                  <a:lnTo>
                    <a:pt x="416" y="463"/>
                  </a:lnTo>
                  <a:lnTo>
                    <a:pt x="417" y="463"/>
                  </a:lnTo>
                  <a:lnTo>
                    <a:pt x="418" y="464"/>
                  </a:lnTo>
                  <a:lnTo>
                    <a:pt x="419" y="464"/>
                  </a:lnTo>
                  <a:lnTo>
                    <a:pt x="420" y="465"/>
                  </a:lnTo>
                  <a:lnTo>
                    <a:pt x="421" y="465"/>
                  </a:lnTo>
                  <a:lnTo>
                    <a:pt x="422" y="465"/>
                  </a:lnTo>
                  <a:lnTo>
                    <a:pt x="423" y="465"/>
                  </a:lnTo>
                  <a:lnTo>
                    <a:pt x="425" y="465"/>
                  </a:lnTo>
                  <a:lnTo>
                    <a:pt x="427" y="465"/>
                  </a:lnTo>
                  <a:lnTo>
                    <a:pt x="427" y="466"/>
                  </a:lnTo>
                  <a:lnTo>
                    <a:pt x="428" y="466"/>
                  </a:lnTo>
                  <a:lnTo>
                    <a:pt x="429" y="465"/>
                  </a:lnTo>
                  <a:lnTo>
                    <a:pt x="430" y="465"/>
                  </a:lnTo>
                  <a:lnTo>
                    <a:pt x="431" y="465"/>
                  </a:lnTo>
                  <a:lnTo>
                    <a:pt x="432" y="465"/>
                  </a:lnTo>
                  <a:lnTo>
                    <a:pt x="433" y="465"/>
                  </a:lnTo>
                  <a:lnTo>
                    <a:pt x="433" y="464"/>
                  </a:lnTo>
                  <a:lnTo>
                    <a:pt x="434" y="464"/>
                  </a:lnTo>
                  <a:lnTo>
                    <a:pt x="435" y="464"/>
                  </a:lnTo>
                  <a:lnTo>
                    <a:pt x="436" y="464"/>
                  </a:lnTo>
                  <a:lnTo>
                    <a:pt x="437" y="464"/>
                  </a:lnTo>
                  <a:lnTo>
                    <a:pt x="438" y="464"/>
                  </a:lnTo>
                  <a:lnTo>
                    <a:pt x="439" y="464"/>
                  </a:lnTo>
                  <a:lnTo>
                    <a:pt x="441" y="464"/>
                  </a:lnTo>
                  <a:lnTo>
                    <a:pt x="442" y="463"/>
                  </a:lnTo>
                  <a:lnTo>
                    <a:pt x="443" y="463"/>
                  </a:lnTo>
                  <a:lnTo>
                    <a:pt x="444" y="463"/>
                  </a:lnTo>
                  <a:lnTo>
                    <a:pt x="445" y="462"/>
                  </a:lnTo>
                  <a:lnTo>
                    <a:pt x="446" y="462"/>
                  </a:lnTo>
                  <a:lnTo>
                    <a:pt x="448" y="461"/>
                  </a:lnTo>
                  <a:lnTo>
                    <a:pt x="449" y="461"/>
                  </a:lnTo>
                  <a:lnTo>
                    <a:pt x="450" y="460"/>
                  </a:lnTo>
                  <a:lnTo>
                    <a:pt x="451" y="460"/>
                  </a:lnTo>
                  <a:lnTo>
                    <a:pt x="452" y="459"/>
                  </a:lnTo>
                  <a:lnTo>
                    <a:pt x="453" y="459"/>
                  </a:lnTo>
                  <a:lnTo>
                    <a:pt x="454" y="459"/>
                  </a:lnTo>
                  <a:lnTo>
                    <a:pt x="456" y="458"/>
                  </a:lnTo>
                  <a:lnTo>
                    <a:pt x="457" y="458"/>
                  </a:lnTo>
                  <a:lnTo>
                    <a:pt x="458" y="457"/>
                  </a:lnTo>
                  <a:lnTo>
                    <a:pt x="459" y="457"/>
                  </a:lnTo>
                  <a:lnTo>
                    <a:pt x="460" y="456"/>
                  </a:lnTo>
                  <a:lnTo>
                    <a:pt x="461" y="456"/>
                  </a:lnTo>
                  <a:lnTo>
                    <a:pt x="462" y="455"/>
                  </a:lnTo>
                  <a:lnTo>
                    <a:pt x="463" y="454"/>
                  </a:lnTo>
                  <a:lnTo>
                    <a:pt x="464" y="454"/>
                  </a:lnTo>
                  <a:lnTo>
                    <a:pt x="465" y="454"/>
                  </a:lnTo>
                  <a:lnTo>
                    <a:pt x="466" y="453"/>
                  </a:lnTo>
                  <a:lnTo>
                    <a:pt x="467" y="453"/>
                  </a:lnTo>
                  <a:lnTo>
                    <a:pt x="469" y="452"/>
                  </a:lnTo>
                  <a:lnTo>
                    <a:pt x="469" y="451"/>
                  </a:lnTo>
                  <a:lnTo>
                    <a:pt x="470" y="451"/>
                  </a:lnTo>
                  <a:lnTo>
                    <a:pt x="471" y="450"/>
                  </a:lnTo>
                  <a:lnTo>
                    <a:pt x="472" y="450"/>
                  </a:lnTo>
                  <a:lnTo>
                    <a:pt x="473" y="450"/>
                  </a:lnTo>
                  <a:lnTo>
                    <a:pt x="474" y="449"/>
                  </a:lnTo>
                  <a:lnTo>
                    <a:pt x="475" y="449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7" name="Freeform 120"/>
            <p:cNvSpPr>
              <a:spLocks noChangeArrowheads="1"/>
            </p:cNvSpPr>
            <p:nvPr/>
          </p:nvSpPr>
          <p:spPr bwMode="auto">
            <a:xfrm>
              <a:off x="1470" y="885"/>
              <a:ext cx="2037" cy="1721"/>
            </a:xfrm>
            <a:custGeom>
              <a:avLst/>
              <a:gdLst>
                <a:gd name="T0" fmla="*/ 28 w 2037"/>
                <a:gd name="T1" fmla="*/ 1499 h 1721"/>
                <a:gd name="T2" fmla="*/ 58 w 2037"/>
                <a:gd name="T3" fmla="*/ 1267 h 1721"/>
                <a:gd name="T4" fmla="*/ 88 w 2037"/>
                <a:gd name="T5" fmla="*/ 1055 h 1721"/>
                <a:gd name="T6" fmla="*/ 117 w 2037"/>
                <a:gd name="T7" fmla="*/ 863 h 1721"/>
                <a:gd name="T8" fmla="*/ 147 w 2037"/>
                <a:gd name="T9" fmla="*/ 699 h 1721"/>
                <a:gd name="T10" fmla="*/ 177 w 2037"/>
                <a:gd name="T11" fmla="*/ 585 h 1721"/>
                <a:gd name="T12" fmla="*/ 207 w 2037"/>
                <a:gd name="T13" fmla="*/ 491 h 1721"/>
                <a:gd name="T14" fmla="*/ 236 w 2037"/>
                <a:gd name="T15" fmla="*/ 423 h 1721"/>
                <a:gd name="T16" fmla="*/ 266 w 2037"/>
                <a:gd name="T17" fmla="*/ 364 h 1721"/>
                <a:gd name="T18" fmla="*/ 296 w 2037"/>
                <a:gd name="T19" fmla="*/ 311 h 1721"/>
                <a:gd name="T20" fmla="*/ 327 w 2037"/>
                <a:gd name="T21" fmla="*/ 266 h 1721"/>
                <a:gd name="T22" fmla="*/ 359 w 2037"/>
                <a:gd name="T23" fmla="*/ 225 h 1721"/>
                <a:gd name="T24" fmla="*/ 389 w 2037"/>
                <a:gd name="T25" fmla="*/ 190 h 1721"/>
                <a:gd name="T26" fmla="*/ 420 w 2037"/>
                <a:gd name="T27" fmla="*/ 162 h 1721"/>
                <a:gd name="T28" fmla="*/ 451 w 2037"/>
                <a:gd name="T29" fmla="*/ 138 h 1721"/>
                <a:gd name="T30" fmla="*/ 483 w 2037"/>
                <a:gd name="T31" fmla="*/ 119 h 1721"/>
                <a:gd name="T32" fmla="*/ 515 w 2037"/>
                <a:gd name="T33" fmla="*/ 107 h 1721"/>
                <a:gd name="T34" fmla="*/ 547 w 2037"/>
                <a:gd name="T35" fmla="*/ 90 h 1721"/>
                <a:gd name="T36" fmla="*/ 577 w 2037"/>
                <a:gd name="T37" fmla="*/ 42 h 1721"/>
                <a:gd name="T38" fmla="*/ 608 w 2037"/>
                <a:gd name="T39" fmla="*/ 10 h 1721"/>
                <a:gd name="T40" fmla="*/ 640 w 2037"/>
                <a:gd name="T41" fmla="*/ 10 h 1721"/>
                <a:gd name="T42" fmla="*/ 674 w 2037"/>
                <a:gd name="T43" fmla="*/ 39 h 1721"/>
                <a:gd name="T44" fmla="*/ 703 w 2037"/>
                <a:gd name="T45" fmla="*/ 113 h 1721"/>
                <a:gd name="T46" fmla="*/ 734 w 2037"/>
                <a:gd name="T47" fmla="*/ 96 h 1721"/>
                <a:gd name="T48" fmla="*/ 764 w 2037"/>
                <a:gd name="T49" fmla="*/ 129 h 1721"/>
                <a:gd name="T50" fmla="*/ 796 w 2037"/>
                <a:gd name="T51" fmla="*/ 142 h 1721"/>
                <a:gd name="T52" fmla="*/ 829 w 2037"/>
                <a:gd name="T53" fmla="*/ 115 h 1721"/>
                <a:gd name="T54" fmla="*/ 861 w 2037"/>
                <a:gd name="T55" fmla="*/ 118 h 1721"/>
                <a:gd name="T56" fmla="*/ 895 w 2037"/>
                <a:gd name="T57" fmla="*/ 134 h 1721"/>
                <a:gd name="T58" fmla="*/ 929 w 2037"/>
                <a:gd name="T59" fmla="*/ 145 h 1721"/>
                <a:gd name="T60" fmla="*/ 966 w 2037"/>
                <a:gd name="T61" fmla="*/ 147 h 1721"/>
                <a:gd name="T62" fmla="*/ 1000 w 2037"/>
                <a:gd name="T63" fmla="*/ 147 h 1721"/>
                <a:gd name="T64" fmla="*/ 1032 w 2037"/>
                <a:gd name="T65" fmla="*/ 150 h 1721"/>
                <a:gd name="T66" fmla="*/ 1064 w 2037"/>
                <a:gd name="T67" fmla="*/ 153 h 1721"/>
                <a:gd name="T68" fmla="*/ 1094 w 2037"/>
                <a:gd name="T69" fmla="*/ 155 h 1721"/>
                <a:gd name="T70" fmla="*/ 1129 w 2037"/>
                <a:gd name="T71" fmla="*/ 161 h 1721"/>
                <a:gd name="T72" fmla="*/ 1163 w 2037"/>
                <a:gd name="T73" fmla="*/ 164 h 1721"/>
                <a:gd name="T74" fmla="*/ 1194 w 2037"/>
                <a:gd name="T75" fmla="*/ 168 h 1721"/>
                <a:gd name="T76" fmla="*/ 1227 w 2037"/>
                <a:gd name="T77" fmla="*/ 170 h 1721"/>
                <a:gd name="T78" fmla="*/ 1263 w 2037"/>
                <a:gd name="T79" fmla="*/ 172 h 1721"/>
                <a:gd name="T80" fmla="*/ 1299 w 2037"/>
                <a:gd name="T81" fmla="*/ 173 h 1721"/>
                <a:gd name="T82" fmla="*/ 1330 w 2037"/>
                <a:gd name="T83" fmla="*/ 175 h 1721"/>
                <a:gd name="T84" fmla="*/ 1361 w 2037"/>
                <a:gd name="T85" fmla="*/ 177 h 1721"/>
                <a:gd name="T86" fmla="*/ 1391 w 2037"/>
                <a:gd name="T87" fmla="*/ 180 h 1721"/>
                <a:gd name="T88" fmla="*/ 1425 w 2037"/>
                <a:gd name="T89" fmla="*/ 183 h 1721"/>
                <a:gd name="T90" fmla="*/ 1456 w 2037"/>
                <a:gd name="T91" fmla="*/ 184 h 1721"/>
                <a:gd name="T92" fmla="*/ 1490 w 2037"/>
                <a:gd name="T93" fmla="*/ 186 h 1721"/>
                <a:gd name="T94" fmla="*/ 1522 w 2037"/>
                <a:gd name="T95" fmla="*/ 187 h 1721"/>
                <a:gd name="T96" fmla="*/ 1554 w 2037"/>
                <a:gd name="T97" fmla="*/ 191 h 1721"/>
                <a:gd name="T98" fmla="*/ 1587 w 2037"/>
                <a:gd name="T99" fmla="*/ 194 h 1721"/>
                <a:gd name="T100" fmla="*/ 1624 w 2037"/>
                <a:gd name="T101" fmla="*/ 198 h 1721"/>
                <a:gd name="T102" fmla="*/ 1656 w 2037"/>
                <a:gd name="T103" fmla="*/ 200 h 1721"/>
                <a:gd name="T104" fmla="*/ 1685 w 2037"/>
                <a:gd name="T105" fmla="*/ 200 h 1721"/>
                <a:gd name="T106" fmla="*/ 1717 w 2037"/>
                <a:gd name="T107" fmla="*/ 202 h 1721"/>
                <a:gd name="T108" fmla="*/ 1753 w 2037"/>
                <a:gd name="T109" fmla="*/ 202 h 1721"/>
                <a:gd name="T110" fmla="*/ 1784 w 2037"/>
                <a:gd name="T111" fmla="*/ 204 h 1721"/>
                <a:gd name="T112" fmla="*/ 1816 w 2037"/>
                <a:gd name="T113" fmla="*/ 205 h 1721"/>
                <a:gd name="T114" fmla="*/ 1849 w 2037"/>
                <a:gd name="T115" fmla="*/ 207 h 1721"/>
                <a:gd name="T116" fmla="*/ 1889 w 2037"/>
                <a:gd name="T117" fmla="*/ 205 h 1721"/>
                <a:gd name="T118" fmla="*/ 1924 w 2037"/>
                <a:gd name="T119" fmla="*/ 204 h 1721"/>
                <a:gd name="T120" fmla="*/ 1956 w 2037"/>
                <a:gd name="T121" fmla="*/ 203 h 1721"/>
                <a:gd name="T122" fmla="*/ 1987 w 2037"/>
                <a:gd name="T123" fmla="*/ 205 h 1721"/>
                <a:gd name="T124" fmla="*/ 2017 w 2037"/>
                <a:gd name="T125" fmla="*/ 204 h 172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37" h="1721">
                  <a:moveTo>
                    <a:pt x="0" y="1721"/>
                  </a:moveTo>
                  <a:lnTo>
                    <a:pt x="0" y="1718"/>
                  </a:lnTo>
                  <a:lnTo>
                    <a:pt x="1" y="1710"/>
                  </a:lnTo>
                  <a:lnTo>
                    <a:pt x="2" y="1705"/>
                  </a:lnTo>
                  <a:lnTo>
                    <a:pt x="3" y="1701"/>
                  </a:lnTo>
                  <a:lnTo>
                    <a:pt x="4" y="1691"/>
                  </a:lnTo>
                  <a:lnTo>
                    <a:pt x="5" y="1687"/>
                  </a:lnTo>
                  <a:lnTo>
                    <a:pt x="5" y="1682"/>
                  </a:lnTo>
                  <a:lnTo>
                    <a:pt x="7" y="1673"/>
                  </a:lnTo>
                  <a:lnTo>
                    <a:pt x="7" y="1669"/>
                  </a:lnTo>
                  <a:lnTo>
                    <a:pt x="8" y="1665"/>
                  </a:lnTo>
                  <a:lnTo>
                    <a:pt x="9" y="1656"/>
                  </a:lnTo>
                  <a:lnTo>
                    <a:pt x="10" y="1652"/>
                  </a:lnTo>
                  <a:lnTo>
                    <a:pt x="10" y="1648"/>
                  </a:lnTo>
                  <a:lnTo>
                    <a:pt x="12" y="1639"/>
                  </a:lnTo>
                  <a:lnTo>
                    <a:pt x="12" y="1636"/>
                  </a:lnTo>
                  <a:lnTo>
                    <a:pt x="13" y="1632"/>
                  </a:lnTo>
                  <a:lnTo>
                    <a:pt x="14" y="1621"/>
                  </a:lnTo>
                  <a:lnTo>
                    <a:pt x="15" y="1616"/>
                  </a:lnTo>
                  <a:lnTo>
                    <a:pt x="16" y="1611"/>
                  </a:lnTo>
                  <a:lnTo>
                    <a:pt x="17" y="1598"/>
                  </a:lnTo>
                  <a:lnTo>
                    <a:pt x="18" y="1591"/>
                  </a:lnTo>
                  <a:lnTo>
                    <a:pt x="18" y="1585"/>
                  </a:lnTo>
                  <a:lnTo>
                    <a:pt x="20" y="1572"/>
                  </a:lnTo>
                  <a:lnTo>
                    <a:pt x="20" y="1568"/>
                  </a:lnTo>
                  <a:lnTo>
                    <a:pt x="21" y="1562"/>
                  </a:lnTo>
                  <a:lnTo>
                    <a:pt x="22" y="1551"/>
                  </a:lnTo>
                  <a:lnTo>
                    <a:pt x="23" y="1545"/>
                  </a:lnTo>
                  <a:lnTo>
                    <a:pt x="24" y="1539"/>
                  </a:lnTo>
                  <a:lnTo>
                    <a:pt x="25" y="1526"/>
                  </a:lnTo>
                  <a:lnTo>
                    <a:pt x="26" y="1520"/>
                  </a:lnTo>
                  <a:lnTo>
                    <a:pt x="26" y="1514"/>
                  </a:lnTo>
                  <a:lnTo>
                    <a:pt x="28" y="1504"/>
                  </a:lnTo>
                  <a:lnTo>
                    <a:pt x="28" y="1499"/>
                  </a:lnTo>
                  <a:lnTo>
                    <a:pt x="29" y="1492"/>
                  </a:lnTo>
                  <a:lnTo>
                    <a:pt x="30" y="1483"/>
                  </a:lnTo>
                  <a:lnTo>
                    <a:pt x="31" y="1478"/>
                  </a:lnTo>
                  <a:lnTo>
                    <a:pt x="31" y="1472"/>
                  </a:lnTo>
                  <a:lnTo>
                    <a:pt x="33" y="1463"/>
                  </a:lnTo>
                  <a:lnTo>
                    <a:pt x="33" y="1459"/>
                  </a:lnTo>
                  <a:lnTo>
                    <a:pt x="34" y="1454"/>
                  </a:lnTo>
                  <a:lnTo>
                    <a:pt x="35" y="1444"/>
                  </a:lnTo>
                  <a:lnTo>
                    <a:pt x="36" y="1439"/>
                  </a:lnTo>
                  <a:lnTo>
                    <a:pt x="37" y="1435"/>
                  </a:lnTo>
                  <a:lnTo>
                    <a:pt x="38" y="1426"/>
                  </a:lnTo>
                  <a:lnTo>
                    <a:pt x="39" y="1420"/>
                  </a:lnTo>
                  <a:lnTo>
                    <a:pt x="39" y="1415"/>
                  </a:lnTo>
                  <a:lnTo>
                    <a:pt x="41" y="1404"/>
                  </a:lnTo>
                  <a:lnTo>
                    <a:pt x="41" y="1398"/>
                  </a:lnTo>
                  <a:lnTo>
                    <a:pt x="42" y="1391"/>
                  </a:lnTo>
                  <a:lnTo>
                    <a:pt x="43" y="1379"/>
                  </a:lnTo>
                  <a:lnTo>
                    <a:pt x="44" y="1373"/>
                  </a:lnTo>
                  <a:lnTo>
                    <a:pt x="45" y="1366"/>
                  </a:lnTo>
                  <a:lnTo>
                    <a:pt x="46" y="1354"/>
                  </a:lnTo>
                  <a:lnTo>
                    <a:pt x="47" y="1349"/>
                  </a:lnTo>
                  <a:lnTo>
                    <a:pt x="47" y="1345"/>
                  </a:lnTo>
                  <a:lnTo>
                    <a:pt x="49" y="1335"/>
                  </a:lnTo>
                  <a:lnTo>
                    <a:pt x="49" y="1329"/>
                  </a:lnTo>
                  <a:lnTo>
                    <a:pt x="50" y="1324"/>
                  </a:lnTo>
                  <a:lnTo>
                    <a:pt x="51" y="1312"/>
                  </a:lnTo>
                  <a:lnTo>
                    <a:pt x="52" y="1306"/>
                  </a:lnTo>
                  <a:lnTo>
                    <a:pt x="52" y="1302"/>
                  </a:lnTo>
                  <a:lnTo>
                    <a:pt x="54" y="1295"/>
                  </a:lnTo>
                  <a:lnTo>
                    <a:pt x="54" y="1290"/>
                  </a:lnTo>
                  <a:lnTo>
                    <a:pt x="55" y="1285"/>
                  </a:lnTo>
                  <a:lnTo>
                    <a:pt x="56" y="1277"/>
                  </a:lnTo>
                  <a:lnTo>
                    <a:pt x="57" y="1272"/>
                  </a:lnTo>
                  <a:lnTo>
                    <a:pt x="58" y="1267"/>
                  </a:lnTo>
                  <a:lnTo>
                    <a:pt x="59" y="1255"/>
                  </a:lnTo>
                  <a:lnTo>
                    <a:pt x="60" y="1251"/>
                  </a:lnTo>
                  <a:lnTo>
                    <a:pt x="60" y="1246"/>
                  </a:lnTo>
                  <a:lnTo>
                    <a:pt x="62" y="1236"/>
                  </a:lnTo>
                  <a:lnTo>
                    <a:pt x="62" y="1232"/>
                  </a:lnTo>
                  <a:lnTo>
                    <a:pt x="63" y="1227"/>
                  </a:lnTo>
                  <a:lnTo>
                    <a:pt x="64" y="1217"/>
                  </a:lnTo>
                  <a:lnTo>
                    <a:pt x="65" y="1212"/>
                  </a:lnTo>
                  <a:lnTo>
                    <a:pt x="66" y="1208"/>
                  </a:lnTo>
                  <a:lnTo>
                    <a:pt x="67" y="1196"/>
                  </a:lnTo>
                  <a:lnTo>
                    <a:pt x="68" y="1192"/>
                  </a:lnTo>
                  <a:lnTo>
                    <a:pt x="68" y="1185"/>
                  </a:lnTo>
                  <a:lnTo>
                    <a:pt x="70" y="1175"/>
                  </a:lnTo>
                  <a:lnTo>
                    <a:pt x="70" y="1169"/>
                  </a:lnTo>
                  <a:lnTo>
                    <a:pt x="71" y="1164"/>
                  </a:lnTo>
                  <a:lnTo>
                    <a:pt x="72" y="1154"/>
                  </a:lnTo>
                  <a:lnTo>
                    <a:pt x="73" y="1149"/>
                  </a:lnTo>
                  <a:lnTo>
                    <a:pt x="73" y="1144"/>
                  </a:lnTo>
                  <a:lnTo>
                    <a:pt x="75" y="1136"/>
                  </a:lnTo>
                  <a:lnTo>
                    <a:pt x="75" y="1132"/>
                  </a:lnTo>
                  <a:lnTo>
                    <a:pt x="76" y="1128"/>
                  </a:lnTo>
                  <a:lnTo>
                    <a:pt x="77" y="1121"/>
                  </a:lnTo>
                  <a:lnTo>
                    <a:pt x="78" y="1116"/>
                  </a:lnTo>
                  <a:lnTo>
                    <a:pt x="79" y="1113"/>
                  </a:lnTo>
                  <a:lnTo>
                    <a:pt x="80" y="1104"/>
                  </a:lnTo>
                  <a:lnTo>
                    <a:pt x="81" y="1100"/>
                  </a:lnTo>
                  <a:lnTo>
                    <a:pt x="81" y="1095"/>
                  </a:lnTo>
                  <a:lnTo>
                    <a:pt x="83" y="1085"/>
                  </a:lnTo>
                  <a:lnTo>
                    <a:pt x="83" y="1082"/>
                  </a:lnTo>
                  <a:lnTo>
                    <a:pt x="84" y="1079"/>
                  </a:lnTo>
                  <a:lnTo>
                    <a:pt x="85" y="1070"/>
                  </a:lnTo>
                  <a:lnTo>
                    <a:pt x="86" y="1066"/>
                  </a:lnTo>
                  <a:lnTo>
                    <a:pt x="87" y="1062"/>
                  </a:lnTo>
                  <a:lnTo>
                    <a:pt x="88" y="1055"/>
                  </a:lnTo>
                  <a:lnTo>
                    <a:pt x="89" y="1052"/>
                  </a:lnTo>
                  <a:lnTo>
                    <a:pt x="89" y="1048"/>
                  </a:lnTo>
                  <a:lnTo>
                    <a:pt x="91" y="1039"/>
                  </a:lnTo>
                  <a:lnTo>
                    <a:pt x="91" y="1033"/>
                  </a:lnTo>
                  <a:lnTo>
                    <a:pt x="92" y="1030"/>
                  </a:lnTo>
                  <a:lnTo>
                    <a:pt x="93" y="1022"/>
                  </a:lnTo>
                  <a:lnTo>
                    <a:pt x="94" y="1019"/>
                  </a:lnTo>
                  <a:lnTo>
                    <a:pt x="94" y="1015"/>
                  </a:lnTo>
                  <a:lnTo>
                    <a:pt x="96" y="1006"/>
                  </a:lnTo>
                  <a:lnTo>
                    <a:pt x="96" y="1002"/>
                  </a:lnTo>
                  <a:lnTo>
                    <a:pt x="97" y="999"/>
                  </a:lnTo>
                  <a:lnTo>
                    <a:pt x="98" y="992"/>
                  </a:lnTo>
                  <a:lnTo>
                    <a:pt x="99" y="988"/>
                  </a:lnTo>
                  <a:lnTo>
                    <a:pt x="100" y="982"/>
                  </a:lnTo>
                  <a:lnTo>
                    <a:pt x="101" y="973"/>
                  </a:lnTo>
                  <a:lnTo>
                    <a:pt x="102" y="969"/>
                  </a:lnTo>
                  <a:lnTo>
                    <a:pt x="102" y="965"/>
                  </a:lnTo>
                  <a:lnTo>
                    <a:pt x="104" y="956"/>
                  </a:lnTo>
                  <a:lnTo>
                    <a:pt x="104" y="952"/>
                  </a:lnTo>
                  <a:lnTo>
                    <a:pt x="105" y="948"/>
                  </a:lnTo>
                  <a:lnTo>
                    <a:pt x="106" y="939"/>
                  </a:lnTo>
                  <a:lnTo>
                    <a:pt x="107" y="938"/>
                  </a:lnTo>
                  <a:lnTo>
                    <a:pt x="108" y="933"/>
                  </a:lnTo>
                  <a:lnTo>
                    <a:pt x="109" y="924"/>
                  </a:lnTo>
                  <a:lnTo>
                    <a:pt x="110" y="919"/>
                  </a:lnTo>
                  <a:lnTo>
                    <a:pt x="110" y="914"/>
                  </a:lnTo>
                  <a:lnTo>
                    <a:pt x="112" y="905"/>
                  </a:lnTo>
                  <a:lnTo>
                    <a:pt x="112" y="899"/>
                  </a:lnTo>
                  <a:lnTo>
                    <a:pt x="113" y="895"/>
                  </a:lnTo>
                  <a:lnTo>
                    <a:pt x="114" y="886"/>
                  </a:lnTo>
                  <a:lnTo>
                    <a:pt x="115" y="880"/>
                  </a:lnTo>
                  <a:lnTo>
                    <a:pt x="115" y="876"/>
                  </a:lnTo>
                  <a:lnTo>
                    <a:pt x="117" y="868"/>
                  </a:lnTo>
                  <a:lnTo>
                    <a:pt x="117" y="863"/>
                  </a:lnTo>
                  <a:lnTo>
                    <a:pt x="118" y="858"/>
                  </a:lnTo>
                  <a:lnTo>
                    <a:pt x="119" y="849"/>
                  </a:lnTo>
                  <a:lnTo>
                    <a:pt x="120" y="844"/>
                  </a:lnTo>
                  <a:lnTo>
                    <a:pt x="121" y="839"/>
                  </a:lnTo>
                  <a:lnTo>
                    <a:pt x="122" y="833"/>
                  </a:lnTo>
                  <a:lnTo>
                    <a:pt x="123" y="829"/>
                  </a:lnTo>
                  <a:lnTo>
                    <a:pt x="123" y="825"/>
                  </a:lnTo>
                  <a:lnTo>
                    <a:pt x="125" y="816"/>
                  </a:lnTo>
                  <a:lnTo>
                    <a:pt x="125" y="813"/>
                  </a:lnTo>
                  <a:lnTo>
                    <a:pt x="126" y="807"/>
                  </a:lnTo>
                  <a:lnTo>
                    <a:pt x="127" y="798"/>
                  </a:lnTo>
                  <a:lnTo>
                    <a:pt x="128" y="794"/>
                  </a:lnTo>
                  <a:lnTo>
                    <a:pt x="129" y="791"/>
                  </a:lnTo>
                  <a:lnTo>
                    <a:pt x="130" y="784"/>
                  </a:lnTo>
                  <a:lnTo>
                    <a:pt x="131" y="779"/>
                  </a:lnTo>
                  <a:lnTo>
                    <a:pt x="131" y="776"/>
                  </a:lnTo>
                  <a:lnTo>
                    <a:pt x="133" y="770"/>
                  </a:lnTo>
                  <a:lnTo>
                    <a:pt x="133" y="767"/>
                  </a:lnTo>
                  <a:lnTo>
                    <a:pt x="134" y="763"/>
                  </a:lnTo>
                  <a:lnTo>
                    <a:pt x="135" y="757"/>
                  </a:lnTo>
                  <a:lnTo>
                    <a:pt x="136" y="753"/>
                  </a:lnTo>
                  <a:lnTo>
                    <a:pt x="136" y="750"/>
                  </a:lnTo>
                  <a:lnTo>
                    <a:pt x="138" y="743"/>
                  </a:lnTo>
                  <a:lnTo>
                    <a:pt x="138" y="739"/>
                  </a:lnTo>
                  <a:lnTo>
                    <a:pt x="139" y="736"/>
                  </a:lnTo>
                  <a:lnTo>
                    <a:pt x="140" y="729"/>
                  </a:lnTo>
                  <a:lnTo>
                    <a:pt x="141" y="725"/>
                  </a:lnTo>
                  <a:lnTo>
                    <a:pt x="142" y="723"/>
                  </a:lnTo>
                  <a:lnTo>
                    <a:pt x="143" y="716"/>
                  </a:lnTo>
                  <a:lnTo>
                    <a:pt x="144" y="713"/>
                  </a:lnTo>
                  <a:lnTo>
                    <a:pt x="144" y="711"/>
                  </a:lnTo>
                  <a:lnTo>
                    <a:pt x="146" y="706"/>
                  </a:lnTo>
                  <a:lnTo>
                    <a:pt x="146" y="703"/>
                  </a:lnTo>
                  <a:lnTo>
                    <a:pt x="147" y="699"/>
                  </a:lnTo>
                  <a:lnTo>
                    <a:pt x="148" y="694"/>
                  </a:lnTo>
                  <a:lnTo>
                    <a:pt x="149" y="689"/>
                  </a:lnTo>
                  <a:lnTo>
                    <a:pt x="150" y="686"/>
                  </a:lnTo>
                  <a:lnTo>
                    <a:pt x="151" y="680"/>
                  </a:lnTo>
                  <a:lnTo>
                    <a:pt x="152" y="677"/>
                  </a:lnTo>
                  <a:lnTo>
                    <a:pt x="152" y="674"/>
                  </a:lnTo>
                  <a:lnTo>
                    <a:pt x="154" y="668"/>
                  </a:lnTo>
                  <a:lnTo>
                    <a:pt x="154" y="666"/>
                  </a:lnTo>
                  <a:lnTo>
                    <a:pt x="155" y="663"/>
                  </a:lnTo>
                  <a:lnTo>
                    <a:pt x="156" y="657"/>
                  </a:lnTo>
                  <a:lnTo>
                    <a:pt x="157" y="654"/>
                  </a:lnTo>
                  <a:lnTo>
                    <a:pt x="157" y="652"/>
                  </a:lnTo>
                  <a:lnTo>
                    <a:pt x="159" y="648"/>
                  </a:lnTo>
                  <a:lnTo>
                    <a:pt x="159" y="645"/>
                  </a:lnTo>
                  <a:lnTo>
                    <a:pt x="160" y="642"/>
                  </a:lnTo>
                  <a:lnTo>
                    <a:pt x="161" y="637"/>
                  </a:lnTo>
                  <a:lnTo>
                    <a:pt x="162" y="636"/>
                  </a:lnTo>
                  <a:lnTo>
                    <a:pt x="163" y="634"/>
                  </a:lnTo>
                  <a:lnTo>
                    <a:pt x="164" y="629"/>
                  </a:lnTo>
                  <a:lnTo>
                    <a:pt x="165" y="628"/>
                  </a:lnTo>
                  <a:lnTo>
                    <a:pt x="165" y="626"/>
                  </a:lnTo>
                  <a:lnTo>
                    <a:pt x="167" y="622"/>
                  </a:lnTo>
                  <a:lnTo>
                    <a:pt x="167" y="620"/>
                  </a:lnTo>
                  <a:lnTo>
                    <a:pt x="168" y="619"/>
                  </a:lnTo>
                  <a:lnTo>
                    <a:pt x="169" y="614"/>
                  </a:lnTo>
                  <a:lnTo>
                    <a:pt x="170" y="613"/>
                  </a:lnTo>
                  <a:lnTo>
                    <a:pt x="171" y="609"/>
                  </a:lnTo>
                  <a:lnTo>
                    <a:pt x="172" y="603"/>
                  </a:lnTo>
                  <a:lnTo>
                    <a:pt x="173" y="602"/>
                  </a:lnTo>
                  <a:lnTo>
                    <a:pt x="173" y="599"/>
                  </a:lnTo>
                  <a:lnTo>
                    <a:pt x="175" y="594"/>
                  </a:lnTo>
                  <a:lnTo>
                    <a:pt x="175" y="593"/>
                  </a:lnTo>
                  <a:lnTo>
                    <a:pt x="176" y="590"/>
                  </a:lnTo>
                  <a:lnTo>
                    <a:pt x="177" y="585"/>
                  </a:lnTo>
                  <a:lnTo>
                    <a:pt x="178" y="583"/>
                  </a:lnTo>
                  <a:lnTo>
                    <a:pt x="178" y="581"/>
                  </a:lnTo>
                  <a:lnTo>
                    <a:pt x="180" y="576"/>
                  </a:lnTo>
                  <a:lnTo>
                    <a:pt x="180" y="575"/>
                  </a:lnTo>
                  <a:lnTo>
                    <a:pt x="181" y="573"/>
                  </a:lnTo>
                  <a:lnTo>
                    <a:pt x="182" y="566"/>
                  </a:lnTo>
                  <a:lnTo>
                    <a:pt x="183" y="565"/>
                  </a:lnTo>
                  <a:lnTo>
                    <a:pt x="184" y="562"/>
                  </a:lnTo>
                  <a:lnTo>
                    <a:pt x="185" y="556"/>
                  </a:lnTo>
                  <a:lnTo>
                    <a:pt x="186" y="555"/>
                  </a:lnTo>
                  <a:lnTo>
                    <a:pt x="186" y="553"/>
                  </a:lnTo>
                  <a:lnTo>
                    <a:pt x="188" y="547"/>
                  </a:lnTo>
                  <a:lnTo>
                    <a:pt x="188" y="546"/>
                  </a:lnTo>
                  <a:lnTo>
                    <a:pt x="189" y="543"/>
                  </a:lnTo>
                  <a:lnTo>
                    <a:pt x="190" y="539"/>
                  </a:lnTo>
                  <a:lnTo>
                    <a:pt x="191" y="536"/>
                  </a:lnTo>
                  <a:lnTo>
                    <a:pt x="192" y="535"/>
                  </a:lnTo>
                  <a:lnTo>
                    <a:pt x="193" y="530"/>
                  </a:lnTo>
                  <a:lnTo>
                    <a:pt x="194" y="529"/>
                  </a:lnTo>
                  <a:lnTo>
                    <a:pt x="194" y="526"/>
                  </a:lnTo>
                  <a:lnTo>
                    <a:pt x="196" y="522"/>
                  </a:lnTo>
                  <a:lnTo>
                    <a:pt x="196" y="520"/>
                  </a:lnTo>
                  <a:lnTo>
                    <a:pt x="197" y="518"/>
                  </a:lnTo>
                  <a:lnTo>
                    <a:pt x="198" y="513"/>
                  </a:lnTo>
                  <a:lnTo>
                    <a:pt x="199" y="512"/>
                  </a:lnTo>
                  <a:lnTo>
                    <a:pt x="199" y="509"/>
                  </a:lnTo>
                  <a:lnTo>
                    <a:pt x="201" y="506"/>
                  </a:lnTo>
                  <a:lnTo>
                    <a:pt x="201" y="504"/>
                  </a:lnTo>
                  <a:lnTo>
                    <a:pt x="202" y="503"/>
                  </a:lnTo>
                  <a:lnTo>
                    <a:pt x="203" y="499"/>
                  </a:lnTo>
                  <a:lnTo>
                    <a:pt x="204" y="497"/>
                  </a:lnTo>
                  <a:lnTo>
                    <a:pt x="205" y="495"/>
                  </a:lnTo>
                  <a:lnTo>
                    <a:pt x="206" y="493"/>
                  </a:lnTo>
                  <a:lnTo>
                    <a:pt x="207" y="491"/>
                  </a:lnTo>
                  <a:lnTo>
                    <a:pt x="207" y="489"/>
                  </a:lnTo>
                  <a:lnTo>
                    <a:pt x="209" y="486"/>
                  </a:lnTo>
                  <a:lnTo>
                    <a:pt x="209" y="483"/>
                  </a:lnTo>
                  <a:lnTo>
                    <a:pt x="210" y="481"/>
                  </a:lnTo>
                  <a:lnTo>
                    <a:pt x="211" y="478"/>
                  </a:lnTo>
                  <a:lnTo>
                    <a:pt x="212" y="476"/>
                  </a:lnTo>
                  <a:lnTo>
                    <a:pt x="213" y="475"/>
                  </a:lnTo>
                  <a:lnTo>
                    <a:pt x="214" y="473"/>
                  </a:lnTo>
                  <a:lnTo>
                    <a:pt x="215" y="470"/>
                  </a:lnTo>
                  <a:lnTo>
                    <a:pt x="215" y="469"/>
                  </a:lnTo>
                  <a:lnTo>
                    <a:pt x="217" y="466"/>
                  </a:lnTo>
                  <a:lnTo>
                    <a:pt x="217" y="465"/>
                  </a:lnTo>
                  <a:lnTo>
                    <a:pt x="218" y="464"/>
                  </a:lnTo>
                  <a:lnTo>
                    <a:pt x="219" y="460"/>
                  </a:lnTo>
                  <a:lnTo>
                    <a:pt x="220" y="459"/>
                  </a:lnTo>
                  <a:lnTo>
                    <a:pt x="220" y="458"/>
                  </a:lnTo>
                  <a:lnTo>
                    <a:pt x="222" y="453"/>
                  </a:lnTo>
                  <a:lnTo>
                    <a:pt x="222" y="452"/>
                  </a:lnTo>
                  <a:lnTo>
                    <a:pt x="223" y="451"/>
                  </a:lnTo>
                  <a:lnTo>
                    <a:pt x="224" y="449"/>
                  </a:lnTo>
                  <a:lnTo>
                    <a:pt x="225" y="446"/>
                  </a:lnTo>
                  <a:lnTo>
                    <a:pt x="226" y="446"/>
                  </a:lnTo>
                  <a:lnTo>
                    <a:pt x="227" y="442"/>
                  </a:lnTo>
                  <a:lnTo>
                    <a:pt x="228" y="441"/>
                  </a:lnTo>
                  <a:lnTo>
                    <a:pt x="228" y="440"/>
                  </a:lnTo>
                  <a:lnTo>
                    <a:pt x="230" y="437"/>
                  </a:lnTo>
                  <a:lnTo>
                    <a:pt x="230" y="435"/>
                  </a:lnTo>
                  <a:lnTo>
                    <a:pt x="231" y="433"/>
                  </a:lnTo>
                  <a:lnTo>
                    <a:pt x="232" y="431"/>
                  </a:lnTo>
                  <a:lnTo>
                    <a:pt x="233" y="430"/>
                  </a:lnTo>
                  <a:lnTo>
                    <a:pt x="234" y="429"/>
                  </a:lnTo>
                  <a:lnTo>
                    <a:pt x="235" y="426"/>
                  </a:lnTo>
                  <a:lnTo>
                    <a:pt x="236" y="424"/>
                  </a:lnTo>
                  <a:lnTo>
                    <a:pt x="236" y="423"/>
                  </a:lnTo>
                  <a:lnTo>
                    <a:pt x="238" y="421"/>
                  </a:lnTo>
                  <a:lnTo>
                    <a:pt x="238" y="419"/>
                  </a:lnTo>
                  <a:lnTo>
                    <a:pt x="239" y="418"/>
                  </a:lnTo>
                  <a:lnTo>
                    <a:pt x="240" y="416"/>
                  </a:lnTo>
                  <a:lnTo>
                    <a:pt x="241" y="415"/>
                  </a:lnTo>
                  <a:lnTo>
                    <a:pt x="241" y="413"/>
                  </a:lnTo>
                  <a:lnTo>
                    <a:pt x="243" y="410"/>
                  </a:lnTo>
                  <a:lnTo>
                    <a:pt x="243" y="409"/>
                  </a:lnTo>
                  <a:lnTo>
                    <a:pt x="244" y="409"/>
                  </a:lnTo>
                  <a:lnTo>
                    <a:pt x="245" y="405"/>
                  </a:lnTo>
                  <a:lnTo>
                    <a:pt x="246" y="404"/>
                  </a:lnTo>
                  <a:lnTo>
                    <a:pt x="247" y="404"/>
                  </a:lnTo>
                  <a:lnTo>
                    <a:pt x="248" y="401"/>
                  </a:lnTo>
                  <a:lnTo>
                    <a:pt x="249" y="400"/>
                  </a:lnTo>
                  <a:lnTo>
                    <a:pt x="249" y="399"/>
                  </a:lnTo>
                  <a:lnTo>
                    <a:pt x="250" y="396"/>
                  </a:lnTo>
                  <a:lnTo>
                    <a:pt x="251" y="395"/>
                  </a:lnTo>
                  <a:lnTo>
                    <a:pt x="252" y="393"/>
                  </a:lnTo>
                  <a:lnTo>
                    <a:pt x="253" y="390"/>
                  </a:lnTo>
                  <a:lnTo>
                    <a:pt x="254" y="388"/>
                  </a:lnTo>
                  <a:lnTo>
                    <a:pt x="255" y="386"/>
                  </a:lnTo>
                  <a:lnTo>
                    <a:pt x="256" y="383"/>
                  </a:lnTo>
                  <a:lnTo>
                    <a:pt x="257" y="382"/>
                  </a:lnTo>
                  <a:lnTo>
                    <a:pt x="257" y="381"/>
                  </a:lnTo>
                  <a:lnTo>
                    <a:pt x="259" y="377"/>
                  </a:lnTo>
                  <a:lnTo>
                    <a:pt x="259" y="376"/>
                  </a:lnTo>
                  <a:lnTo>
                    <a:pt x="260" y="375"/>
                  </a:lnTo>
                  <a:lnTo>
                    <a:pt x="261" y="373"/>
                  </a:lnTo>
                  <a:lnTo>
                    <a:pt x="262" y="373"/>
                  </a:lnTo>
                  <a:lnTo>
                    <a:pt x="262" y="371"/>
                  </a:lnTo>
                  <a:lnTo>
                    <a:pt x="264" y="367"/>
                  </a:lnTo>
                  <a:lnTo>
                    <a:pt x="265" y="366"/>
                  </a:lnTo>
                  <a:lnTo>
                    <a:pt x="266" y="364"/>
                  </a:lnTo>
                  <a:lnTo>
                    <a:pt x="267" y="363"/>
                  </a:lnTo>
                  <a:lnTo>
                    <a:pt x="268" y="361"/>
                  </a:lnTo>
                  <a:lnTo>
                    <a:pt x="269" y="359"/>
                  </a:lnTo>
                  <a:lnTo>
                    <a:pt x="270" y="357"/>
                  </a:lnTo>
                  <a:lnTo>
                    <a:pt x="270" y="356"/>
                  </a:lnTo>
                  <a:lnTo>
                    <a:pt x="271" y="354"/>
                  </a:lnTo>
                  <a:lnTo>
                    <a:pt x="272" y="353"/>
                  </a:lnTo>
                  <a:lnTo>
                    <a:pt x="273" y="351"/>
                  </a:lnTo>
                  <a:lnTo>
                    <a:pt x="274" y="349"/>
                  </a:lnTo>
                  <a:lnTo>
                    <a:pt x="275" y="346"/>
                  </a:lnTo>
                  <a:lnTo>
                    <a:pt x="276" y="345"/>
                  </a:lnTo>
                  <a:lnTo>
                    <a:pt x="277" y="343"/>
                  </a:lnTo>
                  <a:lnTo>
                    <a:pt x="278" y="342"/>
                  </a:lnTo>
                  <a:lnTo>
                    <a:pt x="278" y="340"/>
                  </a:lnTo>
                  <a:lnTo>
                    <a:pt x="280" y="339"/>
                  </a:lnTo>
                  <a:lnTo>
                    <a:pt x="281" y="337"/>
                  </a:lnTo>
                  <a:lnTo>
                    <a:pt x="282" y="334"/>
                  </a:lnTo>
                  <a:lnTo>
                    <a:pt x="283" y="333"/>
                  </a:lnTo>
                  <a:lnTo>
                    <a:pt x="283" y="332"/>
                  </a:lnTo>
                  <a:lnTo>
                    <a:pt x="285" y="329"/>
                  </a:lnTo>
                  <a:lnTo>
                    <a:pt x="285" y="328"/>
                  </a:lnTo>
                  <a:lnTo>
                    <a:pt x="286" y="327"/>
                  </a:lnTo>
                  <a:lnTo>
                    <a:pt x="287" y="326"/>
                  </a:lnTo>
                  <a:lnTo>
                    <a:pt x="288" y="325"/>
                  </a:lnTo>
                  <a:lnTo>
                    <a:pt x="289" y="323"/>
                  </a:lnTo>
                  <a:lnTo>
                    <a:pt x="290" y="320"/>
                  </a:lnTo>
                  <a:lnTo>
                    <a:pt x="291" y="319"/>
                  </a:lnTo>
                  <a:lnTo>
                    <a:pt x="293" y="317"/>
                  </a:lnTo>
                  <a:lnTo>
                    <a:pt x="293" y="316"/>
                  </a:lnTo>
                  <a:lnTo>
                    <a:pt x="294" y="314"/>
                  </a:lnTo>
                  <a:lnTo>
                    <a:pt x="295" y="313"/>
                  </a:lnTo>
                  <a:lnTo>
                    <a:pt x="296" y="311"/>
                  </a:lnTo>
                  <a:lnTo>
                    <a:pt x="297" y="310"/>
                  </a:lnTo>
                  <a:lnTo>
                    <a:pt x="298" y="310"/>
                  </a:lnTo>
                  <a:lnTo>
                    <a:pt x="299" y="308"/>
                  </a:lnTo>
                  <a:lnTo>
                    <a:pt x="299" y="306"/>
                  </a:lnTo>
                  <a:lnTo>
                    <a:pt x="301" y="305"/>
                  </a:lnTo>
                  <a:lnTo>
                    <a:pt x="301" y="303"/>
                  </a:lnTo>
                  <a:lnTo>
                    <a:pt x="302" y="302"/>
                  </a:lnTo>
                  <a:lnTo>
                    <a:pt x="302" y="300"/>
                  </a:lnTo>
                  <a:lnTo>
                    <a:pt x="304" y="299"/>
                  </a:lnTo>
                  <a:lnTo>
                    <a:pt x="304" y="297"/>
                  </a:lnTo>
                  <a:lnTo>
                    <a:pt x="306" y="294"/>
                  </a:lnTo>
                  <a:lnTo>
                    <a:pt x="307" y="294"/>
                  </a:lnTo>
                  <a:lnTo>
                    <a:pt x="308" y="293"/>
                  </a:lnTo>
                  <a:lnTo>
                    <a:pt x="309" y="291"/>
                  </a:lnTo>
                  <a:lnTo>
                    <a:pt x="310" y="290"/>
                  </a:lnTo>
                  <a:lnTo>
                    <a:pt x="310" y="288"/>
                  </a:lnTo>
                  <a:lnTo>
                    <a:pt x="312" y="288"/>
                  </a:lnTo>
                  <a:lnTo>
                    <a:pt x="312" y="287"/>
                  </a:lnTo>
                  <a:lnTo>
                    <a:pt x="314" y="283"/>
                  </a:lnTo>
                  <a:lnTo>
                    <a:pt x="315" y="282"/>
                  </a:lnTo>
                  <a:lnTo>
                    <a:pt x="317" y="280"/>
                  </a:lnTo>
                  <a:lnTo>
                    <a:pt x="318" y="278"/>
                  </a:lnTo>
                  <a:lnTo>
                    <a:pt x="319" y="277"/>
                  </a:lnTo>
                  <a:lnTo>
                    <a:pt x="320" y="276"/>
                  </a:lnTo>
                  <a:lnTo>
                    <a:pt x="320" y="274"/>
                  </a:lnTo>
                  <a:lnTo>
                    <a:pt x="322" y="273"/>
                  </a:lnTo>
                  <a:lnTo>
                    <a:pt x="323" y="273"/>
                  </a:lnTo>
                  <a:lnTo>
                    <a:pt x="324" y="270"/>
                  </a:lnTo>
                  <a:lnTo>
                    <a:pt x="325" y="268"/>
                  </a:lnTo>
                  <a:lnTo>
                    <a:pt x="327" y="266"/>
                  </a:lnTo>
                  <a:lnTo>
                    <a:pt x="328" y="264"/>
                  </a:lnTo>
                  <a:lnTo>
                    <a:pt x="329" y="263"/>
                  </a:lnTo>
                  <a:lnTo>
                    <a:pt x="330" y="262"/>
                  </a:lnTo>
                  <a:lnTo>
                    <a:pt x="331" y="260"/>
                  </a:lnTo>
                  <a:lnTo>
                    <a:pt x="333" y="258"/>
                  </a:lnTo>
                  <a:lnTo>
                    <a:pt x="333" y="257"/>
                  </a:lnTo>
                  <a:lnTo>
                    <a:pt x="335" y="256"/>
                  </a:lnTo>
                  <a:lnTo>
                    <a:pt x="336" y="256"/>
                  </a:lnTo>
                  <a:lnTo>
                    <a:pt x="337" y="253"/>
                  </a:lnTo>
                  <a:lnTo>
                    <a:pt x="338" y="252"/>
                  </a:lnTo>
                  <a:lnTo>
                    <a:pt x="339" y="252"/>
                  </a:lnTo>
                  <a:lnTo>
                    <a:pt x="340" y="250"/>
                  </a:lnTo>
                  <a:lnTo>
                    <a:pt x="341" y="248"/>
                  </a:lnTo>
                  <a:lnTo>
                    <a:pt x="341" y="247"/>
                  </a:lnTo>
                  <a:lnTo>
                    <a:pt x="343" y="247"/>
                  </a:lnTo>
                  <a:lnTo>
                    <a:pt x="343" y="245"/>
                  </a:lnTo>
                  <a:lnTo>
                    <a:pt x="344" y="243"/>
                  </a:lnTo>
                  <a:lnTo>
                    <a:pt x="346" y="242"/>
                  </a:lnTo>
                  <a:lnTo>
                    <a:pt x="346" y="240"/>
                  </a:lnTo>
                  <a:lnTo>
                    <a:pt x="348" y="239"/>
                  </a:lnTo>
                  <a:lnTo>
                    <a:pt x="348" y="237"/>
                  </a:lnTo>
                  <a:lnTo>
                    <a:pt x="349" y="237"/>
                  </a:lnTo>
                  <a:lnTo>
                    <a:pt x="350" y="236"/>
                  </a:lnTo>
                  <a:lnTo>
                    <a:pt x="351" y="235"/>
                  </a:lnTo>
                  <a:lnTo>
                    <a:pt x="352" y="235"/>
                  </a:lnTo>
                  <a:lnTo>
                    <a:pt x="353" y="233"/>
                  </a:lnTo>
                  <a:lnTo>
                    <a:pt x="354" y="233"/>
                  </a:lnTo>
                  <a:lnTo>
                    <a:pt x="354" y="231"/>
                  </a:lnTo>
                  <a:lnTo>
                    <a:pt x="355" y="230"/>
                  </a:lnTo>
                  <a:lnTo>
                    <a:pt x="356" y="228"/>
                  </a:lnTo>
                  <a:lnTo>
                    <a:pt x="357" y="228"/>
                  </a:lnTo>
                  <a:lnTo>
                    <a:pt x="358" y="226"/>
                  </a:lnTo>
                  <a:lnTo>
                    <a:pt x="359" y="225"/>
                  </a:lnTo>
                  <a:lnTo>
                    <a:pt x="360" y="225"/>
                  </a:lnTo>
                  <a:lnTo>
                    <a:pt x="361" y="223"/>
                  </a:lnTo>
                  <a:lnTo>
                    <a:pt x="362" y="221"/>
                  </a:lnTo>
                  <a:lnTo>
                    <a:pt x="364" y="219"/>
                  </a:lnTo>
                  <a:lnTo>
                    <a:pt x="365" y="219"/>
                  </a:lnTo>
                  <a:lnTo>
                    <a:pt x="366" y="216"/>
                  </a:lnTo>
                  <a:lnTo>
                    <a:pt x="367" y="216"/>
                  </a:lnTo>
                  <a:lnTo>
                    <a:pt x="368" y="214"/>
                  </a:lnTo>
                  <a:lnTo>
                    <a:pt x="369" y="213"/>
                  </a:lnTo>
                  <a:lnTo>
                    <a:pt x="370" y="211"/>
                  </a:lnTo>
                  <a:lnTo>
                    <a:pt x="371" y="210"/>
                  </a:lnTo>
                  <a:lnTo>
                    <a:pt x="372" y="210"/>
                  </a:lnTo>
                  <a:lnTo>
                    <a:pt x="373" y="208"/>
                  </a:lnTo>
                  <a:lnTo>
                    <a:pt x="373" y="207"/>
                  </a:lnTo>
                  <a:lnTo>
                    <a:pt x="375" y="207"/>
                  </a:lnTo>
                  <a:lnTo>
                    <a:pt x="375" y="206"/>
                  </a:lnTo>
                  <a:lnTo>
                    <a:pt x="376" y="205"/>
                  </a:lnTo>
                  <a:lnTo>
                    <a:pt x="377" y="204"/>
                  </a:lnTo>
                  <a:lnTo>
                    <a:pt x="378" y="203"/>
                  </a:lnTo>
                  <a:lnTo>
                    <a:pt x="379" y="201"/>
                  </a:lnTo>
                  <a:lnTo>
                    <a:pt x="380" y="201"/>
                  </a:lnTo>
                  <a:lnTo>
                    <a:pt x="381" y="201"/>
                  </a:lnTo>
                  <a:lnTo>
                    <a:pt x="382" y="198"/>
                  </a:lnTo>
                  <a:lnTo>
                    <a:pt x="383" y="197"/>
                  </a:lnTo>
                  <a:lnTo>
                    <a:pt x="383" y="196"/>
                  </a:lnTo>
                  <a:lnTo>
                    <a:pt x="384" y="195"/>
                  </a:lnTo>
                  <a:lnTo>
                    <a:pt x="385" y="193"/>
                  </a:lnTo>
                  <a:lnTo>
                    <a:pt x="386" y="193"/>
                  </a:lnTo>
                  <a:lnTo>
                    <a:pt x="388" y="192"/>
                  </a:lnTo>
                  <a:lnTo>
                    <a:pt x="388" y="190"/>
                  </a:lnTo>
                  <a:lnTo>
                    <a:pt x="389" y="190"/>
                  </a:lnTo>
                  <a:lnTo>
                    <a:pt x="390" y="189"/>
                  </a:lnTo>
                  <a:lnTo>
                    <a:pt x="391" y="187"/>
                  </a:lnTo>
                  <a:lnTo>
                    <a:pt x="392" y="186"/>
                  </a:lnTo>
                  <a:lnTo>
                    <a:pt x="393" y="185"/>
                  </a:lnTo>
                  <a:lnTo>
                    <a:pt x="394" y="186"/>
                  </a:lnTo>
                  <a:lnTo>
                    <a:pt x="395" y="184"/>
                  </a:lnTo>
                  <a:lnTo>
                    <a:pt x="396" y="183"/>
                  </a:lnTo>
                  <a:lnTo>
                    <a:pt x="398" y="180"/>
                  </a:lnTo>
                  <a:lnTo>
                    <a:pt x="399" y="180"/>
                  </a:lnTo>
                  <a:lnTo>
                    <a:pt x="400" y="179"/>
                  </a:lnTo>
                  <a:lnTo>
                    <a:pt x="401" y="177"/>
                  </a:lnTo>
                  <a:lnTo>
                    <a:pt x="402" y="177"/>
                  </a:lnTo>
                  <a:lnTo>
                    <a:pt x="402" y="176"/>
                  </a:lnTo>
                  <a:lnTo>
                    <a:pt x="404" y="176"/>
                  </a:lnTo>
                  <a:lnTo>
                    <a:pt x="404" y="174"/>
                  </a:lnTo>
                  <a:lnTo>
                    <a:pt x="405" y="175"/>
                  </a:lnTo>
                  <a:lnTo>
                    <a:pt x="406" y="173"/>
                  </a:lnTo>
                  <a:lnTo>
                    <a:pt x="407" y="173"/>
                  </a:lnTo>
                  <a:lnTo>
                    <a:pt x="408" y="173"/>
                  </a:lnTo>
                  <a:lnTo>
                    <a:pt x="409" y="171"/>
                  </a:lnTo>
                  <a:lnTo>
                    <a:pt x="409" y="170"/>
                  </a:lnTo>
                  <a:lnTo>
                    <a:pt x="411" y="169"/>
                  </a:lnTo>
                  <a:lnTo>
                    <a:pt x="412" y="169"/>
                  </a:lnTo>
                  <a:lnTo>
                    <a:pt x="413" y="167"/>
                  </a:lnTo>
                  <a:lnTo>
                    <a:pt x="414" y="166"/>
                  </a:lnTo>
                  <a:lnTo>
                    <a:pt x="415" y="166"/>
                  </a:lnTo>
                  <a:lnTo>
                    <a:pt x="416" y="165"/>
                  </a:lnTo>
                  <a:lnTo>
                    <a:pt x="417" y="166"/>
                  </a:lnTo>
                  <a:lnTo>
                    <a:pt x="417" y="164"/>
                  </a:lnTo>
                  <a:lnTo>
                    <a:pt x="419" y="163"/>
                  </a:lnTo>
                  <a:lnTo>
                    <a:pt x="420" y="162"/>
                  </a:lnTo>
                  <a:lnTo>
                    <a:pt x="421" y="161"/>
                  </a:lnTo>
                  <a:lnTo>
                    <a:pt x="422" y="160"/>
                  </a:lnTo>
                  <a:lnTo>
                    <a:pt x="423" y="160"/>
                  </a:lnTo>
                  <a:lnTo>
                    <a:pt x="424" y="158"/>
                  </a:lnTo>
                  <a:lnTo>
                    <a:pt x="425" y="158"/>
                  </a:lnTo>
                  <a:lnTo>
                    <a:pt x="425" y="157"/>
                  </a:lnTo>
                  <a:lnTo>
                    <a:pt x="426" y="157"/>
                  </a:lnTo>
                  <a:lnTo>
                    <a:pt x="427" y="155"/>
                  </a:lnTo>
                  <a:lnTo>
                    <a:pt x="428" y="155"/>
                  </a:lnTo>
                  <a:lnTo>
                    <a:pt x="428" y="154"/>
                  </a:lnTo>
                  <a:lnTo>
                    <a:pt x="430" y="153"/>
                  </a:lnTo>
                  <a:lnTo>
                    <a:pt x="430" y="152"/>
                  </a:lnTo>
                  <a:lnTo>
                    <a:pt x="432" y="151"/>
                  </a:lnTo>
                  <a:lnTo>
                    <a:pt x="432" y="152"/>
                  </a:lnTo>
                  <a:lnTo>
                    <a:pt x="433" y="152"/>
                  </a:lnTo>
                  <a:lnTo>
                    <a:pt x="434" y="150"/>
                  </a:lnTo>
                  <a:lnTo>
                    <a:pt x="435" y="150"/>
                  </a:lnTo>
                  <a:lnTo>
                    <a:pt x="436" y="149"/>
                  </a:lnTo>
                  <a:lnTo>
                    <a:pt x="436" y="150"/>
                  </a:lnTo>
                  <a:lnTo>
                    <a:pt x="438" y="147"/>
                  </a:lnTo>
                  <a:lnTo>
                    <a:pt x="439" y="147"/>
                  </a:lnTo>
                  <a:lnTo>
                    <a:pt x="440" y="146"/>
                  </a:lnTo>
                  <a:lnTo>
                    <a:pt x="441" y="145"/>
                  </a:lnTo>
                  <a:lnTo>
                    <a:pt x="442" y="144"/>
                  </a:lnTo>
                  <a:lnTo>
                    <a:pt x="443" y="144"/>
                  </a:lnTo>
                  <a:lnTo>
                    <a:pt x="444" y="143"/>
                  </a:lnTo>
                  <a:lnTo>
                    <a:pt x="445" y="142"/>
                  </a:lnTo>
                  <a:lnTo>
                    <a:pt x="446" y="141"/>
                  </a:lnTo>
                  <a:lnTo>
                    <a:pt x="448" y="140"/>
                  </a:lnTo>
                  <a:lnTo>
                    <a:pt x="448" y="139"/>
                  </a:lnTo>
                  <a:lnTo>
                    <a:pt x="449" y="138"/>
                  </a:lnTo>
                  <a:lnTo>
                    <a:pt x="451" y="138"/>
                  </a:lnTo>
                  <a:lnTo>
                    <a:pt x="451" y="137"/>
                  </a:lnTo>
                  <a:lnTo>
                    <a:pt x="452" y="136"/>
                  </a:lnTo>
                  <a:lnTo>
                    <a:pt x="453" y="136"/>
                  </a:lnTo>
                  <a:lnTo>
                    <a:pt x="454" y="136"/>
                  </a:lnTo>
                  <a:lnTo>
                    <a:pt x="455" y="135"/>
                  </a:lnTo>
                  <a:lnTo>
                    <a:pt x="456" y="133"/>
                  </a:lnTo>
                  <a:lnTo>
                    <a:pt x="457" y="133"/>
                  </a:lnTo>
                  <a:lnTo>
                    <a:pt x="458" y="133"/>
                  </a:lnTo>
                  <a:lnTo>
                    <a:pt x="459" y="132"/>
                  </a:lnTo>
                  <a:lnTo>
                    <a:pt x="461" y="130"/>
                  </a:lnTo>
                  <a:lnTo>
                    <a:pt x="462" y="130"/>
                  </a:lnTo>
                  <a:lnTo>
                    <a:pt x="463" y="130"/>
                  </a:lnTo>
                  <a:lnTo>
                    <a:pt x="464" y="129"/>
                  </a:lnTo>
                  <a:lnTo>
                    <a:pt x="465" y="128"/>
                  </a:lnTo>
                  <a:lnTo>
                    <a:pt x="467" y="128"/>
                  </a:lnTo>
                  <a:lnTo>
                    <a:pt x="468" y="126"/>
                  </a:lnTo>
                  <a:lnTo>
                    <a:pt x="469" y="127"/>
                  </a:lnTo>
                  <a:lnTo>
                    <a:pt x="470" y="127"/>
                  </a:lnTo>
                  <a:lnTo>
                    <a:pt x="471" y="125"/>
                  </a:lnTo>
                  <a:lnTo>
                    <a:pt x="472" y="125"/>
                  </a:lnTo>
                  <a:lnTo>
                    <a:pt x="474" y="125"/>
                  </a:lnTo>
                  <a:lnTo>
                    <a:pt x="475" y="123"/>
                  </a:lnTo>
                  <a:lnTo>
                    <a:pt x="476" y="122"/>
                  </a:lnTo>
                  <a:lnTo>
                    <a:pt x="477" y="122"/>
                  </a:lnTo>
                  <a:lnTo>
                    <a:pt x="478" y="122"/>
                  </a:lnTo>
                  <a:lnTo>
                    <a:pt x="480" y="121"/>
                  </a:lnTo>
                  <a:lnTo>
                    <a:pt x="482" y="120"/>
                  </a:lnTo>
                  <a:lnTo>
                    <a:pt x="482" y="119"/>
                  </a:lnTo>
                  <a:lnTo>
                    <a:pt x="483" y="119"/>
                  </a:lnTo>
                  <a:lnTo>
                    <a:pt x="485" y="117"/>
                  </a:lnTo>
                  <a:lnTo>
                    <a:pt x="486" y="117"/>
                  </a:lnTo>
                  <a:lnTo>
                    <a:pt x="488" y="117"/>
                  </a:lnTo>
                  <a:lnTo>
                    <a:pt x="489" y="116"/>
                  </a:lnTo>
                  <a:lnTo>
                    <a:pt x="490" y="116"/>
                  </a:lnTo>
                  <a:lnTo>
                    <a:pt x="491" y="116"/>
                  </a:lnTo>
                  <a:lnTo>
                    <a:pt x="491" y="115"/>
                  </a:lnTo>
                  <a:lnTo>
                    <a:pt x="493" y="115"/>
                  </a:lnTo>
                  <a:lnTo>
                    <a:pt x="493" y="113"/>
                  </a:lnTo>
                  <a:lnTo>
                    <a:pt x="495" y="114"/>
                  </a:lnTo>
                  <a:lnTo>
                    <a:pt x="495" y="113"/>
                  </a:lnTo>
                  <a:lnTo>
                    <a:pt x="496" y="113"/>
                  </a:lnTo>
                  <a:lnTo>
                    <a:pt x="498" y="114"/>
                  </a:lnTo>
                  <a:lnTo>
                    <a:pt x="499" y="114"/>
                  </a:lnTo>
                  <a:lnTo>
                    <a:pt x="499" y="113"/>
                  </a:lnTo>
                  <a:lnTo>
                    <a:pt x="501" y="114"/>
                  </a:lnTo>
                  <a:lnTo>
                    <a:pt x="503" y="112"/>
                  </a:lnTo>
                  <a:lnTo>
                    <a:pt x="503" y="111"/>
                  </a:lnTo>
                  <a:lnTo>
                    <a:pt x="504" y="111"/>
                  </a:lnTo>
                  <a:lnTo>
                    <a:pt x="505" y="110"/>
                  </a:lnTo>
                  <a:lnTo>
                    <a:pt x="506" y="110"/>
                  </a:lnTo>
                  <a:lnTo>
                    <a:pt x="507" y="110"/>
                  </a:lnTo>
                  <a:lnTo>
                    <a:pt x="508" y="110"/>
                  </a:lnTo>
                  <a:lnTo>
                    <a:pt x="509" y="109"/>
                  </a:lnTo>
                  <a:lnTo>
                    <a:pt x="511" y="110"/>
                  </a:lnTo>
                  <a:lnTo>
                    <a:pt x="512" y="109"/>
                  </a:lnTo>
                  <a:lnTo>
                    <a:pt x="513" y="108"/>
                  </a:lnTo>
                  <a:lnTo>
                    <a:pt x="514" y="109"/>
                  </a:lnTo>
                  <a:lnTo>
                    <a:pt x="515" y="107"/>
                  </a:lnTo>
                  <a:lnTo>
                    <a:pt x="516" y="108"/>
                  </a:lnTo>
                  <a:lnTo>
                    <a:pt x="517" y="107"/>
                  </a:lnTo>
                  <a:lnTo>
                    <a:pt x="519" y="107"/>
                  </a:lnTo>
                  <a:lnTo>
                    <a:pt x="520" y="107"/>
                  </a:lnTo>
                  <a:lnTo>
                    <a:pt x="521" y="105"/>
                  </a:lnTo>
                  <a:lnTo>
                    <a:pt x="522" y="104"/>
                  </a:lnTo>
                  <a:lnTo>
                    <a:pt x="523" y="103"/>
                  </a:lnTo>
                  <a:lnTo>
                    <a:pt x="524" y="104"/>
                  </a:lnTo>
                  <a:lnTo>
                    <a:pt x="525" y="104"/>
                  </a:lnTo>
                  <a:lnTo>
                    <a:pt x="526" y="103"/>
                  </a:lnTo>
                  <a:lnTo>
                    <a:pt x="527" y="103"/>
                  </a:lnTo>
                  <a:lnTo>
                    <a:pt x="528" y="103"/>
                  </a:lnTo>
                  <a:lnTo>
                    <a:pt x="529" y="102"/>
                  </a:lnTo>
                  <a:lnTo>
                    <a:pt x="530" y="100"/>
                  </a:lnTo>
                  <a:lnTo>
                    <a:pt x="532" y="100"/>
                  </a:lnTo>
                  <a:lnTo>
                    <a:pt x="533" y="99"/>
                  </a:lnTo>
                  <a:lnTo>
                    <a:pt x="534" y="98"/>
                  </a:lnTo>
                  <a:lnTo>
                    <a:pt x="535" y="97"/>
                  </a:lnTo>
                  <a:lnTo>
                    <a:pt x="536" y="96"/>
                  </a:lnTo>
                  <a:lnTo>
                    <a:pt x="537" y="97"/>
                  </a:lnTo>
                  <a:lnTo>
                    <a:pt x="538" y="97"/>
                  </a:lnTo>
                  <a:lnTo>
                    <a:pt x="539" y="94"/>
                  </a:lnTo>
                  <a:lnTo>
                    <a:pt x="540" y="95"/>
                  </a:lnTo>
                  <a:lnTo>
                    <a:pt x="541" y="95"/>
                  </a:lnTo>
                  <a:lnTo>
                    <a:pt x="541" y="93"/>
                  </a:lnTo>
                  <a:lnTo>
                    <a:pt x="543" y="93"/>
                  </a:lnTo>
                  <a:lnTo>
                    <a:pt x="545" y="92"/>
                  </a:lnTo>
                  <a:lnTo>
                    <a:pt x="546" y="91"/>
                  </a:lnTo>
                  <a:lnTo>
                    <a:pt x="547" y="90"/>
                  </a:lnTo>
                  <a:lnTo>
                    <a:pt x="548" y="89"/>
                  </a:lnTo>
                  <a:lnTo>
                    <a:pt x="549" y="87"/>
                  </a:lnTo>
                  <a:lnTo>
                    <a:pt x="549" y="86"/>
                  </a:lnTo>
                  <a:lnTo>
                    <a:pt x="551" y="86"/>
                  </a:lnTo>
                  <a:lnTo>
                    <a:pt x="551" y="84"/>
                  </a:lnTo>
                  <a:lnTo>
                    <a:pt x="553" y="82"/>
                  </a:lnTo>
                  <a:lnTo>
                    <a:pt x="554" y="82"/>
                  </a:lnTo>
                  <a:lnTo>
                    <a:pt x="555" y="80"/>
                  </a:lnTo>
                  <a:lnTo>
                    <a:pt x="556" y="79"/>
                  </a:lnTo>
                  <a:lnTo>
                    <a:pt x="558" y="77"/>
                  </a:lnTo>
                  <a:lnTo>
                    <a:pt x="559" y="76"/>
                  </a:lnTo>
                  <a:lnTo>
                    <a:pt x="560" y="73"/>
                  </a:lnTo>
                  <a:lnTo>
                    <a:pt x="561" y="73"/>
                  </a:lnTo>
                  <a:lnTo>
                    <a:pt x="562" y="73"/>
                  </a:lnTo>
                  <a:lnTo>
                    <a:pt x="563" y="70"/>
                  </a:lnTo>
                  <a:lnTo>
                    <a:pt x="564" y="69"/>
                  </a:lnTo>
                  <a:lnTo>
                    <a:pt x="564" y="67"/>
                  </a:lnTo>
                  <a:lnTo>
                    <a:pt x="566" y="65"/>
                  </a:lnTo>
                  <a:lnTo>
                    <a:pt x="566" y="63"/>
                  </a:lnTo>
                  <a:lnTo>
                    <a:pt x="567" y="63"/>
                  </a:lnTo>
                  <a:lnTo>
                    <a:pt x="568" y="60"/>
                  </a:lnTo>
                  <a:lnTo>
                    <a:pt x="569" y="59"/>
                  </a:lnTo>
                  <a:lnTo>
                    <a:pt x="570" y="57"/>
                  </a:lnTo>
                  <a:lnTo>
                    <a:pt x="571" y="52"/>
                  </a:lnTo>
                  <a:lnTo>
                    <a:pt x="572" y="50"/>
                  </a:lnTo>
                  <a:lnTo>
                    <a:pt x="574" y="47"/>
                  </a:lnTo>
                  <a:lnTo>
                    <a:pt x="574" y="46"/>
                  </a:lnTo>
                  <a:lnTo>
                    <a:pt x="575" y="45"/>
                  </a:lnTo>
                  <a:lnTo>
                    <a:pt x="576" y="42"/>
                  </a:lnTo>
                  <a:lnTo>
                    <a:pt x="577" y="42"/>
                  </a:lnTo>
                  <a:lnTo>
                    <a:pt x="577" y="40"/>
                  </a:lnTo>
                  <a:lnTo>
                    <a:pt x="579" y="37"/>
                  </a:lnTo>
                  <a:lnTo>
                    <a:pt x="580" y="35"/>
                  </a:lnTo>
                  <a:lnTo>
                    <a:pt x="581" y="32"/>
                  </a:lnTo>
                  <a:lnTo>
                    <a:pt x="582" y="31"/>
                  </a:lnTo>
                  <a:lnTo>
                    <a:pt x="583" y="30"/>
                  </a:lnTo>
                  <a:lnTo>
                    <a:pt x="584" y="27"/>
                  </a:lnTo>
                  <a:lnTo>
                    <a:pt x="585" y="26"/>
                  </a:lnTo>
                  <a:lnTo>
                    <a:pt x="585" y="25"/>
                  </a:lnTo>
                  <a:lnTo>
                    <a:pt x="587" y="26"/>
                  </a:lnTo>
                  <a:lnTo>
                    <a:pt x="588" y="24"/>
                  </a:lnTo>
                  <a:lnTo>
                    <a:pt x="589" y="22"/>
                  </a:lnTo>
                  <a:lnTo>
                    <a:pt x="590" y="22"/>
                  </a:lnTo>
                  <a:lnTo>
                    <a:pt x="591" y="21"/>
                  </a:lnTo>
                  <a:lnTo>
                    <a:pt x="591" y="22"/>
                  </a:lnTo>
                  <a:lnTo>
                    <a:pt x="593" y="20"/>
                  </a:lnTo>
                  <a:lnTo>
                    <a:pt x="593" y="19"/>
                  </a:lnTo>
                  <a:lnTo>
                    <a:pt x="595" y="17"/>
                  </a:lnTo>
                  <a:lnTo>
                    <a:pt x="596" y="17"/>
                  </a:lnTo>
                  <a:lnTo>
                    <a:pt x="596" y="19"/>
                  </a:lnTo>
                  <a:lnTo>
                    <a:pt x="598" y="19"/>
                  </a:lnTo>
                  <a:lnTo>
                    <a:pt x="599" y="17"/>
                  </a:lnTo>
                  <a:lnTo>
                    <a:pt x="600" y="17"/>
                  </a:lnTo>
                  <a:lnTo>
                    <a:pt x="601" y="16"/>
                  </a:lnTo>
                  <a:lnTo>
                    <a:pt x="602" y="14"/>
                  </a:lnTo>
                  <a:lnTo>
                    <a:pt x="603" y="13"/>
                  </a:lnTo>
                  <a:lnTo>
                    <a:pt x="604" y="13"/>
                  </a:lnTo>
                  <a:lnTo>
                    <a:pt x="605" y="11"/>
                  </a:lnTo>
                  <a:lnTo>
                    <a:pt x="606" y="11"/>
                  </a:lnTo>
                  <a:lnTo>
                    <a:pt x="608" y="10"/>
                  </a:lnTo>
                  <a:lnTo>
                    <a:pt x="609" y="10"/>
                  </a:lnTo>
                  <a:lnTo>
                    <a:pt x="610" y="8"/>
                  </a:lnTo>
                  <a:lnTo>
                    <a:pt x="611" y="8"/>
                  </a:lnTo>
                  <a:lnTo>
                    <a:pt x="612" y="8"/>
                  </a:lnTo>
                  <a:lnTo>
                    <a:pt x="613" y="10"/>
                  </a:lnTo>
                  <a:lnTo>
                    <a:pt x="614" y="10"/>
                  </a:lnTo>
                  <a:lnTo>
                    <a:pt x="614" y="8"/>
                  </a:lnTo>
                  <a:lnTo>
                    <a:pt x="615" y="7"/>
                  </a:lnTo>
                  <a:lnTo>
                    <a:pt x="616" y="7"/>
                  </a:lnTo>
                  <a:lnTo>
                    <a:pt x="617" y="5"/>
                  </a:lnTo>
                  <a:lnTo>
                    <a:pt x="619" y="3"/>
                  </a:lnTo>
                  <a:lnTo>
                    <a:pt x="621" y="2"/>
                  </a:lnTo>
                  <a:lnTo>
                    <a:pt x="621" y="0"/>
                  </a:lnTo>
                  <a:lnTo>
                    <a:pt x="622" y="0"/>
                  </a:lnTo>
                  <a:lnTo>
                    <a:pt x="624" y="0"/>
                  </a:lnTo>
                  <a:lnTo>
                    <a:pt x="625" y="0"/>
                  </a:lnTo>
                  <a:lnTo>
                    <a:pt x="625" y="1"/>
                  </a:lnTo>
                  <a:lnTo>
                    <a:pt x="627" y="1"/>
                  </a:lnTo>
                  <a:lnTo>
                    <a:pt x="628" y="0"/>
                  </a:lnTo>
                  <a:lnTo>
                    <a:pt x="629" y="2"/>
                  </a:lnTo>
                  <a:lnTo>
                    <a:pt x="630" y="2"/>
                  </a:lnTo>
                  <a:lnTo>
                    <a:pt x="632" y="2"/>
                  </a:lnTo>
                  <a:lnTo>
                    <a:pt x="633" y="3"/>
                  </a:lnTo>
                  <a:lnTo>
                    <a:pt x="634" y="5"/>
                  </a:lnTo>
                  <a:lnTo>
                    <a:pt x="635" y="7"/>
                  </a:lnTo>
                  <a:lnTo>
                    <a:pt x="636" y="8"/>
                  </a:lnTo>
                  <a:lnTo>
                    <a:pt x="637" y="8"/>
                  </a:lnTo>
                  <a:lnTo>
                    <a:pt x="638" y="8"/>
                  </a:lnTo>
                  <a:lnTo>
                    <a:pt x="639" y="10"/>
                  </a:lnTo>
                  <a:lnTo>
                    <a:pt x="640" y="10"/>
                  </a:lnTo>
                  <a:lnTo>
                    <a:pt x="642" y="12"/>
                  </a:lnTo>
                  <a:lnTo>
                    <a:pt x="642" y="14"/>
                  </a:lnTo>
                  <a:lnTo>
                    <a:pt x="643" y="16"/>
                  </a:lnTo>
                  <a:lnTo>
                    <a:pt x="644" y="17"/>
                  </a:lnTo>
                  <a:lnTo>
                    <a:pt x="645" y="19"/>
                  </a:lnTo>
                  <a:lnTo>
                    <a:pt x="646" y="19"/>
                  </a:lnTo>
                  <a:lnTo>
                    <a:pt x="646" y="20"/>
                  </a:lnTo>
                  <a:lnTo>
                    <a:pt x="648" y="20"/>
                  </a:lnTo>
                  <a:lnTo>
                    <a:pt x="648" y="22"/>
                  </a:lnTo>
                  <a:lnTo>
                    <a:pt x="649" y="23"/>
                  </a:lnTo>
                  <a:lnTo>
                    <a:pt x="650" y="25"/>
                  </a:lnTo>
                  <a:lnTo>
                    <a:pt x="651" y="25"/>
                  </a:lnTo>
                  <a:lnTo>
                    <a:pt x="652" y="23"/>
                  </a:lnTo>
                  <a:lnTo>
                    <a:pt x="653" y="25"/>
                  </a:lnTo>
                  <a:lnTo>
                    <a:pt x="654" y="26"/>
                  </a:lnTo>
                  <a:lnTo>
                    <a:pt x="656" y="27"/>
                  </a:lnTo>
                  <a:lnTo>
                    <a:pt x="658" y="28"/>
                  </a:lnTo>
                  <a:lnTo>
                    <a:pt x="658" y="30"/>
                  </a:lnTo>
                  <a:lnTo>
                    <a:pt x="659" y="31"/>
                  </a:lnTo>
                  <a:lnTo>
                    <a:pt x="661" y="31"/>
                  </a:lnTo>
                  <a:lnTo>
                    <a:pt x="662" y="33"/>
                  </a:lnTo>
                  <a:lnTo>
                    <a:pt x="663" y="34"/>
                  </a:lnTo>
                  <a:lnTo>
                    <a:pt x="664" y="34"/>
                  </a:lnTo>
                  <a:lnTo>
                    <a:pt x="666" y="34"/>
                  </a:lnTo>
                  <a:lnTo>
                    <a:pt x="667" y="34"/>
                  </a:lnTo>
                  <a:lnTo>
                    <a:pt x="667" y="33"/>
                  </a:lnTo>
                  <a:lnTo>
                    <a:pt x="669" y="36"/>
                  </a:lnTo>
                  <a:lnTo>
                    <a:pt x="670" y="37"/>
                  </a:lnTo>
                  <a:lnTo>
                    <a:pt x="671" y="37"/>
                  </a:lnTo>
                  <a:lnTo>
                    <a:pt x="672" y="39"/>
                  </a:lnTo>
                  <a:lnTo>
                    <a:pt x="674" y="39"/>
                  </a:lnTo>
                  <a:lnTo>
                    <a:pt x="675" y="40"/>
                  </a:lnTo>
                  <a:lnTo>
                    <a:pt x="676" y="43"/>
                  </a:lnTo>
                  <a:lnTo>
                    <a:pt x="677" y="45"/>
                  </a:lnTo>
                  <a:lnTo>
                    <a:pt x="679" y="47"/>
                  </a:lnTo>
                  <a:lnTo>
                    <a:pt x="680" y="47"/>
                  </a:lnTo>
                  <a:lnTo>
                    <a:pt x="681" y="51"/>
                  </a:lnTo>
                  <a:lnTo>
                    <a:pt x="682" y="53"/>
                  </a:lnTo>
                  <a:lnTo>
                    <a:pt x="682" y="55"/>
                  </a:lnTo>
                  <a:lnTo>
                    <a:pt x="684" y="59"/>
                  </a:lnTo>
                  <a:lnTo>
                    <a:pt x="684" y="62"/>
                  </a:lnTo>
                  <a:lnTo>
                    <a:pt x="685" y="66"/>
                  </a:lnTo>
                  <a:lnTo>
                    <a:pt x="686" y="71"/>
                  </a:lnTo>
                  <a:lnTo>
                    <a:pt x="687" y="73"/>
                  </a:lnTo>
                  <a:lnTo>
                    <a:pt x="688" y="75"/>
                  </a:lnTo>
                  <a:lnTo>
                    <a:pt x="689" y="81"/>
                  </a:lnTo>
                  <a:lnTo>
                    <a:pt x="690" y="83"/>
                  </a:lnTo>
                  <a:lnTo>
                    <a:pt x="690" y="86"/>
                  </a:lnTo>
                  <a:lnTo>
                    <a:pt x="692" y="90"/>
                  </a:lnTo>
                  <a:lnTo>
                    <a:pt x="692" y="92"/>
                  </a:lnTo>
                  <a:lnTo>
                    <a:pt x="693" y="93"/>
                  </a:lnTo>
                  <a:lnTo>
                    <a:pt x="694" y="98"/>
                  </a:lnTo>
                  <a:lnTo>
                    <a:pt x="695" y="100"/>
                  </a:lnTo>
                  <a:lnTo>
                    <a:pt x="696" y="100"/>
                  </a:lnTo>
                  <a:lnTo>
                    <a:pt x="697" y="104"/>
                  </a:lnTo>
                  <a:lnTo>
                    <a:pt x="698" y="105"/>
                  </a:lnTo>
                  <a:lnTo>
                    <a:pt x="698" y="107"/>
                  </a:lnTo>
                  <a:lnTo>
                    <a:pt x="700" y="108"/>
                  </a:lnTo>
                  <a:lnTo>
                    <a:pt x="700" y="109"/>
                  </a:lnTo>
                  <a:lnTo>
                    <a:pt x="701" y="109"/>
                  </a:lnTo>
                  <a:lnTo>
                    <a:pt x="701" y="110"/>
                  </a:lnTo>
                  <a:lnTo>
                    <a:pt x="703" y="111"/>
                  </a:lnTo>
                  <a:lnTo>
                    <a:pt x="703" y="113"/>
                  </a:lnTo>
                  <a:lnTo>
                    <a:pt x="704" y="113"/>
                  </a:lnTo>
                  <a:lnTo>
                    <a:pt x="705" y="115"/>
                  </a:lnTo>
                  <a:lnTo>
                    <a:pt x="706" y="116"/>
                  </a:lnTo>
                  <a:lnTo>
                    <a:pt x="707" y="115"/>
                  </a:lnTo>
                  <a:lnTo>
                    <a:pt x="708" y="117"/>
                  </a:lnTo>
                  <a:lnTo>
                    <a:pt x="709" y="115"/>
                  </a:lnTo>
                  <a:lnTo>
                    <a:pt x="710" y="113"/>
                  </a:lnTo>
                  <a:lnTo>
                    <a:pt x="711" y="113"/>
                  </a:lnTo>
                  <a:lnTo>
                    <a:pt x="713" y="111"/>
                  </a:lnTo>
                  <a:lnTo>
                    <a:pt x="713" y="112"/>
                  </a:lnTo>
                  <a:lnTo>
                    <a:pt x="714" y="110"/>
                  </a:lnTo>
                  <a:lnTo>
                    <a:pt x="716" y="110"/>
                  </a:lnTo>
                  <a:lnTo>
                    <a:pt x="717" y="109"/>
                  </a:lnTo>
                  <a:lnTo>
                    <a:pt x="717" y="108"/>
                  </a:lnTo>
                  <a:lnTo>
                    <a:pt x="719" y="107"/>
                  </a:lnTo>
                  <a:lnTo>
                    <a:pt x="719" y="106"/>
                  </a:lnTo>
                  <a:lnTo>
                    <a:pt x="720" y="107"/>
                  </a:lnTo>
                  <a:lnTo>
                    <a:pt x="721" y="106"/>
                  </a:lnTo>
                  <a:lnTo>
                    <a:pt x="722" y="106"/>
                  </a:lnTo>
                  <a:lnTo>
                    <a:pt x="723" y="104"/>
                  </a:lnTo>
                  <a:lnTo>
                    <a:pt x="724" y="104"/>
                  </a:lnTo>
                  <a:lnTo>
                    <a:pt x="726" y="102"/>
                  </a:lnTo>
                  <a:lnTo>
                    <a:pt x="726" y="100"/>
                  </a:lnTo>
                  <a:lnTo>
                    <a:pt x="727" y="100"/>
                  </a:lnTo>
                  <a:lnTo>
                    <a:pt x="728" y="101"/>
                  </a:lnTo>
                  <a:lnTo>
                    <a:pt x="729" y="99"/>
                  </a:lnTo>
                  <a:lnTo>
                    <a:pt x="730" y="98"/>
                  </a:lnTo>
                  <a:lnTo>
                    <a:pt x="730" y="97"/>
                  </a:lnTo>
                  <a:lnTo>
                    <a:pt x="732" y="97"/>
                  </a:lnTo>
                  <a:lnTo>
                    <a:pt x="732" y="96"/>
                  </a:lnTo>
                  <a:lnTo>
                    <a:pt x="733" y="95"/>
                  </a:lnTo>
                  <a:lnTo>
                    <a:pt x="734" y="96"/>
                  </a:lnTo>
                  <a:lnTo>
                    <a:pt x="735" y="95"/>
                  </a:lnTo>
                  <a:lnTo>
                    <a:pt x="736" y="97"/>
                  </a:lnTo>
                  <a:lnTo>
                    <a:pt x="737" y="96"/>
                  </a:lnTo>
                  <a:lnTo>
                    <a:pt x="738" y="97"/>
                  </a:lnTo>
                  <a:lnTo>
                    <a:pt x="739" y="98"/>
                  </a:lnTo>
                  <a:lnTo>
                    <a:pt x="740" y="99"/>
                  </a:lnTo>
                  <a:lnTo>
                    <a:pt x="740" y="100"/>
                  </a:lnTo>
                  <a:lnTo>
                    <a:pt x="741" y="100"/>
                  </a:lnTo>
                  <a:lnTo>
                    <a:pt x="742" y="101"/>
                  </a:lnTo>
                  <a:lnTo>
                    <a:pt x="743" y="103"/>
                  </a:lnTo>
                  <a:lnTo>
                    <a:pt x="744" y="103"/>
                  </a:lnTo>
                  <a:lnTo>
                    <a:pt x="745" y="104"/>
                  </a:lnTo>
                  <a:lnTo>
                    <a:pt x="745" y="107"/>
                  </a:lnTo>
                  <a:lnTo>
                    <a:pt x="747" y="108"/>
                  </a:lnTo>
                  <a:lnTo>
                    <a:pt x="747" y="110"/>
                  </a:lnTo>
                  <a:lnTo>
                    <a:pt x="748" y="110"/>
                  </a:lnTo>
                  <a:lnTo>
                    <a:pt x="749" y="114"/>
                  </a:lnTo>
                  <a:lnTo>
                    <a:pt x="750" y="115"/>
                  </a:lnTo>
                  <a:lnTo>
                    <a:pt x="751" y="117"/>
                  </a:lnTo>
                  <a:lnTo>
                    <a:pt x="752" y="117"/>
                  </a:lnTo>
                  <a:lnTo>
                    <a:pt x="753" y="117"/>
                  </a:lnTo>
                  <a:lnTo>
                    <a:pt x="755" y="120"/>
                  </a:lnTo>
                  <a:lnTo>
                    <a:pt x="756" y="122"/>
                  </a:lnTo>
                  <a:lnTo>
                    <a:pt x="757" y="123"/>
                  </a:lnTo>
                  <a:lnTo>
                    <a:pt x="758" y="123"/>
                  </a:lnTo>
                  <a:lnTo>
                    <a:pt x="759" y="123"/>
                  </a:lnTo>
                  <a:lnTo>
                    <a:pt x="759" y="124"/>
                  </a:lnTo>
                  <a:lnTo>
                    <a:pt x="761" y="126"/>
                  </a:lnTo>
                  <a:lnTo>
                    <a:pt x="763" y="127"/>
                  </a:lnTo>
                  <a:lnTo>
                    <a:pt x="764" y="129"/>
                  </a:lnTo>
                  <a:lnTo>
                    <a:pt x="765" y="130"/>
                  </a:lnTo>
                  <a:lnTo>
                    <a:pt x="766" y="131"/>
                  </a:lnTo>
                  <a:lnTo>
                    <a:pt x="766" y="132"/>
                  </a:lnTo>
                  <a:lnTo>
                    <a:pt x="768" y="135"/>
                  </a:lnTo>
                  <a:lnTo>
                    <a:pt x="768" y="136"/>
                  </a:lnTo>
                  <a:lnTo>
                    <a:pt x="769" y="136"/>
                  </a:lnTo>
                  <a:lnTo>
                    <a:pt x="770" y="137"/>
                  </a:lnTo>
                  <a:lnTo>
                    <a:pt x="771" y="137"/>
                  </a:lnTo>
                  <a:lnTo>
                    <a:pt x="772" y="139"/>
                  </a:lnTo>
                  <a:lnTo>
                    <a:pt x="773" y="138"/>
                  </a:lnTo>
                  <a:lnTo>
                    <a:pt x="774" y="138"/>
                  </a:lnTo>
                  <a:lnTo>
                    <a:pt x="774" y="140"/>
                  </a:lnTo>
                  <a:lnTo>
                    <a:pt x="775" y="140"/>
                  </a:lnTo>
                  <a:lnTo>
                    <a:pt x="776" y="141"/>
                  </a:lnTo>
                  <a:lnTo>
                    <a:pt x="777" y="143"/>
                  </a:lnTo>
                  <a:lnTo>
                    <a:pt x="778" y="142"/>
                  </a:lnTo>
                  <a:lnTo>
                    <a:pt x="779" y="143"/>
                  </a:lnTo>
                  <a:lnTo>
                    <a:pt x="780" y="143"/>
                  </a:lnTo>
                  <a:lnTo>
                    <a:pt x="780" y="144"/>
                  </a:lnTo>
                  <a:lnTo>
                    <a:pt x="782" y="143"/>
                  </a:lnTo>
                  <a:lnTo>
                    <a:pt x="782" y="144"/>
                  </a:lnTo>
                  <a:lnTo>
                    <a:pt x="784" y="145"/>
                  </a:lnTo>
                  <a:lnTo>
                    <a:pt x="785" y="145"/>
                  </a:lnTo>
                  <a:lnTo>
                    <a:pt x="786" y="146"/>
                  </a:lnTo>
                  <a:lnTo>
                    <a:pt x="787" y="146"/>
                  </a:lnTo>
                  <a:lnTo>
                    <a:pt x="787" y="145"/>
                  </a:lnTo>
                  <a:lnTo>
                    <a:pt x="789" y="145"/>
                  </a:lnTo>
                  <a:lnTo>
                    <a:pt x="790" y="145"/>
                  </a:lnTo>
                  <a:lnTo>
                    <a:pt x="791" y="144"/>
                  </a:lnTo>
                  <a:lnTo>
                    <a:pt x="792" y="144"/>
                  </a:lnTo>
                  <a:lnTo>
                    <a:pt x="793" y="145"/>
                  </a:lnTo>
                  <a:lnTo>
                    <a:pt x="795" y="144"/>
                  </a:lnTo>
                  <a:lnTo>
                    <a:pt x="795" y="143"/>
                  </a:lnTo>
                  <a:lnTo>
                    <a:pt x="796" y="142"/>
                  </a:lnTo>
                  <a:lnTo>
                    <a:pt x="797" y="142"/>
                  </a:lnTo>
                  <a:lnTo>
                    <a:pt x="798" y="140"/>
                  </a:lnTo>
                  <a:lnTo>
                    <a:pt x="800" y="139"/>
                  </a:lnTo>
                  <a:lnTo>
                    <a:pt x="801" y="139"/>
                  </a:lnTo>
                  <a:lnTo>
                    <a:pt x="802" y="136"/>
                  </a:lnTo>
                  <a:lnTo>
                    <a:pt x="803" y="136"/>
                  </a:lnTo>
                  <a:lnTo>
                    <a:pt x="805" y="135"/>
                  </a:lnTo>
                  <a:lnTo>
                    <a:pt x="806" y="133"/>
                  </a:lnTo>
                  <a:lnTo>
                    <a:pt x="808" y="133"/>
                  </a:lnTo>
                  <a:lnTo>
                    <a:pt x="808" y="132"/>
                  </a:lnTo>
                  <a:lnTo>
                    <a:pt x="810" y="130"/>
                  </a:lnTo>
                  <a:lnTo>
                    <a:pt x="811" y="129"/>
                  </a:lnTo>
                  <a:lnTo>
                    <a:pt x="812" y="127"/>
                  </a:lnTo>
                  <a:lnTo>
                    <a:pt x="813" y="126"/>
                  </a:lnTo>
                  <a:lnTo>
                    <a:pt x="814" y="124"/>
                  </a:lnTo>
                  <a:lnTo>
                    <a:pt x="814" y="123"/>
                  </a:lnTo>
                  <a:lnTo>
                    <a:pt x="816" y="123"/>
                  </a:lnTo>
                  <a:lnTo>
                    <a:pt x="818" y="122"/>
                  </a:lnTo>
                  <a:lnTo>
                    <a:pt x="818" y="121"/>
                  </a:lnTo>
                  <a:lnTo>
                    <a:pt x="819" y="121"/>
                  </a:lnTo>
                  <a:lnTo>
                    <a:pt x="820" y="120"/>
                  </a:lnTo>
                  <a:lnTo>
                    <a:pt x="821" y="119"/>
                  </a:lnTo>
                  <a:lnTo>
                    <a:pt x="822" y="119"/>
                  </a:lnTo>
                  <a:lnTo>
                    <a:pt x="824" y="119"/>
                  </a:lnTo>
                  <a:lnTo>
                    <a:pt x="825" y="117"/>
                  </a:lnTo>
                  <a:lnTo>
                    <a:pt x="826" y="116"/>
                  </a:lnTo>
                  <a:lnTo>
                    <a:pt x="827" y="116"/>
                  </a:lnTo>
                  <a:lnTo>
                    <a:pt x="829" y="115"/>
                  </a:lnTo>
                  <a:lnTo>
                    <a:pt x="831" y="116"/>
                  </a:lnTo>
                  <a:lnTo>
                    <a:pt x="832" y="116"/>
                  </a:lnTo>
                  <a:lnTo>
                    <a:pt x="833" y="114"/>
                  </a:lnTo>
                  <a:lnTo>
                    <a:pt x="834" y="115"/>
                  </a:lnTo>
                  <a:lnTo>
                    <a:pt x="835" y="115"/>
                  </a:lnTo>
                  <a:lnTo>
                    <a:pt x="837" y="114"/>
                  </a:lnTo>
                  <a:lnTo>
                    <a:pt x="838" y="115"/>
                  </a:lnTo>
                  <a:lnTo>
                    <a:pt x="839" y="113"/>
                  </a:lnTo>
                  <a:lnTo>
                    <a:pt x="840" y="113"/>
                  </a:lnTo>
                  <a:lnTo>
                    <a:pt x="841" y="115"/>
                  </a:lnTo>
                  <a:lnTo>
                    <a:pt x="842" y="115"/>
                  </a:lnTo>
                  <a:lnTo>
                    <a:pt x="843" y="115"/>
                  </a:lnTo>
                  <a:lnTo>
                    <a:pt x="843" y="116"/>
                  </a:lnTo>
                  <a:lnTo>
                    <a:pt x="845" y="115"/>
                  </a:lnTo>
                  <a:lnTo>
                    <a:pt x="847" y="114"/>
                  </a:lnTo>
                  <a:lnTo>
                    <a:pt x="848" y="114"/>
                  </a:lnTo>
                  <a:lnTo>
                    <a:pt x="848" y="115"/>
                  </a:lnTo>
                  <a:lnTo>
                    <a:pt x="850" y="115"/>
                  </a:lnTo>
                  <a:lnTo>
                    <a:pt x="850" y="116"/>
                  </a:lnTo>
                  <a:lnTo>
                    <a:pt x="851" y="117"/>
                  </a:lnTo>
                  <a:lnTo>
                    <a:pt x="852" y="117"/>
                  </a:lnTo>
                  <a:lnTo>
                    <a:pt x="853" y="117"/>
                  </a:lnTo>
                  <a:lnTo>
                    <a:pt x="854" y="117"/>
                  </a:lnTo>
                  <a:lnTo>
                    <a:pt x="855" y="117"/>
                  </a:lnTo>
                  <a:lnTo>
                    <a:pt x="856" y="116"/>
                  </a:lnTo>
                  <a:lnTo>
                    <a:pt x="857" y="117"/>
                  </a:lnTo>
                  <a:lnTo>
                    <a:pt x="858" y="117"/>
                  </a:lnTo>
                  <a:lnTo>
                    <a:pt x="859" y="117"/>
                  </a:lnTo>
                  <a:lnTo>
                    <a:pt x="860" y="117"/>
                  </a:lnTo>
                  <a:lnTo>
                    <a:pt x="861" y="118"/>
                  </a:lnTo>
                  <a:lnTo>
                    <a:pt x="863" y="118"/>
                  </a:lnTo>
                  <a:lnTo>
                    <a:pt x="864" y="117"/>
                  </a:lnTo>
                  <a:lnTo>
                    <a:pt x="865" y="119"/>
                  </a:lnTo>
                  <a:lnTo>
                    <a:pt x="866" y="119"/>
                  </a:lnTo>
                  <a:lnTo>
                    <a:pt x="866" y="120"/>
                  </a:lnTo>
                  <a:lnTo>
                    <a:pt x="868" y="119"/>
                  </a:lnTo>
                  <a:lnTo>
                    <a:pt x="868" y="120"/>
                  </a:lnTo>
                  <a:lnTo>
                    <a:pt x="869" y="120"/>
                  </a:lnTo>
                  <a:lnTo>
                    <a:pt x="870" y="120"/>
                  </a:lnTo>
                  <a:lnTo>
                    <a:pt x="871" y="121"/>
                  </a:lnTo>
                  <a:lnTo>
                    <a:pt x="873" y="122"/>
                  </a:lnTo>
                  <a:lnTo>
                    <a:pt x="874" y="121"/>
                  </a:lnTo>
                  <a:lnTo>
                    <a:pt x="876" y="121"/>
                  </a:lnTo>
                  <a:lnTo>
                    <a:pt x="877" y="122"/>
                  </a:lnTo>
                  <a:lnTo>
                    <a:pt x="877" y="123"/>
                  </a:lnTo>
                  <a:lnTo>
                    <a:pt x="879" y="123"/>
                  </a:lnTo>
                  <a:lnTo>
                    <a:pt x="881" y="123"/>
                  </a:lnTo>
                  <a:lnTo>
                    <a:pt x="881" y="124"/>
                  </a:lnTo>
                  <a:lnTo>
                    <a:pt x="882" y="124"/>
                  </a:lnTo>
                  <a:lnTo>
                    <a:pt x="883" y="125"/>
                  </a:lnTo>
                  <a:lnTo>
                    <a:pt x="884" y="126"/>
                  </a:lnTo>
                  <a:lnTo>
                    <a:pt x="885" y="126"/>
                  </a:lnTo>
                  <a:lnTo>
                    <a:pt x="886" y="126"/>
                  </a:lnTo>
                  <a:lnTo>
                    <a:pt x="887" y="128"/>
                  </a:lnTo>
                  <a:lnTo>
                    <a:pt x="887" y="129"/>
                  </a:lnTo>
                  <a:lnTo>
                    <a:pt x="889" y="130"/>
                  </a:lnTo>
                  <a:lnTo>
                    <a:pt x="890" y="131"/>
                  </a:lnTo>
                  <a:lnTo>
                    <a:pt x="892" y="131"/>
                  </a:lnTo>
                  <a:lnTo>
                    <a:pt x="892" y="133"/>
                  </a:lnTo>
                  <a:lnTo>
                    <a:pt x="894" y="133"/>
                  </a:lnTo>
                  <a:lnTo>
                    <a:pt x="895" y="134"/>
                  </a:lnTo>
                  <a:lnTo>
                    <a:pt x="896" y="136"/>
                  </a:lnTo>
                  <a:lnTo>
                    <a:pt x="897" y="135"/>
                  </a:lnTo>
                  <a:lnTo>
                    <a:pt x="898" y="135"/>
                  </a:lnTo>
                  <a:lnTo>
                    <a:pt x="899" y="137"/>
                  </a:lnTo>
                  <a:lnTo>
                    <a:pt x="900" y="137"/>
                  </a:lnTo>
                  <a:lnTo>
                    <a:pt x="900" y="138"/>
                  </a:lnTo>
                  <a:lnTo>
                    <a:pt x="902" y="139"/>
                  </a:lnTo>
                  <a:lnTo>
                    <a:pt x="903" y="139"/>
                  </a:lnTo>
                  <a:lnTo>
                    <a:pt x="904" y="140"/>
                  </a:lnTo>
                  <a:lnTo>
                    <a:pt x="905" y="140"/>
                  </a:lnTo>
                  <a:lnTo>
                    <a:pt x="906" y="140"/>
                  </a:lnTo>
                  <a:lnTo>
                    <a:pt x="906" y="141"/>
                  </a:lnTo>
                  <a:lnTo>
                    <a:pt x="908" y="141"/>
                  </a:lnTo>
                  <a:lnTo>
                    <a:pt x="908" y="143"/>
                  </a:lnTo>
                  <a:lnTo>
                    <a:pt x="909" y="143"/>
                  </a:lnTo>
                  <a:lnTo>
                    <a:pt x="910" y="143"/>
                  </a:lnTo>
                  <a:lnTo>
                    <a:pt x="911" y="143"/>
                  </a:lnTo>
                  <a:lnTo>
                    <a:pt x="913" y="143"/>
                  </a:lnTo>
                  <a:lnTo>
                    <a:pt x="915" y="144"/>
                  </a:lnTo>
                  <a:lnTo>
                    <a:pt x="916" y="144"/>
                  </a:lnTo>
                  <a:lnTo>
                    <a:pt x="917" y="145"/>
                  </a:lnTo>
                  <a:lnTo>
                    <a:pt x="918" y="145"/>
                  </a:lnTo>
                  <a:lnTo>
                    <a:pt x="919" y="147"/>
                  </a:lnTo>
                  <a:lnTo>
                    <a:pt x="921" y="147"/>
                  </a:lnTo>
                  <a:lnTo>
                    <a:pt x="923" y="145"/>
                  </a:lnTo>
                  <a:lnTo>
                    <a:pt x="924" y="145"/>
                  </a:lnTo>
                  <a:lnTo>
                    <a:pt x="925" y="147"/>
                  </a:lnTo>
                  <a:lnTo>
                    <a:pt x="926" y="147"/>
                  </a:lnTo>
                  <a:lnTo>
                    <a:pt x="927" y="147"/>
                  </a:lnTo>
                  <a:lnTo>
                    <a:pt x="929" y="145"/>
                  </a:lnTo>
                  <a:lnTo>
                    <a:pt x="931" y="147"/>
                  </a:lnTo>
                  <a:lnTo>
                    <a:pt x="932" y="146"/>
                  </a:lnTo>
                  <a:lnTo>
                    <a:pt x="934" y="146"/>
                  </a:lnTo>
                  <a:lnTo>
                    <a:pt x="934" y="147"/>
                  </a:lnTo>
                  <a:lnTo>
                    <a:pt x="936" y="145"/>
                  </a:lnTo>
                  <a:lnTo>
                    <a:pt x="937" y="146"/>
                  </a:lnTo>
                  <a:lnTo>
                    <a:pt x="938" y="145"/>
                  </a:lnTo>
                  <a:lnTo>
                    <a:pt x="939" y="145"/>
                  </a:lnTo>
                  <a:lnTo>
                    <a:pt x="940" y="145"/>
                  </a:lnTo>
                  <a:lnTo>
                    <a:pt x="942" y="145"/>
                  </a:lnTo>
                  <a:lnTo>
                    <a:pt x="943" y="144"/>
                  </a:lnTo>
                  <a:lnTo>
                    <a:pt x="944" y="145"/>
                  </a:lnTo>
                  <a:lnTo>
                    <a:pt x="945" y="145"/>
                  </a:lnTo>
                  <a:lnTo>
                    <a:pt x="947" y="145"/>
                  </a:lnTo>
                  <a:lnTo>
                    <a:pt x="948" y="145"/>
                  </a:lnTo>
                  <a:lnTo>
                    <a:pt x="950" y="145"/>
                  </a:lnTo>
                  <a:lnTo>
                    <a:pt x="952" y="145"/>
                  </a:lnTo>
                  <a:lnTo>
                    <a:pt x="953" y="145"/>
                  </a:lnTo>
                  <a:lnTo>
                    <a:pt x="953" y="146"/>
                  </a:lnTo>
                  <a:lnTo>
                    <a:pt x="955" y="145"/>
                  </a:lnTo>
                  <a:lnTo>
                    <a:pt x="957" y="145"/>
                  </a:lnTo>
                  <a:lnTo>
                    <a:pt x="958" y="145"/>
                  </a:lnTo>
                  <a:lnTo>
                    <a:pt x="960" y="145"/>
                  </a:lnTo>
                  <a:lnTo>
                    <a:pt x="961" y="145"/>
                  </a:lnTo>
                  <a:lnTo>
                    <a:pt x="963" y="145"/>
                  </a:lnTo>
                  <a:lnTo>
                    <a:pt x="965" y="145"/>
                  </a:lnTo>
                  <a:lnTo>
                    <a:pt x="966" y="147"/>
                  </a:lnTo>
                  <a:lnTo>
                    <a:pt x="967" y="145"/>
                  </a:lnTo>
                  <a:lnTo>
                    <a:pt x="968" y="145"/>
                  </a:lnTo>
                  <a:lnTo>
                    <a:pt x="969" y="145"/>
                  </a:lnTo>
                  <a:lnTo>
                    <a:pt x="971" y="145"/>
                  </a:lnTo>
                  <a:lnTo>
                    <a:pt x="971" y="147"/>
                  </a:lnTo>
                  <a:lnTo>
                    <a:pt x="973" y="146"/>
                  </a:lnTo>
                  <a:lnTo>
                    <a:pt x="974" y="147"/>
                  </a:lnTo>
                  <a:lnTo>
                    <a:pt x="976" y="147"/>
                  </a:lnTo>
                  <a:lnTo>
                    <a:pt x="978" y="147"/>
                  </a:lnTo>
                  <a:lnTo>
                    <a:pt x="979" y="147"/>
                  </a:lnTo>
                  <a:lnTo>
                    <a:pt x="981" y="147"/>
                  </a:lnTo>
                  <a:lnTo>
                    <a:pt x="982" y="147"/>
                  </a:lnTo>
                  <a:lnTo>
                    <a:pt x="984" y="147"/>
                  </a:lnTo>
                  <a:lnTo>
                    <a:pt x="986" y="147"/>
                  </a:lnTo>
                  <a:lnTo>
                    <a:pt x="987" y="147"/>
                  </a:lnTo>
                  <a:lnTo>
                    <a:pt x="988" y="147"/>
                  </a:lnTo>
                  <a:lnTo>
                    <a:pt x="989" y="147"/>
                  </a:lnTo>
                  <a:lnTo>
                    <a:pt x="990" y="147"/>
                  </a:lnTo>
                  <a:lnTo>
                    <a:pt x="990" y="148"/>
                  </a:lnTo>
                  <a:lnTo>
                    <a:pt x="992" y="147"/>
                  </a:lnTo>
                  <a:lnTo>
                    <a:pt x="993" y="148"/>
                  </a:lnTo>
                  <a:lnTo>
                    <a:pt x="994" y="147"/>
                  </a:lnTo>
                  <a:lnTo>
                    <a:pt x="995" y="147"/>
                  </a:lnTo>
                  <a:lnTo>
                    <a:pt x="996" y="149"/>
                  </a:lnTo>
                  <a:lnTo>
                    <a:pt x="997" y="148"/>
                  </a:lnTo>
                  <a:lnTo>
                    <a:pt x="997" y="147"/>
                  </a:lnTo>
                  <a:lnTo>
                    <a:pt x="999" y="148"/>
                  </a:lnTo>
                  <a:lnTo>
                    <a:pt x="1000" y="147"/>
                  </a:lnTo>
                  <a:lnTo>
                    <a:pt x="1001" y="148"/>
                  </a:lnTo>
                  <a:lnTo>
                    <a:pt x="1002" y="147"/>
                  </a:lnTo>
                  <a:lnTo>
                    <a:pt x="1003" y="147"/>
                  </a:lnTo>
                  <a:lnTo>
                    <a:pt x="1003" y="148"/>
                  </a:lnTo>
                  <a:lnTo>
                    <a:pt x="1005" y="149"/>
                  </a:lnTo>
                  <a:lnTo>
                    <a:pt x="1007" y="148"/>
                  </a:lnTo>
                  <a:lnTo>
                    <a:pt x="1008" y="149"/>
                  </a:lnTo>
                  <a:lnTo>
                    <a:pt x="1010" y="149"/>
                  </a:lnTo>
                  <a:lnTo>
                    <a:pt x="1011" y="150"/>
                  </a:lnTo>
                  <a:lnTo>
                    <a:pt x="1012" y="149"/>
                  </a:lnTo>
                  <a:lnTo>
                    <a:pt x="1013" y="149"/>
                  </a:lnTo>
                  <a:lnTo>
                    <a:pt x="1013" y="150"/>
                  </a:lnTo>
                  <a:lnTo>
                    <a:pt x="1015" y="149"/>
                  </a:lnTo>
                  <a:lnTo>
                    <a:pt x="1016" y="150"/>
                  </a:lnTo>
                  <a:lnTo>
                    <a:pt x="1017" y="150"/>
                  </a:lnTo>
                  <a:lnTo>
                    <a:pt x="1018" y="149"/>
                  </a:lnTo>
                  <a:lnTo>
                    <a:pt x="1019" y="150"/>
                  </a:lnTo>
                  <a:lnTo>
                    <a:pt x="1020" y="150"/>
                  </a:lnTo>
                  <a:lnTo>
                    <a:pt x="1021" y="150"/>
                  </a:lnTo>
                  <a:lnTo>
                    <a:pt x="1022" y="150"/>
                  </a:lnTo>
                  <a:lnTo>
                    <a:pt x="1023" y="149"/>
                  </a:lnTo>
                  <a:lnTo>
                    <a:pt x="1024" y="150"/>
                  </a:lnTo>
                  <a:lnTo>
                    <a:pt x="1026" y="150"/>
                  </a:lnTo>
                  <a:lnTo>
                    <a:pt x="1027" y="150"/>
                  </a:lnTo>
                  <a:lnTo>
                    <a:pt x="1028" y="150"/>
                  </a:lnTo>
                  <a:lnTo>
                    <a:pt x="1029" y="150"/>
                  </a:lnTo>
                  <a:lnTo>
                    <a:pt x="1031" y="150"/>
                  </a:lnTo>
                  <a:lnTo>
                    <a:pt x="1032" y="150"/>
                  </a:lnTo>
                  <a:lnTo>
                    <a:pt x="1034" y="150"/>
                  </a:lnTo>
                  <a:lnTo>
                    <a:pt x="1035" y="151"/>
                  </a:lnTo>
                  <a:lnTo>
                    <a:pt x="1036" y="150"/>
                  </a:lnTo>
                  <a:lnTo>
                    <a:pt x="1037" y="151"/>
                  </a:lnTo>
                  <a:lnTo>
                    <a:pt x="1037" y="152"/>
                  </a:lnTo>
                  <a:lnTo>
                    <a:pt x="1039" y="152"/>
                  </a:lnTo>
                  <a:lnTo>
                    <a:pt x="1041" y="151"/>
                  </a:lnTo>
                  <a:lnTo>
                    <a:pt x="1042" y="152"/>
                  </a:lnTo>
                  <a:lnTo>
                    <a:pt x="1043" y="151"/>
                  </a:lnTo>
                  <a:lnTo>
                    <a:pt x="1044" y="152"/>
                  </a:lnTo>
                  <a:lnTo>
                    <a:pt x="1045" y="152"/>
                  </a:lnTo>
                  <a:lnTo>
                    <a:pt x="1046" y="151"/>
                  </a:lnTo>
                  <a:lnTo>
                    <a:pt x="1047" y="151"/>
                  </a:lnTo>
                  <a:lnTo>
                    <a:pt x="1047" y="152"/>
                  </a:lnTo>
                  <a:lnTo>
                    <a:pt x="1049" y="152"/>
                  </a:lnTo>
                  <a:lnTo>
                    <a:pt x="1050" y="153"/>
                  </a:lnTo>
                  <a:lnTo>
                    <a:pt x="1051" y="152"/>
                  </a:lnTo>
                  <a:lnTo>
                    <a:pt x="1052" y="152"/>
                  </a:lnTo>
                  <a:lnTo>
                    <a:pt x="1053" y="152"/>
                  </a:lnTo>
                  <a:lnTo>
                    <a:pt x="1053" y="153"/>
                  </a:lnTo>
                  <a:lnTo>
                    <a:pt x="1055" y="152"/>
                  </a:lnTo>
                  <a:lnTo>
                    <a:pt x="1055" y="153"/>
                  </a:lnTo>
                  <a:lnTo>
                    <a:pt x="1056" y="152"/>
                  </a:lnTo>
                  <a:lnTo>
                    <a:pt x="1057" y="152"/>
                  </a:lnTo>
                  <a:lnTo>
                    <a:pt x="1058" y="151"/>
                  </a:lnTo>
                  <a:lnTo>
                    <a:pt x="1058" y="153"/>
                  </a:lnTo>
                  <a:lnTo>
                    <a:pt x="1060" y="153"/>
                  </a:lnTo>
                  <a:lnTo>
                    <a:pt x="1061" y="152"/>
                  </a:lnTo>
                  <a:lnTo>
                    <a:pt x="1062" y="152"/>
                  </a:lnTo>
                  <a:lnTo>
                    <a:pt x="1064" y="153"/>
                  </a:lnTo>
                  <a:lnTo>
                    <a:pt x="1064" y="152"/>
                  </a:lnTo>
                  <a:lnTo>
                    <a:pt x="1065" y="152"/>
                  </a:lnTo>
                  <a:lnTo>
                    <a:pt x="1066" y="152"/>
                  </a:lnTo>
                  <a:lnTo>
                    <a:pt x="1066" y="153"/>
                  </a:lnTo>
                  <a:lnTo>
                    <a:pt x="1068" y="152"/>
                  </a:lnTo>
                  <a:lnTo>
                    <a:pt x="1068" y="153"/>
                  </a:lnTo>
                  <a:lnTo>
                    <a:pt x="1070" y="153"/>
                  </a:lnTo>
                  <a:lnTo>
                    <a:pt x="1070" y="152"/>
                  </a:lnTo>
                  <a:lnTo>
                    <a:pt x="1071" y="152"/>
                  </a:lnTo>
                  <a:lnTo>
                    <a:pt x="1072" y="153"/>
                  </a:lnTo>
                  <a:lnTo>
                    <a:pt x="1073" y="153"/>
                  </a:lnTo>
                  <a:lnTo>
                    <a:pt x="1074" y="153"/>
                  </a:lnTo>
                  <a:lnTo>
                    <a:pt x="1075" y="154"/>
                  </a:lnTo>
                  <a:lnTo>
                    <a:pt x="1076" y="154"/>
                  </a:lnTo>
                  <a:lnTo>
                    <a:pt x="1076" y="153"/>
                  </a:lnTo>
                  <a:lnTo>
                    <a:pt x="1078" y="153"/>
                  </a:lnTo>
                  <a:lnTo>
                    <a:pt x="1079" y="153"/>
                  </a:lnTo>
                  <a:lnTo>
                    <a:pt x="1080" y="155"/>
                  </a:lnTo>
                  <a:lnTo>
                    <a:pt x="1081" y="153"/>
                  </a:lnTo>
                  <a:lnTo>
                    <a:pt x="1083" y="155"/>
                  </a:lnTo>
                  <a:lnTo>
                    <a:pt x="1084" y="153"/>
                  </a:lnTo>
                  <a:lnTo>
                    <a:pt x="1085" y="154"/>
                  </a:lnTo>
                  <a:lnTo>
                    <a:pt x="1086" y="154"/>
                  </a:lnTo>
                  <a:lnTo>
                    <a:pt x="1087" y="155"/>
                  </a:lnTo>
                  <a:lnTo>
                    <a:pt x="1088" y="154"/>
                  </a:lnTo>
                  <a:lnTo>
                    <a:pt x="1089" y="154"/>
                  </a:lnTo>
                  <a:lnTo>
                    <a:pt x="1091" y="155"/>
                  </a:lnTo>
                  <a:lnTo>
                    <a:pt x="1092" y="154"/>
                  </a:lnTo>
                  <a:lnTo>
                    <a:pt x="1093" y="155"/>
                  </a:lnTo>
                  <a:lnTo>
                    <a:pt x="1094" y="155"/>
                  </a:lnTo>
                  <a:lnTo>
                    <a:pt x="1095" y="155"/>
                  </a:lnTo>
                  <a:lnTo>
                    <a:pt x="1095" y="154"/>
                  </a:lnTo>
                  <a:lnTo>
                    <a:pt x="1097" y="156"/>
                  </a:lnTo>
                  <a:lnTo>
                    <a:pt x="1099" y="156"/>
                  </a:lnTo>
                  <a:lnTo>
                    <a:pt x="1100" y="156"/>
                  </a:lnTo>
                  <a:lnTo>
                    <a:pt x="1102" y="157"/>
                  </a:lnTo>
                  <a:lnTo>
                    <a:pt x="1103" y="157"/>
                  </a:lnTo>
                  <a:lnTo>
                    <a:pt x="1104" y="157"/>
                  </a:lnTo>
                  <a:lnTo>
                    <a:pt x="1105" y="157"/>
                  </a:lnTo>
                  <a:lnTo>
                    <a:pt x="1107" y="157"/>
                  </a:lnTo>
                  <a:lnTo>
                    <a:pt x="1108" y="157"/>
                  </a:lnTo>
                  <a:lnTo>
                    <a:pt x="1110" y="157"/>
                  </a:lnTo>
                  <a:lnTo>
                    <a:pt x="1112" y="157"/>
                  </a:lnTo>
                  <a:lnTo>
                    <a:pt x="1113" y="157"/>
                  </a:lnTo>
                  <a:lnTo>
                    <a:pt x="1115" y="157"/>
                  </a:lnTo>
                  <a:lnTo>
                    <a:pt x="1116" y="157"/>
                  </a:lnTo>
                  <a:lnTo>
                    <a:pt x="1117" y="158"/>
                  </a:lnTo>
                  <a:lnTo>
                    <a:pt x="1118" y="158"/>
                  </a:lnTo>
                  <a:lnTo>
                    <a:pt x="1118" y="157"/>
                  </a:lnTo>
                  <a:lnTo>
                    <a:pt x="1120" y="158"/>
                  </a:lnTo>
                  <a:lnTo>
                    <a:pt x="1121" y="158"/>
                  </a:lnTo>
                  <a:lnTo>
                    <a:pt x="1122" y="159"/>
                  </a:lnTo>
                  <a:lnTo>
                    <a:pt x="1123" y="159"/>
                  </a:lnTo>
                  <a:lnTo>
                    <a:pt x="1124" y="157"/>
                  </a:lnTo>
                  <a:lnTo>
                    <a:pt x="1125" y="159"/>
                  </a:lnTo>
                  <a:lnTo>
                    <a:pt x="1125" y="160"/>
                  </a:lnTo>
                  <a:lnTo>
                    <a:pt x="1126" y="160"/>
                  </a:lnTo>
                  <a:lnTo>
                    <a:pt x="1128" y="160"/>
                  </a:lnTo>
                  <a:lnTo>
                    <a:pt x="1129" y="160"/>
                  </a:lnTo>
                  <a:lnTo>
                    <a:pt x="1129" y="161"/>
                  </a:lnTo>
                  <a:lnTo>
                    <a:pt x="1131" y="161"/>
                  </a:lnTo>
                  <a:lnTo>
                    <a:pt x="1132" y="160"/>
                  </a:lnTo>
                  <a:lnTo>
                    <a:pt x="1133" y="162"/>
                  </a:lnTo>
                  <a:lnTo>
                    <a:pt x="1134" y="162"/>
                  </a:lnTo>
                  <a:lnTo>
                    <a:pt x="1136" y="162"/>
                  </a:lnTo>
                  <a:lnTo>
                    <a:pt x="1137" y="161"/>
                  </a:lnTo>
                  <a:lnTo>
                    <a:pt x="1139" y="160"/>
                  </a:lnTo>
                  <a:lnTo>
                    <a:pt x="1140" y="162"/>
                  </a:lnTo>
                  <a:lnTo>
                    <a:pt x="1141" y="162"/>
                  </a:lnTo>
                  <a:lnTo>
                    <a:pt x="1142" y="162"/>
                  </a:lnTo>
                  <a:lnTo>
                    <a:pt x="1144" y="162"/>
                  </a:lnTo>
                  <a:lnTo>
                    <a:pt x="1144" y="163"/>
                  </a:lnTo>
                  <a:lnTo>
                    <a:pt x="1146" y="163"/>
                  </a:lnTo>
                  <a:lnTo>
                    <a:pt x="1147" y="163"/>
                  </a:lnTo>
                  <a:lnTo>
                    <a:pt x="1148" y="163"/>
                  </a:lnTo>
                  <a:lnTo>
                    <a:pt x="1149" y="163"/>
                  </a:lnTo>
                  <a:lnTo>
                    <a:pt x="1150" y="163"/>
                  </a:lnTo>
                  <a:lnTo>
                    <a:pt x="1151" y="163"/>
                  </a:lnTo>
                  <a:lnTo>
                    <a:pt x="1152" y="163"/>
                  </a:lnTo>
                  <a:lnTo>
                    <a:pt x="1153" y="164"/>
                  </a:lnTo>
                  <a:lnTo>
                    <a:pt x="1154" y="163"/>
                  </a:lnTo>
                  <a:lnTo>
                    <a:pt x="1155" y="163"/>
                  </a:lnTo>
                  <a:lnTo>
                    <a:pt x="1156" y="164"/>
                  </a:lnTo>
                  <a:lnTo>
                    <a:pt x="1157" y="164"/>
                  </a:lnTo>
                  <a:lnTo>
                    <a:pt x="1158" y="163"/>
                  </a:lnTo>
                  <a:lnTo>
                    <a:pt x="1159" y="164"/>
                  </a:lnTo>
                  <a:lnTo>
                    <a:pt x="1160" y="164"/>
                  </a:lnTo>
                  <a:lnTo>
                    <a:pt x="1161" y="163"/>
                  </a:lnTo>
                  <a:lnTo>
                    <a:pt x="1162" y="164"/>
                  </a:lnTo>
                  <a:lnTo>
                    <a:pt x="1163" y="164"/>
                  </a:lnTo>
                  <a:lnTo>
                    <a:pt x="1163" y="163"/>
                  </a:lnTo>
                  <a:lnTo>
                    <a:pt x="1165" y="164"/>
                  </a:lnTo>
                  <a:lnTo>
                    <a:pt x="1165" y="165"/>
                  </a:lnTo>
                  <a:lnTo>
                    <a:pt x="1167" y="164"/>
                  </a:lnTo>
                  <a:lnTo>
                    <a:pt x="1168" y="165"/>
                  </a:lnTo>
                  <a:lnTo>
                    <a:pt x="1169" y="164"/>
                  </a:lnTo>
                  <a:lnTo>
                    <a:pt x="1170" y="164"/>
                  </a:lnTo>
                  <a:lnTo>
                    <a:pt x="1171" y="164"/>
                  </a:lnTo>
                  <a:lnTo>
                    <a:pt x="1172" y="166"/>
                  </a:lnTo>
                  <a:lnTo>
                    <a:pt x="1173" y="166"/>
                  </a:lnTo>
                  <a:lnTo>
                    <a:pt x="1173" y="164"/>
                  </a:lnTo>
                  <a:lnTo>
                    <a:pt x="1175" y="166"/>
                  </a:lnTo>
                  <a:lnTo>
                    <a:pt x="1176" y="166"/>
                  </a:lnTo>
                  <a:lnTo>
                    <a:pt x="1177" y="166"/>
                  </a:lnTo>
                  <a:lnTo>
                    <a:pt x="1178" y="166"/>
                  </a:lnTo>
                  <a:lnTo>
                    <a:pt x="1179" y="166"/>
                  </a:lnTo>
                  <a:lnTo>
                    <a:pt x="1181" y="166"/>
                  </a:lnTo>
                  <a:lnTo>
                    <a:pt x="1182" y="166"/>
                  </a:lnTo>
                  <a:lnTo>
                    <a:pt x="1183" y="166"/>
                  </a:lnTo>
                  <a:lnTo>
                    <a:pt x="1184" y="166"/>
                  </a:lnTo>
                  <a:lnTo>
                    <a:pt x="1186" y="167"/>
                  </a:lnTo>
                  <a:lnTo>
                    <a:pt x="1187" y="166"/>
                  </a:lnTo>
                  <a:lnTo>
                    <a:pt x="1188" y="166"/>
                  </a:lnTo>
                  <a:lnTo>
                    <a:pt x="1189" y="166"/>
                  </a:lnTo>
                  <a:lnTo>
                    <a:pt x="1190" y="166"/>
                  </a:lnTo>
                  <a:lnTo>
                    <a:pt x="1191" y="166"/>
                  </a:lnTo>
                  <a:lnTo>
                    <a:pt x="1192" y="167"/>
                  </a:lnTo>
                  <a:lnTo>
                    <a:pt x="1194" y="168"/>
                  </a:lnTo>
                  <a:lnTo>
                    <a:pt x="1195" y="167"/>
                  </a:lnTo>
                  <a:lnTo>
                    <a:pt x="1196" y="168"/>
                  </a:lnTo>
                  <a:lnTo>
                    <a:pt x="1197" y="167"/>
                  </a:lnTo>
                  <a:lnTo>
                    <a:pt x="1199" y="167"/>
                  </a:lnTo>
                  <a:lnTo>
                    <a:pt x="1200" y="167"/>
                  </a:lnTo>
                  <a:lnTo>
                    <a:pt x="1201" y="170"/>
                  </a:lnTo>
                  <a:lnTo>
                    <a:pt x="1202" y="169"/>
                  </a:lnTo>
                  <a:lnTo>
                    <a:pt x="1203" y="170"/>
                  </a:lnTo>
                  <a:lnTo>
                    <a:pt x="1204" y="169"/>
                  </a:lnTo>
                  <a:lnTo>
                    <a:pt x="1205" y="169"/>
                  </a:lnTo>
                  <a:lnTo>
                    <a:pt x="1207" y="170"/>
                  </a:lnTo>
                  <a:lnTo>
                    <a:pt x="1208" y="169"/>
                  </a:lnTo>
                  <a:lnTo>
                    <a:pt x="1209" y="168"/>
                  </a:lnTo>
                  <a:lnTo>
                    <a:pt x="1210" y="168"/>
                  </a:lnTo>
                  <a:lnTo>
                    <a:pt x="1211" y="169"/>
                  </a:lnTo>
                  <a:lnTo>
                    <a:pt x="1212" y="169"/>
                  </a:lnTo>
                  <a:lnTo>
                    <a:pt x="1213" y="169"/>
                  </a:lnTo>
                  <a:lnTo>
                    <a:pt x="1213" y="170"/>
                  </a:lnTo>
                  <a:lnTo>
                    <a:pt x="1215" y="170"/>
                  </a:lnTo>
                  <a:lnTo>
                    <a:pt x="1217" y="170"/>
                  </a:lnTo>
                  <a:lnTo>
                    <a:pt x="1218" y="170"/>
                  </a:lnTo>
                  <a:lnTo>
                    <a:pt x="1220" y="171"/>
                  </a:lnTo>
                  <a:lnTo>
                    <a:pt x="1221" y="171"/>
                  </a:lnTo>
                  <a:lnTo>
                    <a:pt x="1221" y="170"/>
                  </a:lnTo>
                  <a:lnTo>
                    <a:pt x="1223" y="170"/>
                  </a:lnTo>
                  <a:lnTo>
                    <a:pt x="1224" y="170"/>
                  </a:lnTo>
                  <a:lnTo>
                    <a:pt x="1225" y="170"/>
                  </a:lnTo>
                  <a:lnTo>
                    <a:pt x="1226" y="171"/>
                  </a:lnTo>
                  <a:lnTo>
                    <a:pt x="1227" y="170"/>
                  </a:lnTo>
                  <a:lnTo>
                    <a:pt x="1228" y="170"/>
                  </a:lnTo>
                  <a:lnTo>
                    <a:pt x="1228" y="171"/>
                  </a:lnTo>
                  <a:lnTo>
                    <a:pt x="1230" y="170"/>
                  </a:lnTo>
                  <a:lnTo>
                    <a:pt x="1231" y="171"/>
                  </a:lnTo>
                  <a:lnTo>
                    <a:pt x="1233" y="171"/>
                  </a:lnTo>
                  <a:lnTo>
                    <a:pt x="1234" y="171"/>
                  </a:lnTo>
                  <a:lnTo>
                    <a:pt x="1236" y="171"/>
                  </a:lnTo>
                  <a:lnTo>
                    <a:pt x="1237" y="172"/>
                  </a:lnTo>
                  <a:lnTo>
                    <a:pt x="1238" y="171"/>
                  </a:lnTo>
                  <a:lnTo>
                    <a:pt x="1239" y="171"/>
                  </a:lnTo>
                  <a:lnTo>
                    <a:pt x="1241" y="171"/>
                  </a:lnTo>
                  <a:lnTo>
                    <a:pt x="1242" y="171"/>
                  </a:lnTo>
                  <a:lnTo>
                    <a:pt x="1244" y="172"/>
                  </a:lnTo>
                  <a:lnTo>
                    <a:pt x="1245" y="171"/>
                  </a:lnTo>
                  <a:lnTo>
                    <a:pt x="1246" y="171"/>
                  </a:lnTo>
                  <a:lnTo>
                    <a:pt x="1247" y="173"/>
                  </a:lnTo>
                  <a:lnTo>
                    <a:pt x="1249" y="171"/>
                  </a:lnTo>
                  <a:lnTo>
                    <a:pt x="1251" y="172"/>
                  </a:lnTo>
                  <a:lnTo>
                    <a:pt x="1252" y="171"/>
                  </a:lnTo>
                  <a:lnTo>
                    <a:pt x="1254" y="171"/>
                  </a:lnTo>
                  <a:lnTo>
                    <a:pt x="1255" y="171"/>
                  </a:lnTo>
                  <a:lnTo>
                    <a:pt x="1257" y="171"/>
                  </a:lnTo>
                  <a:lnTo>
                    <a:pt x="1259" y="171"/>
                  </a:lnTo>
                  <a:lnTo>
                    <a:pt x="1260" y="170"/>
                  </a:lnTo>
                  <a:lnTo>
                    <a:pt x="1261" y="171"/>
                  </a:lnTo>
                  <a:lnTo>
                    <a:pt x="1262" y="171"/>
                  </a:lnTo>
                  <a:lnTo>
                    <a:pt x="1263" y="171"/>
                  </a:lnTo>
                  <a:lnTo>
                    <a:pt x="1263" y="172"/>
                  </a:lnTo>
                  <a:lnTo>
                    <a:pt x="1265" y="171"/>
                  </a:lnTo>
                  <a:lnTo>
                    <a:pt x="1267" y="171"/>
                  </a:lnTo>
                  <a:lnTo>
                    <a:pt x="1268" y="171"/>
                  </a:lnTo>
                  <a:lnTo>
                    <a:pt x="1270" y="171"/>
                  </a:lnTo>
                  <a:lnTo>
                    <a:pt x="1272" y="171"/>
                  </a:lnTo>
                  <a:lnTo>
                    <a:pt x="1273" y="171"/>
                  </a:lnTo>
                  <a:lnTo>
                    <a:pt x="1275" y="171"/>
                  </a:lnTo>
                  <a:lnTo>
                    <a:pt x="1276" y="172"/>
                  </a:lnTo>
                  <a:lnTo>
                    <a:pt x="1278" y="172"/>
                  </a:lnTo>
                  <a:lnTo>
                    <a:pt x="1278" y="171"/>
                  </a:lnTo>
                  <a:lnTo>
                    <a:pt x="1280" y="172"/>
                  </a:lnTo>
                  <a:lnTo>
                    <a:pt x="1281" y="171"/>
                  </a:lnTo>
                  <a:lnTo>
                    <a:pt x="1283" y="171"/>
                  </a:lnTo>
                  <a:lnTo>
                    <a:pt x="1284" y="172"/>
                  </a:lnTo>
                  <a:lnTo>
                    <a:pt x="1285" y="171"/>
                  </a:lnTo>
                  <a:lnTo>
                    <a:pt x="1286" y="171"/>
                  </a:lnTo>
                  <a:lnTo>
                    <a:pt x="1286" y="172"/>
                  </a:lnTo>
                  <a:lnTo>
                    <a:pt x="1287" y="171"/>
                  </a:lnTo>
                  <a:lnTo>
                    <a:pt x="1288" y="173"/>
                  </a:lnTo>
                  <a:lnTo>
                    <a:pt x="1289" y="173"/>
                  </a:lnTo>
                  <a:lnTo>
                    <a:pt x="1289" y="171"/>
                  </a:lnTo>
                  <a:lnTo>
                    <a:pt x="1291" y="173"/>
                  </a:lnTo>
                  <a:lnTo>
                    <a:pt x="1292" y="172"/>
                  </a:lnTo>
                  <a:lnTo>
                    <a:pt x="1293" y="172"/>
                  </a:lnTo>
                  <a:lnTo>
                    <a:pt x="1294" y="173"/>
                  </a:lnTo>
                  <a:lnTo>
                    <a:pt x="1295" y="171"/>
                  </a:lnTo>
                  <a:lnTo>
                    <a:pt x="1296" y="171"/>
                  </a:lnTo>
                  <a:lnTo>
                    <a:pt x="1297" y="171"/>
                  </a:lnTo>
                  <a:lnTo>
                    <a:pt x="1297" y="173"/>
                  </a:lnTo>
                  <a:lnTo>
                    <a:pt x="1299" y="173"/>
                  </a:lnTo>
                  <a:lnTo>
                    <a:pt x="1299" y="172"/>
                  </a:lnTo>
                  <a:lnTo>
                    <a:pt x="1301" y="173"/>
                  </a:lnTo>
                  <a:lnTo>
                    <a:pt x="1302" y="172"/>
                  </a:lnTo>
                  <a:lnTo>
                    <a:pt x="1303" y="173"/>
                  </a:lnTo>
                  <a:lnTo>
                    <a:pt x="1304" y="173"/>
                  </a:lnTo>
                  <a:lnTo>
                    <a:pt x="1305" y="172"/>
                  </a:lnTo>
                  <a:lnTo>
                    <a:pt x="1307" y="173"/>
                  </a:lnTo>
                  <a:lnTo>
                    <a:pt x="1309" y="172"/>
                  </a:lnTo>
                  <a:lnTo>
                    <a:pt x="1310" y="173"/>
                  </a:lnTo>
                  <a:lnTo>
                    <a:pt x="1311" y="173"/>
                  </a:lnTo>
                  <a:lnTo>
                    <a:pt x="1312" y="173"/>
                  </a:lnTo>
                  <a:lnTo>
                    <a:pt x="1314" y="173"/>
                  </a:lnTo>
                  <a:lnTo>
                    <a:pt x="1315" y="173"/>
                  </a:lnTo>
                  <a:lnTo>
                    <a:pt x="1317" y="173"/>
                  </a:lnTo>
                  <a:lnTo>
                    <a:pt x="1318" y="174"/>
                  </a:lnTo>
                  <a:lnTo>
                    <a:pt x="1319" y="173"/>
                  </a:lnTo>
                  <a:lnTo>
                    <a:pt x="1320" y="173"/>
                  </a:lnTo>
                  <a:lnTo>
                    <a:pt x="1320" y="174"/>
                  </a:lnTo>
                  <a:lnTo>
                    <a:pt x="1322" y="173"/>
                  </a:lnTo>
                  <a:lnTo>
                    <a:pt x="1323" y="173"/>
                  </a:lnTo>
                  <a:lnTo>
                    <a:pt x="1324" y="174"/>
                  </a:lnTo>
                  <a:lnTo>
                    <a:pt x="1325" y="175"/>
                  </a:lnTo>
                  <a:lnTo>
                    <a:pt x="1326" y="175"/>
                  </a:lnTo>
                  <a:lnTo>
                    <a:pt x="1326" y="174"/>
                  </a:lnTo>
                  <a:lnTo>
                    <a:pt x="1328" y="175"/>
                  </a:lnTo>
                  <a:lnTo>
                    <a:pt x="1330" y="174"/>
                  </a:lnTo>
                  <a:lnTo>
                    <a:pt x="1330" y="175"/>
                  </a:lnTo>
                  <a:lnTo>
                    <a:pt x="1331" y="175"/>
                  </a:lnTo>
                  <a:lnTo>
                    <a:pt x="1331" y="174"/>
                  </a:lnTo>
                  <a:lnTo>
                    <a:pt x="1333" y="175"/>
                  </a:lnTo>
                  <a:lnTo>
                    <a:pt x="1335" y="176"/>
                  </a:lnTo>
                  <a:lnTo>
                    <a:pt x="1336" y="176"/>
                  </a:lnTo>
                  <a:lnTo>
                    <a:pt x="1337" y="176"/>
                  </a:lnTo>
                  <a:lnTo>
                    <a:pt x="1338" y="176"/>
                  </a:lnTo>
                  <a:lnTo>
                    <a:pt x="1339" y="176"/>
                  </a:lnTo>
                  <a:lnTo>
                    <a:pt x="1341" y="176"/>
                  </a:lnTo>
                  <a:lnTo>
                    <a:pt x="1341" y="175"/>
                  </a:lnTo>
                  <a:lnTo>
                    <a:pt x="1342" y="176"/>
                  </a:lnTo>
                  <a:lnTo>
                    <a:pt x="1343" y="176"/>
                  </a:lnTo>
                  <a:lnTo>
                    <a:pt x="1344" y="176"/>
                  </a:lnTo>
                  <a:lnTo>
                    <a:pt x="1345" y="176"/>
                  </a:lnTo>
                  <a:lnTo>
                    <a:pt x="1346" y="176"/>
                  </a:lnTo>
                  <a:lnTo>
                    <a:pt x="1347" y="176"/>
                  </a:lnTo>
                  <a:lnTo>
                    <a:pt x="1348" y="176"/>
                  </a:lnTo>
                  <a:lnTo>
                    <a:pt x="1349" y="176"/>
                  </a:lnTo>
                  <a:lnTo>
                    <a:pt x="1350" y="177"/>
                  </a:lnTo>
                  <a:lnTo>
                    <a:pt x="1351" y="176"/>
                  </a:lnTo>
                  <a:lnTo>
                    <a:pt x="1352" y="176"/>
                  </a:lnTo>
                  <a:lnTo>
                    <a:pt x="1354" y="177"/>
                  </a:lnTo>
                  <a:lnTo>
                    <a:pt x="1354" y="178"/>
                  </a:lnTo>
                  <a:lnTo>
                    <a:pt x="1356" y="176"/>
                  </a:lnTo>
                  <a:lnTo>
                    <a:pt x="1357" y="177"/>
                  </a:lnTo>
                  <a:lnTo>
                    <a:pt x="1358" y="176"/>
                  </a:lnTo>
                  <a:lnTo>
                    <a:pt x="1359" y="177"/>
                  </a:lnTo>
                  <a:lnTo>
                    <a:pt x="1360" y="178"/>
                  </a:lnTo>
                  <a:lnTo>
                    <a:pt x="1361" y="177"/>
                  </a:lnTo>
                  <a:lnTo>
                    <a:pt x="1362" y="178"/>
                  </a:lnTo>
                  <a:lnTo>
                    <a:pt x="1363" y="179"/>
                  </a:lnTo>
                  <a:lnTo>
                    <a:pt x="1364" y="178"/>
                  </a:lnTo>
                  <a:lnTo>
                    <a:pt x="1365" y="179"/>
                  </a:lnTo>
                  <a:lnTo>
                    <a:pt x="1366" y="178"/>
                  </a:lnTo>
                  <a:lnTo>
                    <a:pt x="1367" y="178"/>
                  </a:lnTo>
                  <a:lnTo>
                    <a:pt x="1368" y="179"/>
                  </a:lnTo>
                  <a:lnTo>
                    <a:pt x="1368" y="180"/>
                  </a:lnTo>
                  <a:lnTo>
                    <a:pt x="1370" y="180"/>
                  </a:lnTo>
                  <a:lnTo>
                    <a:pt x="1370" y="179"/>
                  </a:lnTo>
                  <a:lnTo>
                    <a:pt x="1371" y="178"/>
                  </a:lnTo>
                  <a:lnTo>
                    <a:pt x="1372" y="179"/>
                  </a:lnTo>
                  <a:lnTo>
                    <a:pt x="1373" y="179"/>
                  </a:lnTo>
                  <a:lnTo>
                    <a:pt x="1373" y="178"/>
                  </a:lnTo>
                  <a:lnTo>
                    <a:pt x="1375" y="179"/>
                  </a:lnTo>
                  <a:lnTo>
                    <a:pt x="1375" y="178"/>
                  </a:lnTo>
                  <a:lnTo>
                    <a:pt x="1377" y="180"/>
                  </a:lnTo>
                  <a:lnTo>
                    <a:pt x="1378" y="179"/>
                  </a:lnTo>
                  <a:lnTo>
                    <a:pt x="1379" y="180"/>
                  </a:lnTo>
                  <a:lnTo>
                    <a:pt x="1380" y="180"/>
                  </a:lnTo>
                  <a:lnTo>
                    <a:pt x="1381" y="179"/>
                  </a:lnTo>
                  <a:lnTo>
                    <a:pt x="1381" y="180"/>
                  </a:lnTo>
                  <a:lnTo>
                    <a:pt x="1383" y="180"/>
                  </a:lnTo>
                  <a:lnTo>
                    <a:pt x="1383" y="179"/>
                  </a:lnTo>
                  <a:lnTo>
                    <a:pt x="1385" y="180"/>
                  </a:lnTo>
                  <a:lnTo>
                    <a:pt x="1386" y="180"/>
                  </a:lnTo>
                  <a:lnTo>
                    <a:pt x="1387" y="179"/>
                  </a:lnTo>
                  <a:lnTo>
                    <a:pt x="1388" y="180"/>
                  </a:lnTo>
                  <a:lnTo>
                    <a:pt x="1389" y="180"/>
                  </a:lnTo>
                  <a:lnTo>
                    <a:pt x="1389" y="181"/>
                  </a:lnTo>
                  <a:lnTo>
                    <a:pt x="1391" y="180"/>
                  </a:lnTo>
                  <a:lnTo>
                    <a:pt x="1393" y="181"/>
                  </a:lnTo>
                  <a:lnTo>
                    <a:pt x="1393" y="180"/>
                  </a:lnTo>
                  <a:lnTo>
                    <a:pt x="1394" y="180"/>
                  </a:lnTo>
                  <a:lnTo>
                    <a:pt x="1394" y="181"/>
                  </a:lnTo>
                  <a:lnTo>
                    <a:pt x="1396" y="181"/>
                  </a:lnTo>
                  <a:lnTo>
                    <a:pt x="1398" y="180"/>
                  </a:lnTo>
                  <a:lnTo>
                    <a:pt x="1399" y="181"/>
                  </a:lnTo>
                  <a:lnTo>
                    <a:pt x="1400" y="180"/>
                  </a:lnTo>
                  <a:lnTo>
                    <a:pt x="1401" y="181"/>
                  </a:lnTo>
                  <a:lnTo>
                    <a:pt x="1402" y="181"/>
                  </a:lnTo>
                  <a:lnTo>
                    <a:pt x="1403" y="182"/>
                  </a:lnTo>
                  <a:lnTo>
                    <a:pt x="1404" y="182"/>
                  </a:lnTo>
                  <a:lnTo>
                    <a:pt x="1404" y="183"/>
                  </a:lnTo>
                  <a:lnTo>
                    <a:pt x="1406" y="182"/>
                  </a:lnTo>
                  <a:lnTo>
                    <a:pt x="1407" y="182"/>
                  </a:lnTo>
                  <a:lnTo>
                    <a:pt x="1408" y="181"/>
                  </a:lnTo>
                  <a:lnTo>
                    <a:pt x="1409" y="182"/>
                  </a:lnTo>
                  <a:lnTo>
                    <a:pt x="1410" y="182"/>
                  </a:lnTo>
                  <a:lnTo>
                    <a:pt x="1412" y="182"/>
                  </a:lnTo>
                  <a:lnTo>
                    <a:pt x="1414" y="183"/>
                  </a:lnTo>
                  <a:lnTo>
                    <a:pt x="1415" y="182"/>
                  </a:lnTo>
                  <a:lnTo>
                    <a:pt x="1417" y="182"/>
                  </a:lnTo>
                  <a:lnTo>
                    <a:pt x="1419" y="182"/>
                  </a:lnTo>
                  <a:lnTo>
                    <a:pt x="1420" y="182"/>
                  </a:lnTo>
                  <a:lnTo>
                    <a:pt x="1422" y="183"/>
                  </a:lnTo>
                  <a:lnTo>
                    <a:pt x="1423" y="183"/>
                  </a:lnTo>
                  <a:lnTo>
                    <a:pt x="1425" y="183"/>
                  </a:lnTo>
                  <a:lnTo>
                    <a:pt x="1427" y="183"/>
                  </a:lnTo>
                  <a:lnTo>
                    <a:pt x="1428" y="183"/>
                  </a:lnTo>
                  <a:lnTo>
                    <a:pt x="1429" y="185"/>
                  </a:lnTo>
                  <a:lnTo>
                    <a:pt x="1430" y="185"/>
                  </a:lnTo>
                  <a:lnTo>
                    <a:pt x="1431" y="184"/>
                  </a:lnTo>
                  <a:lnTo>
                    <a:pt x="1433" y="183"/>
                  </a:lnTo>
                  <a:lnTo>
                    <a:pt x="1434" y="184"/>
                  </a:lnTo>
                  <a:lnTo>
                    <a:pt x="1435" y="184"/>
                  </a:lnTo>
                  <a:lnTo>
                    <a:pt x="1436" y="183"/>
                  </a:lnTo>
                  <a:lnTo>
                    <a:pt x="1437" y="184"/>
                  </a:lnTo>
                  <a:lnTo>
                    <a:pt x="1438" y="184"/>
                  </a:lnTo>
                  <a:lnTo>
                    <a:pt x="1438" y="183"/>
                  </a:lnTo>
                  <a:lnTo>
                    <a:pt x="1440" y="184"/>
                  </a:lnTo>
                  <a:lnTo>
                    <a:pt x="1440" y="183"/>
                  </a:lnTo>
                  <a:lnTo>
                    <a:pt x="1441" y="183"/>
                  </a:lnTo>
                  <a:lnTo>
                    <a:pt x="1442" y="183"/>
                  </a:lnTo>
                  <a:lnTo>
                    <a:pt x="1443" y="183"/>
                  </a:lnTo>
                  <a:lnTo>
                    <a:pt x="1444" y="184"/>
                  </a:lnTo>
                  <a:lnTo>
                    <a:pt x="1445" y="183"/>
                  </a:lnTo>
                  <a:lnTo>
                    <a:pt x="1446" y="183"/>
                  </a:lnTo>
                  <a:lnTo>
                    <a:pt x="1447" y="183"/>
                  </a:lnTo>
                  <a:lnTo>
                    <a:pt x="1448" y="183"/>
                  </a:lnTo>
                  <a:lnTo>
                    <a:pt x="1449" y="183"/>
                  </a:lnTo>
                  <a:lnTo>
                    <a:pt x="1450" y="184"/>
                  </a:lnTo>
                  <a:lnTo>
                    <a:pt x="1451" y="184"/>
                  </a:lnTo>
                  <a:lnTo>
                    <a:pt x="1452" y="183"/>
                  </a:lnTo>
                  <a:lnTo>
                    <a:pt x="1453" y="184"/>
                  </a:lnTo>
                  <a:lnTo>
                    <a:pt x="1454" y="184"/>
                  </a:lnTo>
                  <a:lnTo>
                    <a:pt x="1455" y="183"/>
                  </a:lnTo>
                  <a:lnTo>
                    <a:pt x="1456" y="184"/>
                  </a:lnTo>
                  <a:lnTo>
                    <a:pt x="1457" y="184"/>
                  </a:lnTo>
                  <a:lnTo>
                    <a:pt x="1459" y="185"/>
                  </a:lnTo>
                  <a:lnTo>
                    <a:pt x="1460" y="184"/>
                  </a:lnTo>
                  <a:lnTo>
                    <a:pt x="1461" y="184"/>
                  </a:lnTo>
                  <a:lnTo>
                    <a:pt x="1462" y="185"/>
                  </a:lnTo>
                  <a:lnTo>
                    <a:pt x="1463" y="184"/>
                  </a:lnTo>
                  <a:lnTo>
                    <a:pt x="1464" y="186"/>
                  </a:lnTo>
                  <a:lnTo>
                    <a:pt x="1465" y="186"/>
                  </a:lnTo>
                  <a:lnTo>
                    <a:pt x="1465" y="185"/>
                  </a:lnTo>
                  <a:lnTo>
                    <a:pt x="1467" y="185"/>
                  </a:lnTo>
                  <a:lnTo>
                    <a:pt x="1469" y="186"/>
                  </a:lnTo>
                  <a:lnTo>
                    <a:pt x="1470" y="185"/>
                  </a:lnTo>
                  <a:lnTo>
                    <a:pt x="1472" y="185"/>
                  </a:lnTo>
                  <a:lnTo>
                    <a:pt x="1473" y="185"/>
                  </a:lnTo>
                  <a:lnTo>
                    <a:pt x="1473" y="186"/>
                  </a:lnTo>
                  <a:lnTo>
                    <a:pt x="1475" y="185"/>
                  </a:lnTo>
                  <a:lnTo>
                    <a:pt x="1476" y="186"/>
                  </a:lnTo>
                  <a:lnTo>
                    <a:pt x="1477" y="186"/>
                  </a:lnTo>
                  <a:lnTo>
                    <a:pt x="1478" y="186"/>
                  </a:lnTo>
                  <a:lnTo>
                    <a:pt x="1478" y="187"/>
                  </a:lnTo>
                  <a:lnTo>
                    <a:pt x="1480" y="186"/>
                  </a:lnTo>
                  <a:lnTo>
                    <a:pt x="1482" y="187"/>
                  </a:lnTo>
                  <a:lnTo>
                    <a:pt x="1483" y="186"/>
                  </a:lnTo>
                  <a:lnTo>
                    <a:pt x="1484" y="185"/>
                  </a:lnTo>
                  <a:lnTo>
                    <a:pt x="1485" y="185"/>
                  </a:lnTo>
                  <a:lnTo>
                    <a:pt x="1486" y="186"/>
                  </a:lnTo>
                  <a:lnTo>
                    <a:pt x="1488" y="186"/>
                  </a:lnTo>
                  <a:lnTo>
                    <a:pt x="1488" y="187"/>
                  </a:lnTo>
                  <a:lnTo>
                    <a:pt x="1490" y="186"/>
                  </a:lnTo>
                  <a:lnTo>
                    <a:pt x="1491" y="186"/>
                  </a:lnTo>
                  <a:lnTo>
                    <a:pt x="1492" y="187"/>
                  </a:lnTo>
                  <a:lnTo>
                    <a:pt x="1493" y="186"/>
                  </a:lnTo>
                  <a:lnTo>
                    <a:pt x="1494" y="186"/>
                  </a:lnTo>
                  <a:lnTo>
                    <a:pt x="1494" y="187"/>
                  </a:lnTo>
                  <a:lnTo>
                    <a:pt x="1496" y="187"/>
                  </a:lnTo>
                  <a:lnTo>
                    <a:pt x="1498" y="187"/>
                  </a:lnTo>
                  <a:lnTo>
                    <a:pt x="1499" y="187"/>
                  </a:lnTo>
                  <a:lnTo>
                    <a:pt x="1501" y="187"/>
                  </a:lnTo>
                  <a:lnTo>
                    <a:pt x="1501" y="188"/>
                  </a:lnTo>
                  <a:lnTo>
                    <a:pt x="1503" y="187"/>
                  </a:lnTo>
                  <a:lnTo>
                    <a:pt x="1504" y="187"/>
                  </a:lnTo>
                  <a:lnTo>
                    <a:pt x="1505" y="188"/>
                  </a:lnTo>
                  <a:lnTo>
                    <a:pt x="1506" y="187"/>
                  </a:lnTo>
                  <a:lnTo>
                    <a:pt x="1507" y="188"/>
                  </a:lnTo>
                  <a:lnTo>
                    <a:pt x="1507" y="187"/>
                  </a:lnTo>
                  <a:lnTo>
                    <a:pt x="1509" y="188"/>
                  </a:lnTo>
                  <a:lnTo>
                    <a:pt x="1509" y="187"/>
                  </a:lnTo>
                  <a:lnTo>
                    <a:pt x="1511" y="188"/>
                  </a:lnTo>
                  <a:lnTo>
                    <a:pt x="1512" y="188"/>
                  </a:lnTo>
                  <a:lnTo>
                    <a:pt x="1513" y="187"/>
                  </a:lnTo>
                  <a:lnTo>
                    <a:pt x="1514" y="188"/>
                  </a:lnTo>
                  <a:lnTo>
                    <a:pt x="1515" y="188"/>
                  </a:lnTo>
                  <a:lnTo>
                    <a:pt x="1515" y="187"/>
                  </a:lnTo>
                  <a:lnTo>
                    <a:pt x="1517" y="188"/>
                  </a:lnTo>
                  <a:lnTo>
                    <a:pt x="1519" y="188"/>
                  </a:lnTo>
                  <a:lnTo>
                    <a:pt x="1520" y="188"/>
                  </a:lnTo>
                  <a:lnTo>
                    <a:pt x="1522" y="188"/>
                  </a:lnTo>
                  <a:lnTo>
                    <a:pt x="1522" y="187"/>
                  </a:lnTo>
                  <a:lnTo>
                    <a:pt x="1524" y="188"/>
                  </a:lnTo>
                  <a:lnTo>
                    <a:pt x="1525" y="188"/>
                  </a:lnTo>
                  <a:lnTo>
                    <a:pt x="1526" y="189"/>
                  </a:lnTo>
                  <a:lnTo>
                    <a:pt x="1527" y="188"/>
                  </a:lnTo>
                  <a:lnTo>
                    <a:pt x="1528" y="188"/>
                  </a:lnTo>
                  <a:lnTo>
                    <a:pt x="1528" y="189"/>
                  </a:lnTo>
                  <a:lnTo>
                    <a:pt x="1530" y="189"/>
                  </a:lnTo>
                  <a:lnTo>
                    <a:pt x="1532" y="190"/>
                  </a:lnTo>
                  <a:lnTo>
                    <a:pt x="1533" y="190"/>
                  </a:lnTo>
                  <a:lnTo>
                    <a:pt x="1534" y="190"/>
                  </a:lnTo>
                  <a:lnTo>
                    <a:pt x="1535" y="190"/>
                  </a:lnTo>
                  <a:lnTo>
                    <a:pt x="1536" y="190"/>
                  </a:lnTo>
                  <a:lnTo>
                    <a:pt x="1537" y="190"/>
                  </a:lnTo>
                  <a:lnTo>
                    <a:pt x="1538" y="190"/>
                  </a:lnTo>
                  <a:lnTo>
                    <a:pt x="1540" y="191"/>
                  </a:lnTo>
                  <a:lnTo>
                    <a:pt x="1541" y="191"/>
                  </a:lnTo>
                  <a:lnTo>
                    <a:pt x="1541" y="190"/>
                  </a:lnTo>
                  <a:lnTo>
                    <a:pt x="1543" y="190"/>
                  </a:lnTo>
                  <a:lnTo>
                    <a:pt x="1543" y="191"/>
                  </a:lnTo>
                  <a:lnTo>
                    <a:pt x="1545" y="190"/>
                  </a:lnTo>
                  <a:lnTo>
                    <a:pt x="1546" y="190"/>
                  </a:lnTo>
                  <a:lnTo>
                    <a:pt x="1547" y="191"/>
                  </a:lnTo>
                  <a:lnTo>
                    <a:pt x="1548" y="190"/>
                  </a:lnTo>
                  <a:lnTo>
                    <a:pt x="1549" y="190"/>
                  </a:lnTo>
                  <a:lnTo>
                    <a:pt x="1549" y="191"/>
                  </a:lnTo>
                  <a:lnTo>
                    <a:pt x="1551" y="191"/>
                  </a:lnTo>
                  <a:lnTo>
                    <a:pt x="1553" y="191"/>
                  </a:lnTo>
                  <a:lnTo>
                    <a:pt x="1554" y="191"/>
                  </a:lnTo>
                  <a:lnTo>
                    <a:pt x="1555" y="192"/>
                  </a:lnTo>
                  <a:lnTo>
                    <a:pt x="1556" y="191"/>
                  </a:lnTo>
                  <a:lnTo>
                    <a:pt x="1557" y="191"/>
                  </a:lnTo>
                  <a:lnTo>
                    <a:pt x="1558" y="193"/>
                  </a:lnTo>
                  <a:lnTo>
                    <a:pt x="1559" y="193"/>
                  </a:lnTo>
                  <a:lnTo>
                    <a:pt x="1560" y="191"/>
                  </a:lnTo>
                  <a:lnTo>
                    <a:pt x="1561" y="191"/>
                  </a:lnTo>
                  <a:lnTo>
                    <a:pt x="1562" y="193"/>
                  </a:lnTo>
                  <a:lnTo>
                    <a:pt x="1563" y="191"/>
                  </a:lnTo>
                  <a:lnTo>
                    <a:pt x="1564" y="191"/>
                  </a:lnTo>
                  <a:lnTo>
                    <a:pt x="1564" y="193"/>
                  </a:lnTo>
                  <a:lnTo>
                    <a:pt x="1566" y="193"/>
                  </a:lnTo>
                  <a:lnTo>
                    <a:pt x="1567" y="193"/>
                  </a:lnTo>
                  <a:lnTo>
                    <a:pt x="1569" y="193"/>
                  </a:lnTo>
                  <a:lnTo>
                    <a:pt x="1570" y="193"/>
                  </a:lnTo>
                  <a:lnTo>
                    <a:pt x="1571" y="193"/>
                  </a:lnTo>
                  <a:lnTo>
                    <a:pt x="1572" y="193"/>
                  </a:lnTo>
                  <a:lnTo>
                    <a:pt x="1574" y="193"/>
                  </a:lnTo>
                  <a:lnTo>
                    <a:pt x="1575" y="193"/>
                  </a:lnTo>
                  <a:lnTo>
                    <a:pt x="1577" y="193"/>
                  </a:lnTo>
                  <a:lnTo>
                    <a:pt x="1578" y="193"/>
                  </a:lnTo>
                  <a:lnTo>
                    <a:pt x="1579" y="194"/>
                  </a:lnTo>
                  <a:lnTo>
                    <a:pt x="1580" y="194"/>
                  </a:lnTo>
                  <a:lnTo>
                    <a:pt x="1580" y="193"/>
                  </a:lnTo>
                  <a:lnTo>
                    <a:pt x="1582" y="194"/>
                  </a:lnTo>
                  <a:lnTo>
                    <a:pt x="1583" y="193"/>
                  </a:lnTo>
                  <a:lnTo>
                    <a:pt x="1584" y="193"/>
                  </a:lnTo>
                  <a:lnTo>
                    <a:pt x="1585" y="193"/>
                  </a:lnTo>
                  <a:lnTo>
                    <a:pt x="1586" y="194"/>
                  </a:lnTo>
                  <a:lnTo>
                    <a:pt x="1587" y="194"/>
                  </a:lnTo>
                  <a:lnTo>
                    <a:pt x="1588" y="194"/>
                  </a:lnTo>
                  <a:lnTo>
                    <a:pt x="1590" y="194"/>
                  </a:lnTo>
                  <a:lnTo>
                    <a:pt x="1591" y="194"/>
                  </a:lnTo>
                  <a:lnTo>
                    <a:pt x="1593" y="196"/>
                  </a:lnTo>
                  <a:lnTo>
                    <a:pt x="1595" y="196"/>
                  </a:lnTo>
                  <a:lnTo>
                    <a:pt x="1596" y="196"/>
                  </a:lnTo>
                  <a:lnTo>
                    <a:pt x="1598" y="195"/>
                  </a:lnTo>
                  <a:lnTo>
                    <a:pt x="1599" y="196"/>
                  </a:lnTo>
                  <a:lnTo>
                    <a:pt x="1601" y="196"/>
                  </a:lnTo>
                  <a:lnTo>
                    <a:pt x="1603" y="196"/>
                  </a:lnTo>
                  <a:lnTo>
                    <a:pt x="1604" y="196"/>
                  </a:lnTo>
                  <a:lnTo>
                    <a:pt x="1606" y="196"/>
                  </a:lnTo>
                  <a:lnTo>
                    <a:pt x="1606" y="197"/>
                  </a:lnTo>
                  <a:lnTo>
                    <a:pt x="1608" y="197"/>
                  </a:lnTo>
                  <a:lnTo>
                    <a:pt x="1609" y="196"/>
                  </a:lnTo>
                  <a:lnTo>
                    <a:pt x="1610" y="197"/>
                  </a:lnTo>
                  <a:lnTo>
                    <a:pt x="1611" y="197"/>
                  </a:lnTo>
                  <a:lnTo>
                    <a:pt x="1612" y="197"/>
                  </a:lnTo>
                  <a:lnTo>
                    <a:pt x="1612" y="196"/>
                  </a:lnTo>
                  <a:lnTo>
                    <a:pt x="1614" y="197"/>
                  </a:lnTo>
                  <a:lnTo>
                    <a:pt x="1616" y="197"/>
                  </a:lnTo>
                  <a:lnTo>
                    <a:pt x="1617" y="197"/>
                  </a:lnTo>
                  <a:lnTo>
                    <a:pt x="1618" y="198"/>
                  </a:lnTo>
                  <a:lnTo>
                    <a:pt x="1619" y="197"/>
                  </a:lnTo>
                  <a:lnTo>
                    <a:pt x="1620" y="197"/>
                  </a:lnTo>
                  <a:lnTo>
                    <a:pt x="1620" y="198"/>
                  </a:lnTo>
                  <a:lnTo>
                    <a:pt x="1622" y="198"/>
                  </a:lnTo>
                  <a:lnTo>
                    <a:pt x="1622" y="197"/>
                  </a:lnTo>
                  <a:lnTo>
                    <a:pt x="1624" y="198"/>
                  </a:lnTo>
                  <a:lnTo>
                    <a:pt x="1625" y="197"/>
                  </a:lnTo>
                  <a:lnTo>
                    <a:pt x="1626" y="198"/>
                  </a:lnTo>
                  <a:lnTo>
                    <a:pt x="1627" y="198"/>
                  </a:lnTo>
                  <a:lnTo>
                    <a:pt x="1629" y="199"/>
                  </a:lnTo>
                  <a:lnTo>
                    <a:pt x="1630" y="199"/>
                  </a:lnTo>
                  <a:lnTo>
                    <a:pt x="1631" y="198"/>
                  </a:lnTo>
                  <a:lnTo>
                    <a:pt x="1632" y="197"/>
                  </a:lnTo>
                  <a:lnTo>
                    <a:pt x="1633" y="197"/>
                  </a:lnTo>
                  <a:lnTo>
                    <a:pt x="1633" y="198"/>
                  </a:lnTo>
                  <a:lnTo>
                    <a:pt x="1635" y="199"/>
                  </a:lnTo>
                  <a:lnTo>
                    <a:pt x="1636" y="198"/>
                  </a:lnTo>
                  <a:lnTo>
                    <a:pt x="1637" y="198"/>
                  </a:lnTo>
                  <a:lnTo>
                    <a:pt x="1638" y="200"/>
                  </a:lnTo>
                  <a:lnTo>
                    <a:pt x="1639" y="199"/>
                  </a:lnTo>
                  <a:lnTo>
                    <a:pt x="1640" y="198"/>
                  </a:lnTo>
                  <a:lnTo>
                    <a:pt x="1641" y="198"/>
                  </a:lnTo>
                  <a:lnTo>
                    <a:pt x="1641" y="200"/>
                  </a:lnTo>
                  <a:lnTo>
                    <a:pt x="1643" y="199"/>
                  </a:lnTo>
                  <a:lnTo>
                    <a:pt x="1643" y="198"/>
                  </a:lnTo>
                  <a:lnTo>
                    <a:pt x="1645" y="199"/>
                  </a:lnTo>
                  <a:lnTo>
                    <a:pt x="1646" y="200"/>
                  </a:lnTo>
                  <a:lnTo>
                    <a:pt x="1647" y="199"/>
                  </a:lnTo>
                  <a:lnTo>
                    <a:pt x="1648" y="200"/>
                  </a:lnTo>
                  <a:lnTo>
                    <a:pt x="1649" y="199"/>
                  </a:lnTo>
                  <a:lnTo>
                    <a:pt x="1650" y="200"/>
                  </a:lnTo>
                  <a:lnTo>
                    <a:pt x="1651" y="200"/>
                  </a:lnTo>
                  <a:lnTo>
                    <a:pt x="1652" y="199"/>
                  </a:lnTo>
                  <a:lnTo>
                    <a:pt x="1653" y="198"/>
                  </a:lnTo>
                  <a:lnTo>
                    <a:pt x="1654" y="198"/>
                  </a:lnTo>
                  <a:lnTo>
                    <a:pt x="1654" y="200"/>
                  </a:lnTo>
                  <a:lnTo>
                    <a:pt x="1656" y="200"/>
                  </a:lnTo>
                  <a:lnTo>
                    <a:pt x="1657" y="200"/>
                  </a:lnTo>
                  <a:lnTo>
                    <a:pt x="1658" y="200"/>
                  </a:lnTo>
                  <a:lnTo>
                    <a:pt x="1659" y="200"/>
                  </a:lnTo>
                  <a:lnTo>
                    <a:pt x="1660" y="199"/>
                  </a:lnTo>
                  <a:lnTo>
                    <a:pt x="1661" y="199"/>
                  </a:lnTo>
                  <a:lnTo>
                    <a:pt x="1662" y="199"/>
                  </a:lnTo>
                  <a:lnTo>
                    <a:pt x="1662" y="200"/>
                  </a:lnTo>
                  <a:lnTo>
                    <a:pt x="1664" y="200"/>
                  </a:lnTo>
                  <a:lnTo>
                    <a:pt x="1665" y="199"/>
                  </a:lnTo>
                  <a:lnTo>
                    <a:pt x="1666" y="200"/>
                  </a:lnTo>
                  <a:lnTo>
                    <a:pt x="1667" y="200"/>
                  </a:lnTo>
                  <a:lnTo>
                    <a:pt x="1667" y="201"/>
                  </a:lnTo>
                  <a:lnTo>
                    <a:pt x="1669" y="200"/>
                  </a:lnTo>
                  <a:lnTo>
                    <a:pt x="1671" y="201"/>
                  </a:lnTo>
                  <a:lnTo>
                    <a:pt x="1671" y="200"/>
                  </a:lnTo>
                  <a:lnTo>
                    <a:pt x="1672" y="201"/>
                  </a:lnTo>
                  <a:lnTo>
                    <a:pt x="1673" y="200"/>
                  </a:lnTo>
                  <a:lnTo>
                    <a:pt x="1674" y="201"/>
                  </a:lnTo>
                  <a:lnTo>
                    <a:pt x="1675" y="201"/>
                  </a:lnTo>
                  <a:lnTo>
                    <a:pt x="1676" y="200"/>
                  </a:lnTo>
                  <a:lnTo>
                    <a:pt x="1677" y="200"/>
                  </a:lnTo>
                  <a:lnTo>
                    <a:pt x="1677" y="201"/>
                  </a:lnTo>
                  <a:lnTo>
                    <a:pt x="1679" y="200"/>
                  </a:lnTo>
                  <a:lnTo>
                    <a:pt x="1680" y="200"/>
                  </a:lnTo>
                  <a:lnTo>
                    <a:pt x="1681" y="200"/>
                  </a:lnTo>
                  <a:lnTo>
                    <a:pt x="1682" y="200"/>
                  </a:lnTo>
                  <a:lnTo>
                    <a:pt x="1683" y="201"/>
                  </a:lnTo>
                  <a:lnTo>
                    <a:pt x="1683" y="200"/>
                  </a:lnTo>
                  <a:lnTo>
                    <a:pt x="1685" y="201"/>
                  </a:lnTo>
                  <a:lnTo>
                    <a:pt x="1685" y="200"/>
                  </a:lnTo>
                  <a:lnTo>
                    <a:pt x="1686" y="201"/>
                  </a:lnTo>
                  <a:lnTo>
                    <a:pt x="1687" y="200"/>
                  </a:lnTo>
                  <a:lnTo>
                    <a:pt x="1688" y="200"/>
                  </a:lnTo>
                  <a:lnTo>
                    <a:pt x="1689" y="201"/>
                  </a:lnTo>
                  <a:lnTo>
                    <a:pt x="1690" y="200"/>
                  </a:lnTo>
                  <a:lnTo>
                    <a:pt x="1690" y="201"/>
                  </a:lnTo>
                  <a:lnTo>
                    <a:pt x="1692" y="200"/>
                  </a:lnTo>
                  <a:lnTo>
                    <a:pt x="1692" y="201"/>
                  </a:lnTo>
                  <a:lnTo>
                    <a:pt x="1693" y="201"/>
                  </a:lnTo>
                  <a:lnTo>
                    <a:pt x="1695" y="202"/>
                  </a:lnTo>
                  <a:lnTo>
                    <a:pt x="1696" y="202"/>
                  </a:lnTo>
                  <a:lnTo>
                    <a:pt x="1696" y="201"/>
                  </a:lnTo>
                  <a:lnTo>
                    <a:pt x="1698" y="200"/>
                  </a:lnTo>
                  <a:lnTo>
                    <a:pt x="1698" y="201"/>
                  </a:lnTo>
                  <a:lnTo>
                    <a:pt x="1699" y="202"/>
                  </a:lnTo>
                  <a:lnTo>
                    <a:pt x="1700" y="202"/>
                  </a:lnTo>
                  <a:lnTo>
                    <a:pt x="1701" y="201"/>
                  </a:lnTo>
                  <a:lnTo>
                    <a:pt x="1702" y="202"/>
                  </a:lnTo>
                  <a:lnTo>
                    <a:pt x="1703" y="201"/>
                  </a:lnTo>
                  <a:lnTo>
                    <a:pt x="1704" y="201"/>
                  </a:lnTo>
                  <a:lnTo>
                    <a:pt x="1704" y="200"/>
                  </a:lnTo>
                  <a:lnTo>
                    <a:pt x="1706" y="201"/>
                  </a:lnTo>
                  <a:lnTo>
                    <a:pt x="1708" y="200"/>
                  </a:lnTo>
                  <a:lnTo>
                    <a:pt x="1709" y="201"/>
                  </a:lnTo>
                  <a:lnTo>
                    <a:pt x="1711" y="200"/>
                  </a:lnTo>
                  <a:lnTo>
                    <a:pt x="1712" y="201"/>
                  </a:lnTo>
                  <a:lnTo>
                    <a:pt x="1713" y="201"/>
                  </a:lnTo>
                  <a:lnTo>
                    <a:pt x="1714" y="200"/>
                  </a:lnTo>
                  <a:lnTo>
                    <a:pt x="1715" y="201"/>
                  </a:lnTo>
                  <a:lnTo>
                    <a:pt x="1716" y="201"/>
                  </a:lnTo>
                  <a:lnTo>
                    <a:pt x="1717" y="202"/>
                  </a:lnTo>
                  <a:lnTo>
                    <a:pt x="1718" y="201"/>
                  </a:lnTo>
                  <a:lnTo>
                    <a:pt x="1719" y="201"/>
                  </a:lnTo>
                  <a:lnTo>
                    <a:pt x="1719" y="202"/>
                  </a:lnTo>
                  <a:lnTo>
                    <a:pt x="1721" y="200"/>
                  </a:lnTo>
                  <a:lnTo>
                    <a:pt x="1722" y="200"/>
                  </a:lnTo>
                  <a:lnTo>
                    <a:pt x="1723" y="202"/>
                  </a:lnTo>
                  <a:lnTo>
                    <a:pt x="1724" y="202"/>
                  </a:lnTo>
                  <a:lnTo>
                    <a:pt x="1725" y="201"/>
                  </a:lnTo>
                  <a:lnTo>
                    <a:pt x="1726" y="202"/>
                  </a:lnTo>
                  <a:lnTo>
                    <a:pt x="1727" y="202"/>
                  </a:lnTo>
                  <a:lnTo>
                    <a:pt x="1727" y="201"/>
                  </a:lnTo>
                  <a:lnTo>
                    <a:pt x="1729" y="202"/>
                  </a:lnTo>
                  <a:lnTo>
                    <a:pt x="1730" y="202"/>
                  </a:lnTo>
                  <a:lnTo>
                    <a:pt x="1732" y="202"/>
                  </a:lnTo>
                  <a:lnTo>
                    <a:pt x="1734" y="202"/>
                  </a:lnTo>
                  <a:lnTo>
                    <a:pt x="1735" y="202"/>
                  </a:lnTo>
                  <a:lnTo>
                    <a:pt x="1737" y="202"/>
                  </a:lnTo>
                  <a:lnTo>
                    <a:pt x="1738" y="202"/>
                  </a:lnTo>
                  <a:lnTo>
                    <a:pt x="1740" y="202"/>
                  </a:lnTo>
                  <a:lnTo>
                    <a:pt x="1742" y="202"/>
                  </a:lnTo>
                  <a:lnTo>
                    <a:pt x="1743" y="202"/>
                  </a:lnTo>
                  <a:lnTo>
                    <a:pt x="1745" y="202"/>
                  </a:lnTo>
                  <a:lnTo>
                    <a:pt x="1746" y="202"/>
                  </a:lnTo>
                  <a:lnTo>
                    <a:pt x="1748" y="202"/>
                  </a:lnTo>
                  <a:lnTo>
                    <a:pt x="1749" y="201"/>
                  </a:lnTo>
                  <a:lnTo>
                    <a:pt x="1750" y="202"/>
                  </a:lnTo>
                  <a:lnTo>
                    <a:pt x="1751" y="202"/>
                  </a:lnTo>
                  <a:lnTo>
                    <a:pt x="1751" y="201"/>
                  </a:lnTo>
                  <a:lnTo>
                    <a:pt x="1753" y="202"/>
                  </a:lnTo>
                  <a:lnTo>
                    <a:pt x="1754" y="203"/>
                  </a:lnTo>
                  <a:lnTo>
                    <a:pt x="1755" y="203"/>
                  </a:lnTo>
                  <a:lnTo>
                    <a:pt x="1756" y="203"/>
                  </a:lnTo>
                  <a:lnTo>
                    <a:pt x="1757" y="203"/>
                  </a:lnTo>
                  <a:lnTo>
                    <a:pt x="1758" y="203"/>
                  </a:lnTo>
                  <a:lnTo>
                    <a:pt x="1759" y="203"/>
                  </a:lnTo>
                  <a:lnTo>
                    <a:pt x="1761" y="203"/>
                  </a:lnTo>
                  <a:lnTo>
                    <a:pt x="1762" y="205"/>
                  </a:lnTo>
                  <a:lnTo>
                    <a:pt x="1763" y="205"/>
                  </a:lnTo>
                  <a:lnTo>
                    <a:pt x="1764" y="205"/>
                  </a:lnTo>
                  <a:lnTo>
                    <a:pt x="1766" y="203"/>
                  </a:lnTo>
                  <a:lnTo>
                    <a:pt x="1767" y="203"/>
                  </a:lnTo>
                  <a:lnTo>
                    <a:pt x="1768" y="204"/>
                  </a:lnTo>
                  <a:lnTo>
                    <a:pt x="1769" y="204"/>
                  </a:lnTo>
                  <a:lnTo>
                    <a:pt x="1771" y="203"/>
                  </a:lnTo>
                  <a:lnTo>
                    <a:pt x="1772" y="204"/>
                  </a:lnTo>
                  <a:lnTo>
                    <a:pt x="1773" y="203"/>
                  </a:lnTo>
                  <a:lnTo>
                    <a:pt x="1774" y="203"/>
                  </a:lnTo>
                  <a:lnTo>
                    <a:pt x="1774" y="204"/>
                  </a:lnTo>
                  <a:lnTo>
                    <a:pt x="1776" y="203"/>
                  </a:lnTo>
                  <a:lnTo>
                    <a:pt x="1777" y="204"/>
                  </a:lnTo>
                  <a:lnTo>
                    <a:pt x="1779" y="204"/>
                  </a:lnTo>
                  <a:lnTo>
                    <a:pt x="1780" y="205"/>
                  </a:lnTo>
                  <a:lnTo>
                    <a:pt x="1781" y="204"/>
                  </a:lnTo>
                  <a:lnTo>
                    <a:pt x="1782" y="204"/>
                  </a:lnTo>
                  <a:lnTo>
                    <a:pt x="1783" y="205"/>
                  </a:lnTo>
                  <a:lnTo>
                    <a:pt x="1784" y="204"/>
                  </a:lnTo>
                  <a:lnTo>
                    <a:pt x="1785" y="204"/>
                  </a:lnTo>
                  <a:lnTo>
                    <a:pt x="1786" y="205"/>
                  </a:lnTo>
                  <a:lnTo>
                    <a:pt x="1787" y="205"/>
                  </a:lnTo>
                  <a:lnTo>
                    <a:pt x="1788" y="205"/>
                  </a:lnTo>
                  <a:lnTo>
                    <a:pt x="1788" y="206"/>
                  </a:lnTo>
                  <a:lnTo>
                    <a:pt x="1790" y="205"/>
                  </a:lnTo>
                  <a:lnTo>
                    <a:pt x="1791" y="204"/>
                  </a:lnTo>
                  <a:lnTo>
                    <a:pt x="1792" y="204"/>
                  </a:lnTo>
                  <a:lnTo>
                    <a:pt x="1793" y="205"/>
                  </a:lnTo>
                  <a:lnTo>
                    <a:pt x="1794" y="204"/>
                  </a:lnTo>
                  <a:lnTo>
                    <a:pt x="1795" y="204"/>
                  </a:lnTo>
                  <a:lnTo>
                    <a:pt x="1797" y="203"/>
                  </a:lnTo>
                  <a:lnTo>
                    <a:pt x="1798" y="204"/>
                  </a:lnTo>
                  <a:lnTo>
                    <a:pt x="1800" y="205"/>
                  </a:lnTo>
                  <a:lnTo>
                    <a:pt x="1801" y="205"/>
                  </a:lnTo>
                  <a:lnTo>
                    <a:pt x="1801" y="206"/>
                  </a:lnTo>
                  <a:lnTo>
                    <a:pt x="1803" y="205"/>
                  </a:lnTo>
                  <a:lnTo>
                    <a:pt x="1805" y="205"/>
                  </a:lnTo>
                  <a:lnTo>
                    <a:pt x="1806" y="205"/>
                  </a:lnTo>
                  <a:lnTo>
                    <a:pt x="1808" y="205"/>
                  </a:lnTo>
                  <a:lnTo>
                    <a:pt x="1809" y="204"/>
                  </a:lnTo>
                  <a:lnTo>
                    <a:pt x="1810" y="205"/>
                  </a:lnTo>
                  <a:lnTo>
                    <a:pt x="1811" y="205"/>
                  </a:lnTo>
                  <a:lnTo>
                    <a:pt x="1811" y="204"/>
                  </a:lnTo>
                  <a:lnTo>
                    <a:pt x="1813" y="205"/>
                  </a:lnTo>
                  <a:lnTo>
                    <a:pt x="1814" y="205"/>
                  </a:lnTo>
                  <a:lnTo>
                    <a:pt x="1814" y="206"/>
                  </a:lnTo>
                  <a:lnTo>
                    <a:pt x="1816" y="205"/>
                  </a:lnTo>
                  <a:lnTo>
                    <a:pt x="1817" y="206"/>
                  </a:lnTo>
                  <a:lnTo>
                    <a:pt x="1818" y="204"/>
                  </a:lnTo>
                  <a:lnTo>
                    <a:pt x="1819" y="204"/>
                  </a:lnTo>
                  <a:lnTo>
                    <a:pt x="1820" y="205"/>
                  </a:lnTo>
                  <a:lnTo>
                    <a:pt x="1821" y="205"/>
                  </a:lnTo>
                  <a:lnTo>
                    <a:pt x="1822" y="205"/>
                  </a:lnTo>
                  <a:lnTo>
                    <a:pt x="1822" y="206"/>
                  </a:lnTo>
                  <a:lnTo>
                    <a:pt x="1824" y="206"/>
                  </a:lnTo>
                  <a:lnTo>
                    <a:pt x="1826" y="207"/>
                  </a:lnTo>
                  <a:lnTo>
                    <a:pt x="1827" y="206"/>
                  </a:lnTo>
                  <a:lnTo>
                    <a:pt x="1829" y="205"/>
                  </a:lnTo>
                  <a:lnTo>
                    <a:pt x="1830" y="205"/>
                  </a:lnTo>
                  <a:lnTo>
                    <a:pt x="1830" y="206"/>
                  </a:lnTo>
                  <a:lnTo>
                    <a:pt x="1832" y="206"/>
                  </a:lnTo>
                  <a:lnTo>
                    <a:pt x="1832" y="207"/>
                  </a:lnTo>
                  <a:lnTo>
                    <a:pt x="1834" y="206"/>
                  </a:lnTo>
                  <a:lnTo>
                    <a:pt x="1835" y="206"/>
                  </a:lnTo>
                  <a:lnTo>
                    <a:pt x="1836" y="207"/>
                  </a:lnTo>
                  <a:lnTo>
                    <a:pt x="1837" y="207"/>
                  </a:lnTo>
                  <a:lnTo>
                    <a:pt x="1838" y="205"/>
                  </a:lnTo>
                  <a:lnTo>
                    <a:pt x="1839" y="205"/>
                  </a:lnTo>
                  <a:lnTo>
                    <a:pt x="1840" y="205"/>
                  </a:lnTo>
                  <a:lnTo>
                    <a:pt x="1842" y="205"/>
                  </a:lnTo>
                  <a:lnTo>
                    <a:pt x="1843" y="205"/>
                  </a:lnTo>
                  <a:lnTo>
                    <a:pt x="1845" y="205"/>
                  </a:lnTo>
                  <a:lnTo>
                    <a:pt x="1847" y="206"/>
                  </a:lnTo>
                  <a:lnTo>
                    <a:pt x="1848" y="206"/>
                  </a:lnTo>
                  <a:lnTo>
                    <a:pt x="1849" y="207"/>
                  </a:lnTo>
                  <a:lnTo>
                    <a:pt x="1850" y="205"/>
                  </a:lnTo>
                  <a:lnTo>
                    <a:pt x="1851" y="205"/>
                  </a:lnTo>
                  <a:lnTo>
                    <a:pt x="1853" y="205"/>
                  </a:lnTo>
                  <a:lnTo>
                    <a:pt x="1855" y="204"/>
                  </a:lnTo>
                  <a:lnTo>
                    <a:pt x="1855" y="205"/>
                  </a:lnTo>
                  <a:lnTo>
                    <a:pt x="1856" y="205"/>
                  </a:lnTo>
                  <a:lnTo>
                    <a:pt x="1858" y="205"/>
                  </a:lnTo>
                  <a:lnTo>
                    <a:pt x="1860" y="206"/>
                  </a:lnTo>
                  <a:lnTo>
                    <a:pt x="1861" y="205"/>
                  </a:lnTo>
                  <a:lnTo>
                    <a:pt x="1863" y="205"/>
                  </a:lnTo>
                  <a:lnTo>
                    <a:pt x="1864" y="205"/>
                  </a:lnTo>
                  <a:lnTo>
                    <a:pt x="1866" y="205"/>
                  </a:lnTo>
                  <a:lnTo>
                    <a:pt x="1868" y="205"/>
                  </a:lnTo>
                  <a:lnTo>
                    <a:pt x="1869" y="206"/>
                  </a:lnTo>
                  <a:lnTo>
                    <a:pt x="1870" y="205"/>
                  </a:lnTo>
                  <a:lnTo>
                    <a:pt x="1871" y="205"/>
                  </a:lnTo>
                  <a:lnTo>
                    <a:pt x="1872" y="205"/>
                  </a:lnTo>
                  <a:lnTo>
                    <a:pt x="1874" y="205"/>
                  </a:lnTo>
                  <a:lnTo>
                    <a:pt x="1876" y="205"/>
                  </a:lnTo>
                  <a:lnTo>
                    <a:pt x="1877" y="205"/>
                  </a:lnTo>
                  <a:lnTo>
                    <a:pt x="1879" y="205"/>
                  </a:lnTo>
                  <a:lnTo>
                    <a:pt x="1881" y="205"/>
                  </a:lnTo>
                  <a:lnTo>
                    <a:pt x="1882" y="205"/>
                  </a:lnTo>
                  <a:lnTo>
                    <a:pt x="1884" y="205"/>
                  </a:lnTo>
                  <a:lnTo>
                    <a:pt x="1885" y="205"/>
                  </a:lnTo>
                  <a:lnTo>
                    <a:pt x="1887" y="207"/>
                  </a:lnTo>
                  <a:lnTo>
                    <a:pt x="1888" y="205"/>
                  </a:lnTo>
                  <a:lnTo>
                    <a:pt x="1889" y="205"/>
                  </a:lnTo>
                  <a:lnTo>
                    <a:pt x="1890" y="205"/>
                  </a:lnTo>
                  <a:lnTo>
                    <a:pt x="1891" y="204"/>
                  </a:lnTo>
                  <a:lnTo>
                    <a:pt x="1892" y="205"/>
                  </a:lnTo>
                  <a:lnTo>
                    <a:pt x="1893" y="205"/>
                  </a:lnTo>
                  <a:lnTo>
                    <a:pt x="1895" y="205"/>
                  </a:lnTo>
                  <a:lnTo>
                    <a:pt x="1897" y="203"/>
                  </a:lnTo>
                  <a:lnTo>
                    <a:pt x="1898" y="203"/>
                  </a:lnTo>
                  <a:lnTo>
                    <a:pt x="1899" y="205"/>
                  </a:lnTo>
                  <a:lnTo>
                    <a:pt x="1900" y="205"/>
                  </a:lnTo>
                  <a:lnTo>
                    <a:pt x="1900" y="203"/>
                  </a:lnTo>
                  <a:lnTo>
                    <a:pt x="1902" y="205"/>
                  </a:lnTo>
                  <a:lnTo>
                    <a:pt x="1903" y="205"/>
                  </a:lnTo>
                  <a:lnTo>
                    <a:pt x="1904" y="204"/>
                  </a:lnTo>
                  <a:lnTo>
                    <a:pt x="1905" y="205"/>
                  </a:lnTo>
                  <a:lnTo>
                    <a:pt x="1906" y="205"/>
                  </a:lnTo>
                  <a:lnTo>
                    <a:pt x="1908" y="205"/>
                  </a:lnTo>
                  <a:lnTo>
                    <a:pt x="1910" y="205"/>
                  </a:lnTo>
                  <a:lnTo>
                    <a:pt x="1911" y="205"/>
                  </a:lnTo>
                  <a:lnTo>
                    <a:pt x="1912" y="204"/>
                  </a:lnTo>
                  <a:lnTo>
                    <a:pt x="1913" y="205"/>
                  </a:lnTo>
                  <a:lnTo>
                    <a:pt x="1914" y="205"/>
                  </a:lnTo>
                  <a:lnTo>
                    <a:pt x="1916" y="205"/>
                  </a:lnTo>
                  <a:lnTo>
                    <a:pt x="1916" y="204"/>
                  </a:lnTo>
                  <a:lnTo>
                    <a:pt x="1918" y="205"/>
                  </a:lnTo>
                  <a:lnTo>
                    <a:pt x="1919" y="203"/>
                  </a:lnTo>
                  <a:lnTo>
                    <a:pt x="1920" y="204"/>
                  </a:lnTo>
                  <a:lnTo>
                    <a:pt x="1921" y="204"/>
                  </a:lnTo>
                  <a:lnTo>
                    <a:pt x="1921" y="203"/>
                  </a:lnTo>
                  <a:lnTo>
                    <a:pt x="1923" y="205"/>
                  </a:lnTo>
                  <a:lnTo>
                    <a:pt x="1924" y="204"/>
                  </a:lnTo>
                  <a:lnTo>
                    <a:pt x="1926" y="204"/>
                  </a:lnTo>
                  <a:lnTo>
                    <a:pt x="1927" y="204"/>
                  </a:lnTo>
                  <a:lnTo>
                    <a:pt x="1927" y="205"/>
                  </a:lnTo>
                  <a:lnTo>
                    <a:pt x="1929" y="203"/>
                  </a:lnTo>
                  <a:lnTo>
                    <a:pt x="1930" y="204"/>
                  </a:lnTo>
                  <a:lnTo>
                    <a:pt x="1931" y="203"/>
                  </a:lnTo>
                  <a:lnTo>
                    <a:pt x="1932" y="203"/>
                  </a:lnTo>
                  <a:lnTo>
                    <a:pt x="1933" y="204"/>
                  </a:lnTo>
                  <a:lnTo>
                    <a:pt x="1934" y="205"/>
                  </a:lnTo>
                  <a:lnTo>
                    <a:pt x="1935" y="205"/>
                  </a:lnTo>
                  <a:lnTo>
                    <a:pt x="1935" y="204"/>
                  </a:lnTo>
                  <a:lnTo>
                    <a:pt x="1937" y="203"/>
                  </a:lnTo>
                  <a:lnTo>
                    <a:pt x="1938" y="204"/>
                  </a:lnTo>
                  <a:lnTo>
                    <a:pt x="1939" y="204"/>
                  </a:lnTo>
                  <a:lnTo>
                    <a:pt x="1940" y="204"/>
                  </a:lnTo>
                  <a:lnTo>
                    <a:pt x="1940" y="203"/>
                  </a:lnTo>
                  <a:lnTo>
                    <a:pt x="1942" y="204"/>
                  </a:lnTo>
                  <a:lnTo>
                    <a:pt x="1944" y="203"/>
                  </a:lnTo>
                  <a:lnTo>
                    <a:pt x="1945" y="203"/>
                  </a:lnTo>
                  <a:lnTo>
                    <a:pt x="1946" y="205"/>
                  </a:lnTo>
                  <a:lnTo>
                    <a:pt x="1947" y="204"/>
                  </a:lnTo>
                  <a:lnTo>
                    <a:pt x="1948" y="204"/>
                  </a:lnTo>
                  <a:lnTo>
                    <a:pt x="1950" y="203"/>
                  </a:lnTo>
                  <a:lnTo>
                    <a:pt x="1951" y="204"/>
                  </a:lnTo>
                  <a:lnTo>
                    <a:pt x="1952" y="204"/>
                  </a:lnTo>
                  <a:lnTo>
                    <a:pt x="1953" y="203"/>
                  </a:lnTo>
                  <a:lnTo>
                    <a:pt x="1954" y="204"/>
                  </a:lnTo>
                  <a:lnTo>
                    <a:pt x="1955" y="204"/>
                  </a:lnTo>
                  <a:lnTo>
                    <a:pt x="1956" y="204"/>
                  </a:lnTo>
                  <a:lnTo>
                    <a:pt x="1956" y="203"/>
                  </a:lnTo>
                  <a:lnTo>
                    <a:pt x="1958" y="204"/>
                  </a:lnTo>
                  <a:lnTo>
                    <a:pt x="1958" y="203"/>
                  </a:lnTo>
                  <a:lnTo>
                    <a:pt x="1960" y="204"/>
                  </a:lnTo>
                  <a:lnTo>
                    <a:pt x="1960" y="205"/>
                  </a:lnTo>
                  <a:lnTo>
                    <a:pt x="1961" y="205"/>
                  </a:lnTo>
                  <a:lnTo>
                    <a:pt x="1961" y="204"/>
                  </a:lnTo>
                  <a:lnTo>
                    <a:pt x="1963" y="203"/>
                  </a:lnTo>
                  <a:lnTo>
                    <a:pt x="1964" y="204"/>
                  </a:lnTo>
                  <a:lnTo>
                    <a:pt x="1965" y="204"/>
                  </a:lnTo>
                  <a:lnTo>
                    <a:pt x="1966" y="204"/>
                  </a:lnTo>
                  <a:lnTo>
                    <a:pt x="1967" y="205"/>
                  </a:lnTo>
                  <a:lnTo>
                    <a:pt x="1968" y="204"/>
                  </a:lnTo>
                  <a:lnTo>
                    <a:pt x="1969" y="205"/>
                  </a:lnTo>
                  <a:lnTo>
                    <a:pt x="1969" y="204"/>
                  </a:lnTo>
                  <a:lnTo>
                    <a:pt x="1971" y="204"/>
                  </a:lnTo>
                  <a:lnTo>
                    <a:pt x="1971" y="203"/>
                  </a:lnTo>
                  <a:lnTo>
                    <a:pt x="1973" y="203"/>
                  </a:lnTo>
                  <a:lnTo>
                    <a:pt x="1974" y="204"/>
                  </a:lnTo>
                  <a:lnTo>
                    <a:pt x="1975" y="205"/>
                  </a:lnTo>
                  <a:lnTo>
                    <a:pt x="1976" y="204"/>
                  </a:lnTo>
                  <a:lnTo>
                    <a:pt x="1977" y="203"/>
                  </a:lnTo>
                  <a:lnTo>
                    <a:pt x="1978" y="205"/>
                  </a:lnTo>
                  <a:lnTo>
                    <a:pt x="1979" y="205"/>
                  </a:lnTo>
                  <a:lnTo>
                    <a:pt x="1979" y="204"/>
                  </a:lnTo>
                  <a:lnTo>
                    <a:pt x="1980" y="205"/>
                  </a:lnTo>
                  <a:lnTo>
                    <a:pt x="1981" y="204"/>
                  </a:lnTo>
                  <a:lnTo>
                    <a:pt x="1982" y="206"/>
                  </a:lnTo>
                  <a:lnTo>
                    <a:pt x="1983" y="203"/>
                  </a:lnTo>
                  <a:lnTo>
                    <a:pt x="1984" y="204"/>
                  </a:lnTo>
                  <a:lnTo>
                    <a:pt x="1986" y="205"/>
                  </a:lnTo>
                  <a:lnTo>
                    <a:pt x="1987" y="205"/>
                  </a:lnTo>
                  <a:lnTo>
                    <a:pt x="1988" y="204"/>
                  </a:lnTo>
                  <a:lnTo>
                    <a:pt x="1989" y="204"/>
                  </a:lnTo>
                  <a:lnTo>
                    <a:pt x="1990" y="205"/>
                  </a:lnTo>
                  <a:lnTo>
                    <a:pt x="1990" y="204"/>
                  </a:lnTo>
                  <a:lnTo>
                    <a:pt x="1992" y="205"/>
                  </a:lnTo>
                  <a:lnTo>
                    <a:pt x="1992" y="204"/>
                  </a:lnTo>
                  <a:lnTo>
                    <a:pt x="1994" y="206"/>
                  </a:lnTo>
                  <a:lnTo>
                    <a:pt x="1994" y="205"/>
                  </a:lnTo>
                  <a:lnTo>
                    <a:pt x="1995" y="205"/>
                  </a:lnTo>
                  <a:lnTo>
                    <a:pt x="1996" y="204"/>
                  </a:lnTo>
                  <a:lnTo>
                    <a:pt x="1997" y="204"/>
                  </a:lnTo>
                  <a:lnTo>
                    <a:pt x="1998" y="204"/>
                  </a:lnTo>
                  <a:lnTo>
                    <a:pt x="1998" y="206"/>
                  </a:lnTo>
                  <a:lnTo>
                    <a:pt x="2000" y="205"/>
                  </a:lnTo>
                  <a:lnTo>
                    <a:pt x="2000" y="206"/>
                  </a:lnTo>
                  <a:lnTo>
                    <a:pt x="2001" y="205"/>
                  </a:lnTo>
                  <a:lnTo>
                    <a:pt x="2002" y="204"/>
                  </a:lnTo>
                  <a:lnTo>
                    <a:pt x="2003" y="205"/>
                  </a:lnTo>
                  <a:lnTo>
                    <a:pt x="2003" y="206"/>
                  </a:lnTo>
                  <a:lnTo>
                    <a:pt x="2005" y="205"/>
                  </a:lnTo>
                  <a:lnTo>
                    <a:pt x="2005" y="204"/>
                  </a:lnTo>
                  <a:lnTo>
                    <a:pt x="2007" y="206"/>
                  </a:lnTo>
                  <a:lnTo>
                    <a:pt x="2007" y="204"/>
                  </a:lnTo>
                  <a:lnTo>
                    <a:pt x="2008" y="204"/>
                  </a:lnTo>
                  <a:lnTo>
                    <a:pt x="2009" y="205"/>
                  </a:lnTo>
                  <a:lnTo>
                    <a:pt x="2010" y="204"/>
                  </a:lnTo>
                  <a:lnTo>
                    <a:pt x="2011" y="204"/>
                  </a:lnTo>
                  <a:lnTo>
                    <a:pt x="2011" y="205"/>
                  </a:lnTo>
                  <a:lnTo>
                    <a:pt x="2013" y="205"/>
                  </a:lnTo>
                  <a:lnTo>
                    <a:pt x="2013" y="206"/>
                  </a:lnTo>
                  <a:lnTo>
                    <a:pt x="2014" y="205"/>
                  </a:lnTo>
                  <a:lnTo>
                    <a:pt x="2015" y="206"/>
                  </a:lnTo>
                  <a:lnTo>
                    <a:pt x="2016" y="205"/>
                  </a:lnTo>
                  <a:lnTo>
                    <a:pt x="2017" y="204"/>
                  </a:lnTo>
                  <a:lnTo>
                    <a:pt x="2018" y="206"/>
                  </a:lnTo>
                  <a:lnTo>
                    <a:pt x="2019" y="206"/>
                  </a:lnTo>
                  <a:lnTo>
                    <a:pt x="2019" y="205"/>
                  </a:lnTo>
                  <a:lnTo>
                    <a:pt x="2021" y="206"/>
                  </a:lnTo>
                  <a:lnTo>
                    <a:pt x="2022" y="204"/>
                  </a:lnTo>
                  <a:lnTo>
                    <a:pt x="2023" y="205"/>
                  </a:lnTo>
                  <a:lnTo>
                    <a:pt x="2024" y="204"/>
                  </a:lnTo>
                  <a:lnTo>
                    <a:pt x="2024" y="206"/>
                  </a:lnTo>
                  <a:lnTo>
                    <a:pt x="2026" y="205"/>
                  </a:lnTo>
                  <a:lnTo>
                    <a:pt x="2027" y="206"/>
                  </a:lnTo>
                  <a:lnTo>
                    <a:pt x="2028" y="205"/>
                  </a:lnTo>
                  <a:lnTo>
                    <a:pt x="2029" y="205"/>
                  </a:lnTo>
                  <a:lnTo>
                    <a:pt x="2030" y="206"/>
                  </a:lnTo>
                  <a:lnTo>
                    <a:pt x="2031" y="206"/>
                  </a:lnTo>
                  <a:lnTo>
                    <a:pt x="2032" y="205"/>
                  </a:lnTo>
                  <a:lnTo>
                    <a:pt x="2033" y="206"/>
                  </a:lnTo>
                  <a:lnTo>
                    <a:pt x="2034" y="206"/>
                  </a:lnTo>
                  <a:lnTo>
                    <a:pt x="2035" y="205"/>
                  </a:lnTo>
                  <a:lnTo>
                    <a:pt x="2036" y="206"/>
                  </a:lnTo>
                  <a:lnTo>
                    <a:pt x="2037" y="206"/>
                  </a:lnTo>
                  <a:lnTo>
                    <a:pt x="2037" y="207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8" name="Freeform 119"/>
            <p:cNvSpPr>
              <a:spLocks noChangeArrowheads="1"/>
            </p:cNvSpPr>
            <p:nvPr/>
          </p:nvSpPr>
          <p:spPr bwMode="auto">
            <a:xfrm>
              <a:off x="994" y="866"/>
              <a:ext cx="475" cy="464"/>
            </a:xfrm>
            <a:custGeom>
              <a:avLst/>
              <a:gdLst>
                <a:gd name="T0" fmla="*/ 7 w 475"/>
                <a:gd name="T1" fmla="*/ 291 h 464"/>
                <a:gd name="T2" fmla="*/ 15 w 475"/>
                <a:gd name="T3" fmla="*/ 316 h 464"/>
                <a:gd name="T4" fmla="*/ 22 w 475"/>
                <a:gd name="T5" fmla="*/ 296 h 464"/>
                <a:gd name="T6" fmla="*/ 31 w 475"/>
                <a:gd name="T7" fmla="*/ 295 h 464"/>
                <a:gd name="T8" fmla="*/ 40 w 475"/>
                <a:gd name="T9" fmla="*/ 295 h 464"/>
                <a:gd name="T10" fmla="*/ 51 w 475"/>
                <a:gd name="T11" fmla="*/ 295 h 464"/>
                <a:gd name="T12" fmla="*/ 60 w 475"/>
                <a:gd name="T13" fmla="*/ 295 h 464"/>
                <a:gd name="T14" fmla="*/ 68 w 475"/>
                <a:gd name="T15" fmla="*/ 295 h 464"/>
                <a:gd name="T16" fmla="*/ 76 w 475"/>
                <a:gd name="T17" fmla="*/ 295 h 464"/>
                <a:gd name="T18" fmla="*/ 84 w 475"/>
                <a:gd name="T19" fmla="*/ 295 h 464"/>
                <a:gd name="T20" fmla="*/ 93 w 475"/>
                <a:gd name="T21" fmla="*/ 296 h 464"/>
                <a:gd name="T22" fmla="*/ 101 w 475"/>
                <a:gd name="T23" fmla="*/ 297 h 464"/>
                <a:gd name="T24" fmla="*/ 109 w 475"/>
                <a:gd name="T25" fmla="*/ 299 h 464"/>
                <a:gd name="T26" fmla="*/ 117 w 475"/>
                <a:gd name="T27" fmla="*/ 302 h 464"/>
                <a:gd name="T28" fmla="*/ 125 w 475"/>
                <a:gd name="T29" fmla="*/ 304 h 464"/>
                <a:gd name="T30" fmla="*/ 132 w 475"/>
                <a:gd name="T31" fmla="*/ 304 h 464"/>
                <a:gd name="T32" fmla="*/ 143 w 475"/>
                <a:gd name="T33" fmla="*/ 304 h 464"/>
                <a:gd name="T34" fmla="*/ 151 w 475"/>
                <a:gd name="T35" fmla="*/ 301 h 464"/>
                <a:gd name="T36" fmla="*/ 159 w 475"/>
                <a:gd name="T37" fmla="*/ 293 h 464"/>
                <a:gd name="T38" fmla="*/ 167 w 475"/>
                <a:gd name="T39" fmla="*/ 283 h 464"/>
                <a:gd name="T40" fmla="*/ 175 w 475"/>
                <a:gd name="T41" fmla="*/ 272 h 464"/>
                <a:gd name="T42" fmla="*/ 183 w 475"/>
                <a:gd name="T43" fmla="*/ 259 h 464"/>
                <a:gd name="T44" fmla="*/ 190 w 475"/>
                <a:gd name="T45" fmla="*/ 245 h 464"/>
                <a:gd name="T46" fmla="*/ 198 w 475"/>
                <a:gd name="T47" fmla="*/ 230 h 464"/>
                <a:gd name="T48" fmla="*/ 206 w 475"/>
                <a:gd name="T49" fmla="*/ 218 h 464"/>
                <a:gd name="T50" fmla="*/ 214 w 475"/>
                <a:gd name="T51" fmla="*/ 209 h 464"/>
                <a:gd name="T52" fmla="*/ 222 w 475"/>
                <a:gd name="T53" fmla="*/ 199 h 464"/>
                <a:gd name="T54" fmla="*/ 230 w 475"/>
                <a:gd name="T55" fmla="*/ 194 h 464"/>
                <a:gd name="T56" fmla="*/ 238 w 475"/>
                <a:gd name="T57" fmla="*/ 187 h 464"/>
                <a:gd name="T58" fmla="*/ 246 w 475"/>
                <a:gd name="T59" fmla="*/ 170 h 464"/>
                <a:gd name="T60" fmla="*/ 253 w 475"/>
                <a:gd name="T61" fmla="*/ 138 h 464"/>
                <a:gd name="T62" fmla="*/ 261 w 475"/>
                <a:gd name="T63" fmla="*/ 97 h 464"/>
                <a:gd name="T64" fmla="*/ 269 w 475"/>
                <a:gd name="T65" fmla="*/ 54 h 464"/>
                <a:gd name="T66" fmla="*/ 277 w 475"/>
                <a:gd name="T67" fmla="*/ 18 h 464"/>
                <a:gd name="T68" fmla="*/ 285 w 475"/>
                <a:gd name="T69" fmla="*/ 1 h 464"/>
                <a:gd name="T70" fmla="*/ 294 w 475"/>
                <a:gd name="T71" fmla="*/ 6 h 464"/>
                <a:gd name="T72" fmla="*/ 301 w 475"/>
                <a:gd name="T73" fmla="*/ 29 h 464"/>
                <a:gd name="T74" fmla="*/ 309 w 475"/>
                <a:gd name="T75" fmla="*/ 57 h 464"/>
                <a:gd name="T76" fmla="*/ 317 w 475"/>
                <a:gd name="T77" fmla="*/ 89 h 464"/>
                <a:gd name="T78" fmla="*/ 325 w 475"/>
                <a:gd name="T79" fmla="*/ 125 h 464"/>
                <a:gd name="T80" fmla="*/ 333 w 475"/>
                <a:gd name="T81" fmla="*/ 161 h 464"/>
                <a:gd name="T82" fmla="*/ 341 w 475"/>
                <a:gd name="T83" fmla="*/ 201 h 464"/>
                <a:gd name="T84" fmla="*/ 349 w 475"/>
                <a:gd name="T85" fmla="*/ 242 h 464"/>
                <a:gd name="T86" fmla="*/ 357 w 475"/>
                <a:gd name="T87" fmla="*/ 287 h 464"/>
                <a:gd name="T88" fmla="*/ 364 w 475"/>
                <a:gd name="T89" fmla="*/ 331 h 464"/>
                <a:gd name="T90" fmla="*/ 372 w 475"/>
                <a:gd name="T91" fmla="*/ 370 h 464"/>
                <a:gd name="T92" fmla="*/ 380 w 475"/>
                <a:gd name="T93" fmla="*/ 401 h 464"/>
                <a:gd name="T94" fmla="*/ 388 w 475"/>
                <a:gd name="T95" fmla="*/ 422 h 464"/>
                <a:gd name="T96" fmla="*/ 396 w 475"/>
                <a:gd name="T97" fmla="*/ 438 h 464"/>
                <a:gd name="T98" fmla="*/ 404 w 475"/>
                <a:gd name="T99" fmla="*/ 451 h 464"/>
                <a:gd name="T100" fmla="*/ 412 w 475"/>
                <a:gd name="T101" fmla="*/ 459 h 464"/>
                <a:gd name="T102" fmla="*/ 420 w 475"/>
                <a:gd name="T103" fmla="*/ 462 h 464"/>
                <a:gd name="T104" fmla="*/ 427 w 475"/>
                <a:gd name="T105" fmla="*/ 464 h 464"/>
                <a:gd name="T106" fmla="*/ 435 w 475"/>
                <a:gd name="T107" fmla="*/ 463 h 464"/>
                <a:gd name="T108" fmla="*/ 443 w 475"/>
                <a:gd name="T109" fmla="*/ 461 h 464"/>
                <a:gd name="T110" fmla="*/ 451 w 475"/>
                <a:gd name="T111" fmla="*/ 458 h 464"/>
                <a:gd name="T112" fmla="*/ 459 w 475"/>
                <a:gd name="T113" fmla="*/ 454 h 464"/>
                <a:gd name="T114" fmla="*/ 467 w 475"/>
                <a:gd name="T115" fmla="*/ 450 h 464"/>
                <a:gd name="T116" fmla="*/ 475 w 475"/>
                <a:gd name="T117" fmla="*/ 446 h 4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75" h="464">
                  <a:moveTo>
                    <a:pt x="0" y="255"/>
                  </a:moveTo>
                  <a:lnTo>
                    <a:pt x="0" y="192"/>
                  </a:lnTo>
                  <a:lnTo>
                    <a:pt x="1" y="155"/>
                  </a:lnTo>
                  <a:lnTo>
                    <a:pt x="2" y="149"/>
                  </a:lnTo>
                  <a:lnTo>
                    <a:pt x="3" y="144"/>
                  </a:lnTo>
                  <a:lnTo>
                    <a:pt x="4" y="140"/>
                  </a:lnTo>
                  <a:lnTo>
                    <a:pt x="5" y="135"/>
                  </a:lnTo>
                  <a:lnTo>
                    <a:pt x="7" y="291"/>
                  </a:lnTo>
                  <a:lnTo>
                    <a:pt x="7" y="383"/>
                  </a:lnTo>
                  <a:lnTo>
                    <a:pt x="8" y="418"/>
                  </a:lnTo>
                  <a:lnTo>
                    <a:pt x="9" y="436"/>
                  </a:lnTo>
                  <a:lnTo>
                    <a:pt x="10" y="441"/>
                  </a:lnTo>
                  <a:lnTo>
                    <a:pt x="11" y="445"/>
                  </a:lnTo>
                  <a:lnTo>
                    <a:pt x="12" y="454"/>
                  </a:lnTo>
                  <a:lnTo>
                    <a:pt x="13" y="454"/>
                  </a:lnTo>
                  <a:lnTo>
                    <a:pt x="13" y="406"/>
                  </a:lnTo>
                  <a:lnTo>
                    <a:pt x="15" y="316"/>
                  </a:lnTo>
                  <a:lnTo>
                    <a:pt x="15" y="310"/>
                  </a:lnTo>
                  <a:lnTo>
                    <a:pt x="16" y="306"/>
                  </a:lnTo>
                  <a:lnTo>
                    <a:pt x="17" y="303"/>
                  </a:lnTo>
                  <a:lnTo>
                    <a:pt x="18" y="300"/>
                  </a:lnTo>
                  <a:lnTo>
                    <a:pt x="19" y="298"/>
                  </a:lnTo>
                  <a:lnTo>
                    <a:pt x="20" y="297"/>
                  </a:lnTo>
                  <a:lnTo>
                    <a:pt x="21" y="297"/>
                  </a:lnTo>
                  <a:lnTo>
                    <a:pt x="22" y="296"/>
                  </a:lnTo>
                  <a:lnTo>
                    <a:pt x="23" y="296"/>
                  </a:lnTo>
                  <a:lnTo>
                    <a:pt x="24" y="296"/>
                  </a:lnTo>
                  <a:lnTo>
                    <a:pt x="25" y="296"/>
                  </a:lnTo>
                  <a:lnTo>
                    <a:pt x="26" y="296"/>
                  </a:lnTo>
                  <a:lnTo>
                    <a:pt x="28" y="296"/>
                  </a:lnTo>
                  <a:lnTo>
                    <a:pt x="29" y="296"/>
                  </a:lnTo>
                  <a:lnTo>
                    <a:pt x="31" y="295"/>
                  </a:lnTo>
                  <a:lnTo>
                    <a:pt x="32" y="295"/>
                  </a:lnTo>
                  <a:lnTo>
                    <a:pt x="34" y="295"/>
                  </a:lnTo>
                  <a:lnTo>
                    <a:pt x="36" y="295"/>
                  </a:lnTo>
                  <a:lnTo>
                    <a:pt x="37" y="295"/>
                  </a:lnTo>
                  <a:lnTo>
                    <a:pt x="39" y="295"/>
                  </a:lnTo>
                  <a:lnTo>
                    <a:pt x="40" y="295"/>
                  </a:lnTo>
                  <a:lnTo>
                    <a:pt x="42" y="295"/>
                  </a:lnTo>
                  <a:lnTo>
                    <a:pt x="44" y="295"/>
                  </a:lnTo>
                  <a:lnTo>
                    <a:pt x="45" y="295"/>
                  </a:lnTo>
                  <a:lnTo>
                    <a:pt x="47" y="295"/>
                  </a:lnTo>
                  <a:lnTo>
                    <a:pt x="49" y="295"/>
                  </a:lnTo>
                  <a:lnTo>
                    <a:pt x="50" y="295"/>
                  </a:lnTo>
                  <a:lnTo>
                    <a:pt x="51" y="295"/>
                  </a:lnTo>
                  <a:lnTo>
                    <a:pt x="52" y="295"/>
                  </a:lnTo>
                  <a:lnTo>
                    <a:pt x="53" y="295"/>
                  </a:lnTo>
                  <a:lnTo>
                    <a:pt x="54" y="295"/>
                  </a:lnTo>
                  <a:lnTo>
                    <a:pt x="55" y="295"/>
                  </a:lnTo>
                  <a:lnTo>
                    <a:pt x="57" y="295"/>
                  </a:lnTo>
                  <a:lnTo>
                    <a:pt x="58" y="295"/>
                  </a:lnTo>
                  <a:lnTo>
                    <a:pt x="60" y="295"/>
                  </a:lnTo>
                  <a:lnTo>
                    <a:pt x="61" y="295"/>
                  </a:lnTo>
                  <a:lnTo>
                    <a:pt x="63" y="295"/>
                  </a:lnTo>
                  <a:lnTo>
                    <a:pt x="64" y="295"/>
                  </a:lnTo>
                  <a:lnTo>
                    <a:pt x="65" y="295"/>
                  </a:lnTo>
                  <a:lnTo>
                    <a:pt x="66" y="295"/>
                  </a:lnTo>
                  <a:lnTo>
                    <a:pt x="67" y="295"/>
                  </a:lnTo>
                  <a:lnTo>
                    <a:pt x="68" y="295"/>
                  </a:lnTo>
                  <a:lnTo>
                    <a:pt x="70" y="295"/>
                  </a:lnTo>
                  <a:lnTo>
                    <a:pt x="71" y="295"/>
                  </a:lnTo>
                  <a:lnTo>
                    <a:pt x="73" y="295"/>
                  </a:lnTo>
                  <a:lnTo>
                    <a:pt x="74" y="295"/>
                  </a:lnTo>
                  <a:lnTo>
                    <a:pt x="75" y="295"/>
                  </a:lnTo>
                  <a:lnTo>
                    <a:pt x="76" y="295"/>
                  </a:lnTo>
                  <a:lnTo>
                    <a:pt x="78" y="295"/>
                  </a:lnTo>
                  <a:lnTo>
                    <a:pt x="79" y="295"/>
                  </a:lnTo>
                  <a:lnTo>
                    <a:pt x="80" y="295"/>
                  </a:lnTo>
                  <a:lnTo>
                    <a:pt x="81" y="295"/>
                  </a:lnTo>
                  <a:lnTo>
                    <a:pt x="82" y="295"/>
                  </a:lnTo>
                  <a:lnTo>
                    <a:pt x="84" y="295"/>
                  </a:lnTo>
                  <a:lnTo>
                    <a:pt x="86" y="295"/>
                  </a:lnTo>
                  <a:lnTo>
                    <a:pt x="87" y="295"/>
                  </a:lnTo>
                  <a:lnTo>
                    <a:pt x="89" y="295"/>
                  </a:lnTo>
                  <a:lnTo>
                    <a:pt x="91" y="296"/>
                  </a:lnTo>
                  <a:lnTo>
                    <a:pt x="92" y="296"/>
                  </a:lnTo>
                  <a:lnTo>
                    <a:pt x="93" y="296"/>
                  </a:lnTo>
                  <a:lnTo>
                    <a:pt x="94" y="296"/>
                  </a:lnTo>
                  <a:lnTo>
                    <a:pt x="95" y="296"/>
                  </a:lnTo>
                  <a:lnTo>
                    <a:pt x="96" y="296"/>
                  </a:lnTo>
                  <a:lnTo>
                    <a:pt x="97" y="296"/>
                  </a:lnTo>
                  <a:lnTo>
                    <a:pt x="99" y="297"/>
                  </a:lnTo>
                  <a:lnTo>
                    <a:pt x="100" y="297"/>
                  </a:lnTo>
                  <a:lnTo>
                    <a:pt x="101" y="297"/>
                  </a:lnTo>
                  <a:lnTo>
                    <a:pt x="102" y="297"/>
                  </a:lnTo>
                  <a:lnTo>
                    <a:pt x="103" y="297"/>
                  </a:lnTo>
                  <a:lnTo>
                    <a:pt x="104" y="298"/>
                  </a:lnTo>
                  <a:lnTo>
                    <a:pt x="105" y="298"/>
                  </a:lnTo>
                  <a:lnTo>
                    <a:pt x="106" y="298"/>
                  </a:lnTo>
                  <a:lnTo>
                    <a:pt x="107" y="298"/>
                  </a:lnTo>
                  <a:lnTo>
                    <a:pt x="108" y="299"/>
                  </a:lnTo>
                  <a:lnTo>
                    <a:pt x="109" y="299"/>
                  </a:lnTo>
                  <a:lnTo>
                    <a:pt x="110" y="299"/>
                  </a:lnTo>
                  <a:lnTo>
                    <a:pt x="110" y="300"/>
                  </a:lnTo>
                  <a:lnTo>
                    <a:pt x="112" y="300"/>
                  </a:lnTo>
                  <a:lnTo>
                    <a:pt x="113" y="300"/>
                  </a:lnTo>
                  <a:lnTo>
                    <a:pt x="114" y="301"/>
                  </a:lnTo>
                  <a:lnTo>
                    <a:pt x="115" y="301"/>
                  </a:lnTo>
                  <a:lnTo>
                    <a:pt x="116" y="301"/>
                  </a:lnTo>
                  <a:lnTo>
                    <a:pt x="117" y="302"/>
                  </a:lnTo>
                  <a:lnTo>
                    <a:pt x="118" y="302"/>
                  </a:lnTo>
                  <a:lnTo>
                    <a:pt x="120" y="303"/>
                  </a:lnTo>
                  <a:lnTo>
                    <a:pt x="121" y="303"/>
                  </a:lnTo>
                  <a:lnTo>
                    <a:pt x="122" y="303"/>
                  </a:lnTo>
                  <a:lnTo>
                    <a:pt x="123" y="304"/>
                  </a:lnTo>
                  <a:lnTo>
                    <a:pt x="124" y="304"/>
                  </a:lnTo>
                  <a:lnTo>
                    <a:pt x="125" y="304"/>
                  </a:lnTo>
                  <a:lnTo>
                    <a:pt x="126" y="304"/>
                  </a:lnTo>
                  <a:lnTo>
                    <a:pt x="127" y="304"/>
                  </a:lnTo>
                  <a:lnTo>
                    <a:pt x="128" y="304"/>
                  </a:lnTo>
                  <a:lnTo>
                    <a:pt x="129" y="304"/>
                  </a:lnTo>
                  <a:lnTo>
                    <a:pt x="129" y="305"/>
                  </a:lnTo>
                  <a:lnTo>
                    <a:pt x="131" y="305"/>
                  </a:lnTo>
                  <a:lnTo>
                    <a:pt x="132" y="304"/>
                  </a:lnTo>
                  <a:lnTo>
                    <a:pt x="133" y="304"/>
                  </a:lnTo>
                  <a:lnTo>
                    <a:pt x="134" y="304"/>
                  </a:lnTo>
                  <a:lnTo>
                    <a:pt x="136" y="304"/>
                  </a:lnTo>
                  <a:lnTo>
                    <a:pt x="137" y="304"/>
                  </a:lnTo>
                  <a:lnTo>
                    <a:pt x="139" y="304"/>
                  </a:lnTo>
                  <a:lnTo>
                    <a:pt x="141" y="304"/>
                  </a:lnTo>
                  <a:lnTo>
                    <a:pt x="142" y="305"/>
                  </a:lnTo>
                  <a:lnTo>
                    <a:pt x="143" y="304"/>
                  </a:lnTo>
                  <a:lnTo>
                    <a:pt x="144" y="304"/>
                  </a:lnTo>
                  <a:lnTo>
                    <a:pt x="145" y="304"/>
                  </a:lnTo>
                  <a:lnTo>
                    <a:pt x="146" y="303"/>
                  </a:lnTo>
                  <a:lnTo>
                    <a:pt x="147" y="303"/>
                  </a:lnTo>
                  <a:lnTo>
                    <a:pt x="148" y="302"/>
                  </a:lnTo>
                  <a:lnTo>
                    <a:pt x="149" y="302"/>
                  </a:lnTo>
                  <a:lnTo>
                    <a:pt x="150" y="302"/>
                  </a:lnTo>
                  <a:lnTo>
                    <a:pt x="151" y="301"/>
                  </a:lnTo>
                  <a:lnTo>
                    <a:pt x="152" y="301"/>
                  </a:lnTo>
                  <a:lnTo>
                    <a:pt x="152" y="300"/>
                  </a:lnTo>
                  <a:lnTo>
                    <a:pt x="154" y="299"/>
                  </a:lnTo>
                  <a:lnTo>
                    <a:pt x="154" y="298"/>
                  </a:lnTo>
                  <a:lnTo>
                    <a:pt x="155" y="298"/>
                  </a:lnTo>
                  <a:lnTo>
                    <a:pt x="156" y="296"/>
                  </a:lnTo>
                  <a:lnTo>
                    <a:pt x="157" y="295"/>
                  </a:lnTo>
                  <a:lnTo>
                    <a:pt x="158" y="294"/>
                  </a:lnTo>
                  <a:lnTo>
                    <a:pt x="159" y="293"/>
                  </a:lnTo>
                  <a:lnTo>
                    <a:pt x="160" y="292"/>
                  </a:lnTo>
                  <a:lnTo>
                    <a:pt x="160" y="291"/>
                  </a:lnTo>
                  <a:lnTo>
                    <a:pt x="162" y="290"/>
                  </a:lnTo>
                  <a:lnTo>
                    <a:pt x="163" y="289"/>
                  </a:lnTo>
                  <a:lnTo>
                    <a:pt x="164" y="287"/>
                  </a:lnTo>
                  <a:lnTo>
                    <a:pt x="165" y="286"/>
                  </a:lnTo>
                  <a:lnTo>
                    <a:pt x="166" y="285"/>
                  </a:lnTo>
                  <a:lnTo>
                    <a:pt x="167" y="283"/>
                  </a:lnTo>
                  <a:lnTo>
                    <a:pt x="168" y="282"/>
                  </a:lnTo>
                  <a:lnTo>
                    <a:pt x="169" y="280"/>
                  </a:lnTo>
                  <a:lnTo>
                    <a:pt x="170" y="278"/>
                  </a:lnTo>
                  <a:lnTo>
                    <a:pt x="171" y="277"/>
                  </a:lnTo>
                  <a:lnTo>
                    <a:pt x="172" y="275"/>
                  </a:lnTo>
                  <a:lnTo>
                    <a:pt x="173" y="274"/>
                  </a:lnTo>
                  <a:lnTo>
                    <a:pt x="175" y="272"/>
                  </a:lnTo>
                  <a:lnTo>
                    <a:pt x="175" y="271"/>
                  </a:lnTo>
                  <a:lnTo>
                    <a:pt x="176" y="270"/>
                  </a:lnTo>
                  <a:lnTo>
                    <a:pt x="177" y="267"/>
                  </a:lnTo>
                  <a:lnTo>
                    <a:pt x="178" y="266"/>
                  </a:lnTo>
                  <a:lnTo>
                    <a:pt x="179" y="265"/>
                  </a:lnTo>
                  <a:lnTo>
                    <a:pt x="180" y="263"/>
                  </a:lnTo>
                  <a:lnTo>
                    <a:pt x="181" y="262"/>
                  </a:lnTo>
                  <a:lnTo>
                    <a:pt x="181" y="261"/>
                  </a:lnTo>
                  <a:lnTo>
                    <a:pt x="183" y="259"/>
                  </a:lnTo>
                  <a:lnTo>
                    <a:pt x="183" y="257"/>
                  </a:lnTo>
                  <a:lnTo>
                    <a:pt x="184" y="256"/>
                  </a:lnTo>
                  <a:lnTo>
                    <a:pt x="185" y="253"/>
                  </a:lnTo>
                  <a:lnTo>
                    <a:pt x="186" y="252"/>
                  </a:lnTo>
                  <a:lnTo>
                    <a:pt x="187" y="251"/>
                  </a:lnTo>
                  <a:lnTo>
                    <a:pt x="188" y="249"/>
                  </a:lnTo>
                  <a:lnTo>
                    <a:pt x="189" y="248"/>
                  </a:lnTo>
                  <a:lnTo>
                    <a:pt x="189" y="247"/>
                  </a:lnTo>
                  <a:lnTo>
                    <a:pt x="190" y="245"/>
                  </a:lnTo>
                  <a:lnTo>
                    <a:pt x="191" y="243"/>
                  </a:lnTo>
                  <a:lnTo>
                    <a:pt x="192" y="242"/>
                  </a:lnTo>
                  <a:lnTo>
                    <a:pt x="193" y="240"/>
                  </a:lnTo>
                  <a:lnTo>
                    <a:pt x="194" y="239"/>
                  </a:lnTo>
                  <a:lnTo>
                    <a:pt x="194" y="238"/>
                  </a:lnTo>
                  <a:lnTo>
                    <a:pt x="196" y="235"/>
                  </a:lnTo>
                  <a:lnTo>
                    <a:pt x="196" y="234"/>
                  </a:lnTo>
                  <a:lnTo>
                    <a:pt x="197" y="233"/>
                  </a:lnTo>
                  <a:lnTo>
                    <a:pt x="198" y="230"/>
                  </a:lnTo>
                  <a:lnTo>
                    <a:pt x="199" y="229"/>
                  </a:lnTo>
                  <a:lnTo>
                    <a:pt x="200" y="228"/>
                  </a:lnTo>
                  <a:lnTo>
                    <a:pt x="201" y="226"/>
                  </a:lnTo>
                  <a:lnTo>
                    <a:pt x="202" y="225"/>
                  </a:lnTo>
                  <a:lnTo>
                    <a:pt x="202" y="224"/>
                  </a:lnTo>
                  <a:lnTo>
                    <a:pt x="204" y="222"/>
                  </a:lnTo>
                  <a:lnTo>
                    <a:pt x="204" y="221"/>
                  </a:lnTo>
                  <a:lnTo>
                    <a:pt x="205" y="220"/>
                  </a:lnTo>
                  <a:lnTo>
                    <a:pt x="206" y="218"/>
                  </a:lnTo>
                  <a:lnTo>
                    <a:pt x="207" y="217"/>
                  </a:lnTo>
                  <a:lnTo>
                    <a:pt x="208" y="216"/>
                  </a:lnTo>
                  <a:lnTo>
                    <a:pt x="209" y="214"/>
                  </a:lnTo>
                  <a:lnTo>
                    <a:pt x="210" y="214"/>
                  </a:lnTo>
                  <a:lnTo>
                    <a:pt x="210" y="213"/>
                  </a:lnTo>
                  <a:lnTo>
                    <a:pt x="211" y="211"/>
                  </a:lnTo>
                  <a:lnTo>
                    <a:pt x="212" y="210"/>
                  </a:lnTo>
                  <a:lnTo>
                    <a:pt x="213" y="210"/>
                  </a:lnTo>
                  <a:lnTo>
                    <a:pt x="214" y="209"/>
                  </a:lnTo>
                  <a:lnTo>
                    <a:pt x="215" y="208"/>
                  </a:lnTo>
                  <a:lnTo>
                    <a:pt x="215" y="207"/>
                  </a:lnTo>
                  <a:lnTo>
                    <a:pt x="217" y="205"/>
                  </a:lnTo>
                  <a:lnTo>
                    <a:pt x="217" y="204"/>
                  </a:lnTo>
                  <a:lnTo>
                    <a:pt x="218" y="204"/>
                  </a:lnTo>
                  <a:lnTo>
                    <a:pt x="219" y="202"/>
                  </a:lnTo>
                  <a:lnTo>
                    <a:pt x="220" y="201"/>
                  </a:lnTo>
                  <a:lnTo>
                    <a:pt x="221" y="200"/>
                  </a:lnTo>
                  <a:lnTo>
                    <a:pt x="222" y="199"/>
                  </a:lnTo>
                  <a:lnTo>
                    <a:pt x="223" y="198"/>
                  </a:lnTo>
                  <a:lnTo>
                    <a:pt x="223" y="197"/>
                  </a:lnTo>
                  <a:lnTo>
                    <a:pt x="225" y="196"/>
                  </a:lnTo>
                  <a:lnTo>
                    <a:pt x="226" y="196"/>
                  </a:lnTo>
                  <a:lnTo>
                    <a:pt x="227" y="195"/>
                  </a:lnTo>
                  <a:lnTo>
                    <a:pt x="228" y="195"/>
                  </a:lnTo>
                  <a:lnTo>
                    <a:pt x="229" y="195"/>
                  </a:lnTo>
                  <a:lnTo>
                    <a:pt x="230" y="194"/>
                  </a:lnTo>
                  <a:lnTo>
                    <a:pt x="231" y="194"/>
                  </a:lnTo>
                  <a:lnTo>
                    <a:pt x="232" y="193"/>
                  </a:lnTo>
                  <a:lnTo>
                    <a:pt x="233" y="193"/>
                  </a:lnTo>
                  <a:lnTo>
                    <a:pt x="234" y="192"/>
                  </a:lnTo>
                  <a:lnTo>
                    <a:pt x="235" y="190"/>
                  </a:lnTo>
                  <a:lnTo>
                    <a:pt x="236" y="190"/>
                  </a:lnTo>
                  <a:lnTo>
                    <a:pt x="236" y="189"/>
                  </a:lnTo>
                  <a:lnTo>
                    <a:pt x="238" y="187"/>
                  </a:lnTo>
                  <a:lnTo>
                    <a:pt x="238" y="186"/>
                  </a:lnTo>
                  <a:lnTo>
                    <a:pt x="239" y="185"/>
                  </a:lnTo>
                  <a:lnTo>
                    <a:pt x="240" y="182"/>
                  </a:lnTo>
                  <a:lnTo>
                    <a:pt x="241" y="181"/>
                  </a:lnTo>
                  <a:lnTo>
                    <a:pt x="242" y="180"/>
                  </a:lnTo>
                  <a:lnTo>
                    <a:pt x="243" y="177"/>
                  </a:lnTo>
                  <a:lnTo>
                    <a:pt x="244" y="175"/>
                  </a:lnTo>
                  <a:lnTo>
                    <a:pt x="244" y="174"/>
                  </a:lnTo>
                  <a:lnTo>
                    <a:pt x="246" y="170"/>
                  </a:lnTo>
                  <a:lnTo>
                    <a:pt x="246" y="168"/>
                  </a:lnTo>
                  <a:lnTo>
                    <a:pt x="247" y="165"/>
                  </a:lnTo>
                  <a:lnTo>
                    <a:pt x="248" y="160"/>
                  </a:lnTo>
                  <a:lnTo>
                    <a:pt x="249" y="157"/>
                  </a:lnTo>
                  <a:lnTo>
                    <a:pt x="250" y="155"/>
                  </a:lnTo>
                  <a:lnTo>
                    <a:pt x="251" y="150"/>
                  </a:lnTo>
                  <a:lnTo>
                    <a:pt x="252" y="147"/>
                  </a:lnTo>
                  <a:lnTo>
                    <a:pt x="252" y="144"/>
                  </a:lnTo>
                  <a:lnTo>
                    <a:pt x="253" y="138"/>
                  </a:lnTo>
                  <a:lnTo>
                    <a:pt x="254" y="135"/>
                  </a:lnTo>
                  <a:lnTo>
                    <a:pt x="255" y="132"/>
                  </a:lnTo>
                  <a:lnTo>
                    <a:pt x="256" y="127"/>
                  </a:lnTo>
                  <a:lnTo>
                    <a:pt x="257" y="123"/>
                  </a:lnTo>
                  <a:lnTo>
                    <a:pt x="257" y="120"/>
                  </a:lnTo>
                  <a:lnTo>
                    <a:pt x="259" y="112"/>
                  </a:lnTo>
                  <a:lnTo>
                    <a:pt x="259" y="109"/>
                  </a:lnTo>
                  <a:lnTo>
                    <a:pt x="260" y="105"/>
                  </a:lnTo>
                  <a:lnTo>
                    <a:pt x="261" y="97"/>
                  </a:lnTo>
                  <a:lnTo>
                    <a:pt x="262" y="93"/>
                  </a:lnTo>
                  <a:lnTo>
                    <a:pt x="263" y="89"/>
                  </a:lnTo>
                  <a:lnTo>
                    <a:pt x="264" y="82"/>
                  </a:lnTo>
                  <a:lnTo>
                    <a:pt x="265" y="78"/>
                  </a:lnTo>
                  <a:lnTo>
                    <a:pt x="265" y="74"/>
                  </a:lnTo>
                  <a:lnTo>
                    <a:pt x="267" y="67"/>
                  </a:lnTo>
                  <a:lnTo>
                    <a:pt x="267" y="64"/>
                  </a:lnTo>
                  <a:lnTo>
                    <a:pt x="268" y="60"/>
                  </a:lnTo>
                  <a:lnTo>
                    <a:pt x="269" y="54"/>
                  </a:lnTo>
                  <a:lnTo>
                    <a:pt x="270" y="51"/>
                  </a:lnTo>
                  <a:lnTo>
                    <a:pt x="271" y="48"/>
                  </a:lnTo>
                  <a:lnTo>
                    <a:pt x="272" y="43"/>
                  </a:lnTo>
                  <a:lnTo>
                    <a:pt x="273" y="40"/>
                  </a:lnTo>
                  <a:lnTo>
                    <a:pt x="273" y="37"/>
                  </a:lnTo>
                  <a:lnTo>
                    <a:pt x="274" y="31"/>
                  </a:lnTo>
                  <a:lnTo>
                    <a:pt x="275" y="27"/>
                  </a:lnTo>
                  <a:lnTo>
                    <a:pt x="276" y="24"/>
                  </a:lnTo>
                  <a:lnTo>
                    <a:pt x="277" y="18"/>
                  </a:lnTo>
                  <a:lnTo>
                    <a:pt x="278" y="15"/>
                  </a:lnTo>
                  <a:lnTo>
                    <a:pt x="278" y="13"/>
                  </a:lnTo>
                  <a:lnTo>
                    <a:pt x="280" y="10"/>
                  </a:lnTo>
                  <a:lnTo>
                    <a:pt x="280" y="9"/>
                  </a:lnTo>
                  <a:lnTo>
                    <a:pt x="281" y="7"/>
                  </a:lnTo>
                  <a:lnTo>
                    <a:pt x="282" y="5"/>
                  </a:lnTo>
                  <a:lnTo>
                    <a:pt x="283" y="4"/>
                  </a:lnTo>
                  <a:lnTo>
                    <a:pt x="284" y="3"/>
                  </a:lnTo>
                  <a:lnTo>
                    <a:pt x="285" y="1"/>
                  </a:lnTo>
                  <a:lnTo>
                    <a:pt x="286" y="0"/>
                  </a:lnTo>
                  <a:lnTo>
                    <a:pt x="288" y="0"/>
                  </a:lnTo>
                  <a:lnTo>
                    <a:pt x="289" y="1"/>
                  </a:lnTo>
                  <a:lnTo>
                    <a:pt x="290" y="2"/>
                  </a:lnTo>
                  <a:lnTo>
                    <a:pt x="291" y="2"/>
                  </a:lnTo>
                  <a:lnTo>
                    <a:pt x="292" y="3"/>
                  </a:lnTo>
                  <a:lnTo>
                    <a:pt x="293" y="5"/>
                  </a:lnTo>
                  <a:lnTo>
                    <a:pt x="294" y="6"/>
                  </a:lnTo>
                  <a:lnTo>
                    <a:pt x="294" y="7"/>
                  </a:lnTo>
                  <a:lnTo>
                    <a:pt x="295" y="10"/>
                  </a:lnTo>
                  <a:lnTo>
                    <a:pt x="296" y="11"/>
                  </a:lnTo>
                  <a:lnTo>
                    <a:pt x="297" y="13"/>
                  </a:lnTo>
                  <a:lnTo>
                    <a:pt x="298" y="17"/>
                  </a:lnTo>
                  <a:lnTo>
                    <a:pt x="299" y="19"/>
                  </a:lnTo>
                  <a:lnTo>
                    <a:pt x="299" y="22"/>
                  </a:lnTo>
                  <a:lnTo>
                    <a:pt x="301" y="27"/>
                  </a:lnTo>
                  <a:lnTo>
                    <a:pt x="301" y="29"/>
                  </a:lnTo>
                  <a:lnTo>
                    <a:pt x="302" y="32"/>
                  </a:lnTo>
                  <a:lnTo>
                    <a:pt x="303" y="37"/>
                  </a:lnTo>
                  <a:lnTo>
                    <a:pt x="304" y="39"/>
                  </a:lnTo>
                  <a:lnTo>
                    <a:pt x="305" y="41"/>
                  </a:lnTo>
                  <a:lnTo>
                    <a:pt x="306" y="45"/>
                  </a:lnTo>
                  <a:lnTo>
                    <a:pt x="307" y="47"/>
                  </a:lnTo>
                  <a:lnTo>
                    <a:pt x="307" y="50"/>
                  </a:lnTo>
                  <a:lnTo>
                    <a:pt x="309" y="54"/>
                  </a:lnTo>
                  <a:lnTo>
                    <a:pt x="309" y="57"/>
                  </a:lnTo>
                  <a:lnTo>
                    <a:pt x="310" y="59"/>
                  </a:lnTo>
                  <a:lnTo>
                    <a:pt x="311" y="64"/>
                  </a:lnTo>
                  <a:lnTo>
                    <a:pt x="312" y="66"/>
                  </a:lnTo>
                  <a:lnTo>
                    <a:pt x="313" y="69"/>
                  </a:lnTo>
                  <a:lnTo>
                    <a:pt x="314" y="75"/>
                  </a:lnTo>
                  <a:lnTo>
                    <a:pt x="315" y="77"/>
                  </a:lnTo>
                  <a:lnTo>
                    <a:pt x="315" y="80"/>
                  </a:lnTo>
                  <a:lnTo>
                    <a:pt x="316" y="86"/>
                  </a:lnTo>
                  <a:lnTo>
                    <a:pt x="317" y="89"/>
                  </a:lnTo>
                  <a:lnTo>
                    <a:pt x="318" y="92"/>
                  </a:lnTo>
                  <a:lnTo>
                    <a:pt x="319" y="98"/>
                  </a:lnTo>
                  <a:lnTo>
                    <a:pt x="320" y="102"/>
                  </a:lnTo>
                  <a:lnTo>
                    <a:pt x="320" y="105"/>
                  </a:lnTo>
                  <a:lnTo>
                    <a:pt x="322" y="111"/>
                  </a:lnTo>
                  <a:lnTo>
                    <a:pt x="322" y="114"/>
                  </a:lnTo>
                  <a:lnTo>
                    <a:pt x="323" y="117"/>
                  </a:lnTo>
                  <a:lnTo>
                    <a:pt x="324" y="123"/>
                  </a:lnTo>
                  <a:lnTo>
                    <a:pt x="325" y="125"/>
                  </a:lnTo>
                  <a:lnTo>
                    <a:pt x="326" y="128"/>
                  </a:lnTo>
                  <a:lnTo>
                    <a:pt x="327" y="134"/>
                  </a:lnTo>
                  <a:lnTo>
                    <a:pt x="328" y="137"/>
                  </a:lnTo>
                  <a:lnTo>
                    <a:pt x="328" y="140"/>
                  </a:lnTo>
                  <a:lnTo>
                    <a:pt x="330" y="146"/>
                  </a:lnTo>
                  <a:lnTo>
                    <a:pt x="330" y="149"/>
                  </a:lnTo>
                  <a:lnTo>
                    <a:pt x="331" y="152"/>
                  </a:lnTo>
                  <a:lnTo>
                    <a:pt x="332" y="158"/>
                  </a:lnTo>
                  <a:lnTo>
                    <a:pt x="333" y="161"/>
                  </a:lnTo>
                  <a:lnTo>
                    <a:pt x="334" y="164"/>
                  </a:lnTo>
                  <a:lnTo>
                    <a:pt x="335" y="171"/>
                  </a:lnTo>
                  <a:lnTo>
                    <a:pt x="336" y="174"/>
                  </a:lnTo>
                  <a:lnTo>
                    <a:pt x="336" y="177"/>
                  </a:lnTo>
                  <a:lnTo>
                    <a:pt x="337" y="184"/>
                  </a:lnTo>
                  <a:lnTo>
                    <a:pt x="338" y="187"/>
                  </a:lnTo>
                  <a:lnTo>
                    <a:pt x="339" y="190"/>
                  </a:lnTo>
                  <a:lnTo>
                    <a:pt x="340" y="197"/>
                  </a:lnTo>
                  <a:lnTo>
                    <a:pt x="341" y="201"/>
                  </a:lnTo>
                  <a:lnTo>
                    <a:pt x="341" y="204"/>
                  </a:lnTo>
                  <a:lnTo>
                    <a:pt x="343" y="211"/>
                  </a:lnTo>
                  <a:lnTo>
                    <a:pt x="343" y="214"/>
                  </a:lnTo>
                  <a:lnTo>
                    <a:pt x="344" y="218"/>
                  </a:lnTo>
                  <a:lnTo>
                    <a:pt x="345" y="225"/>
                  </a:lnTo>
                  <a:lnTo>
                    <a:pt x="346" y="228"/>
                  </a:lnTo>
                  <a:lnTo>
                    <a:pt x="347" y="232"/>
                  </a:lnTo>
                  <a:lnTo>
                    <a:pt x="348" y="238"/>
                  </a:lnTo>
                  <a:lnTo>
                    <a:pt x="349" y="242"/>
                  </a:lnTo>
                  <a:lnTo>
                    <a:pt x="349" y="246"/>
                  </a:lnTo>
                  <a:lnTo>
                    <a:pt x="351" y="253"/>
                  </a:lnTo>
                  <a:lnTo>
                    <a:pt x="351" y="256"/>
                  </a:lnTo>
                  <a:lnTo>
                    <a:pt x="352" y="260"/>
                  </a:lnTo>
                  <a:lnTo>
                    <a:pt x="353" y="268"/>
                  </a:lnTo>
                  <a:lnTo>
                    <a:pt x="354" y="272"/>
                  </a:lnTo>
                  <a:lnTo>
                    <a:pt x="355" y="275"/>
                  </a:lnTo>
                  <a:lnTo>
                    <a:pt x="356" y="283"/>
                  </a:lnTo>
                  <a:lnTo>
                    <a:pt x="357" y="287"/>
                  </a:lnTo>
                  <a:lnTo>
                    <a:pt x="357" y="291"/>
                  </a:lnTo>
                  <a:lnTo>
                    <a:pt x="358" y="298"/>
                  </a:lnTo>
                  <a:lnTo>
                    <a:pt x="359" y="301"/>
                  </a:lnTo>
                  <a:lnTo>
                    <a:pt x="360" y="305"/>
                  </a:lnTo>
                  <a:lnTo>
                    <a:pt x="361" y="312"/>
                  </a:lnTo>
                  <a:lnTo>
                    <a:pt x="362" y="316"/>
                  </a:lnTo>
                  <a:lnTo>
                    <a:pt x="362" y="320"/>
                  </a:lnTo>
                  <a:lnTo>
                    <a:pt x="364" y="328"/>
                  </a:lnTo>
                  <a:lnTo>
                    <a:pt x="364" y="331"/>
                  </a:lnTo>
                  <a:lnTo>
                    <a:pt x="365" y="335"/>
                  </a:lnTo>
                  <a:lnTo>
                    <a:pt x="366" y="341"/>
                  </a:lnTo>
                  <a:lnTo>
                    <a:pt x="367" y="344"/>
                  </a:lnTo>
                  <a:lnTo>
                    <a:pt x="368" y="348"/>
                  </a:lnTo>
                  <a:lnTo>
                    <a:pt x="369" y="354"/>
                  </a:lnTo>
                  <a:lnTo>
                    <a:pt x="370" y="358"/>
                  </a:lnTo>
                  <a:lnTo>
                    <a:pt x="370" y="361"/>
                  </a:lnTo>
                  <a:lnTo>
                    <a:pt x="372" y="367"/>
                  </a:lnTo>
                  <a:lnTo>
                    <a:pt x="372" y="370"/>
                  </a:lnTo>
                  <a:lnTo>
                    <a:pt x="373" y="372"/>
                  </a:lnTo>
                  <a:lnTo>
                    <a:pt x="374" y="378"/>
                  </a:lnTo>
                  <a:lnTo>
                    <a:pt x="375" y="381"/>
                  </a:lnTo>
                  <a:lnTo>
                    <a:pt x="376" y="384"/>
                  </a:lnTo>
                  <a:lnTo>
                    <a:pt x="377" y="390"/>
                  </a:lnTo>
                  <a:lnTo>
                    <a:pt x="378" y="392"/>
                  </a:lnTo>
                  <a:lnTo>
                    <a:pt x="378" y="395"/>
                  </a:lnTo>
                  <a:lnTo>
                    <a:pt x="379" y="399"/>
                  </a:lnTo>
                  <a:lnTo>
                    <a:pt x="380" y="401"/>
                  </a:lnTo>
                  <a:lnTo>
                    <a:pt x="381" y="404"/>
                  </a:lnTo>
                  <a:lnTo>
                    <a:pt x="382" y="408"/>
                  </a:lnTo>
                  <a:lnTo>
                    <a:pt x="383" y="410"/>
                  </a:lnTo>
                  <a:lnTo>
                    <a:pt x="383" y="411"/>
                  </a:lnTo>
                  <a:lnTo>
                    <a:pt x="385" y="415"/>
                  </a:lnTo>
                  <a:lnTo>
                    <a:pt x="385" y="416"/>
                  </a:lnTo>
                  <a:lnTo>
                    <a:pt x="386" y="418"/>
                  </a:lnTo>
                  <a:lnTo>
                    <a:pt x="387" y="420"/>
                  </a:lnTo>
                  <a:lnTo>
                    <a:pt x="388" y="422"/>
                  </a:lnTo>
                  <a:lnTo>
                    <a:pt x="389" y="423"/>
                  </a:lnTo>
                  <a:lnTo>
                    <a:pt x="390" y="426"/>
                  </a:lnTo>
                  <a:lnTo>
                    <a:pt x="391" y="427"/>
                  </a:lnTo>
                  <a:lnTo>
                    <a:pt x="391" y="429"/>
                  </a:lnTo>
                  <a:lnTo>
                    <a:pt x="393" y="432"/>
                  </a:lnTo>
                  <a:lnTo>
                    <a:pt x="393" y="433"/>
                  </a:lnTo>
                  <a:lnTo>
                    <a:pt x="394" y="434"/>
                  </a:lnTo>
                  <a:lnTo>
                    <a:pt x="395" y="437"/>
                  </a:lnTo>
                  <a:lnTo>
                    <a:pt x="396" y="438"/>
                  </a:lnTo>
                  <a:lnTo>
                    <a:pt x="397" y="440"/>
                  </a:lnTo>
                  <a:lnTo>
                    <a:pt x="398" y="442"/>
                  </a:lnTo>
                  <a:lnTo>
                    <a:pt x="399" y="443"/>
                  </a:lnTo>
                  <a:lnTo>
                    <a:pt x="399" y="444"/>
                  </a:lnTo>
                  <a:lnTo>
                    <a:pt x="400" y="446"/>
                  </a:lnTo>
                  <a:lnTo>
                    <a:pt x="401" y="447"/>
                  </a:lnTo>
                  <a:lnTo>
                    <a:pt x="402" y="448"/>
                  </a:lnTo>
                  <a:lnTo>
                    <a:pt x="403" y="450"/>
                  </a:lnTo>
                  <a:lnTo>
                    <a:pt x="404" y="451"/>
                  </a:lnTo>
                  <a:lnTo>
                    <a:pt x="404" y="452"/>
                  </a:lnTo>
                  <a:lnTo>
                    <a:pt x="406" y="453"/>
                  </a:lnTo>
                  <a:lnTo>
                    <a:pt x="406" y="454"/>
                  </a:lnTo>
                  <a:lnTo>
                    <a:pt x="407" y="455"/>
                  </a:lnTo>
                  <a:lnTo>
                    <a:pt x="408" y="456"/>
                  </a:lnTo>
                  <a:lnTo>
                    <a:pt x="409" y="457"/>
                  </a:lnTo>
                  <a:lnTo>
                    <a:pt x="410" y="458"/>
                  </a:lnTo>
                  <a:lnTo>
                    <a:pt x="411" y="458"/>
                  </a:lnTo>
                  <a:lnTo>
                    <a:pt x="412" y="459"/>
                  </a:lnTo>
                  <a:lnTo>
                    <a:pt x="414" y="460"/>
                  </a:lnTo>
                  <a:lnTo>
                    <a:pt x="415" y="460"/>
                  </a:lnTo>
                  <a:lnTo>
                    <a:pt x="416" y="461"/>
                  </a:lnTo>
                  <a:lnTo>
                    <a:pt x="417" y="461"/>
                  </a:lnTo>
                  <a:lnTo>
                    <a:pt x="418" y="461"/>
                  </a:lnTo>
                  <a:lnTo>
                    <a:pt x="419" y="462"/>
                  </a:lnTo>
                  <a:lnTo>
                    <a:pt x="420" y="462"/>
                  </a:lnTo>
                  <a:lnTo>
                    <a:pt x="420" y="463"/>
                  </a:lnTo>
                  <a:lnTo>
                    <a:pt x="421" y="463"/>
                  </a:lnTo>
                  <a:lnTo>
                    <a:pt x="422" y="463"/>
                  </a:lnTo>
                  <a:lnTo>
                    <a:pt x="423" y="463"/>
                  </a:lnTo>
                  <a:lnTo>
                    <a:pt x="424" y="463"/>
                  </a:lnTo>
                  <a:lnTo>
                    <a:pt x="425" y="463"/>
                  </a:lnTo>
                  <a:lnTo>
                    <a:pt x="425" y="464"/>
                  </a:lnTo>
                  <a:lnTo>
                    <a:pt x="427" y="464"/>
                  </a:lnTo>
                  <a:lnTo>
                    <a:pt x="428" y="464"/>
                  </a:lnTo>
                  <a:lnTo>
                    <a:pt x="429" y="464"/>
                  </a:lnTo>
                  <a:lnTo>
                    <a:pt x="430" y="464"/>
                  </a:lnTo>
                  <a:lnTo>
                    <a:pt x="431" y="464"/>
                  </a:lnTo>
                  <a:lnTo>
                    <a:pt x="432" y="463"/>
                  </a:lnTo>
                  <a:lnTo>
                    <a:pt x="433" y="463"/>
                  </a:lnTo>
                  <a:lnTo>
                    <a:pt x="434" y="463"/>
                  </a:lnTo>
                  <a:lnTo>
                    <a:pt x="435" y="463"/>
                  </a:lnTo>
                  <a:lnTo>
                    <a:pt x="436" y="463"/>
                  </a:lnTo>
                  <a:lnTo>
                    <a:pt x="437" y="463"/>
                  </a:lnTo>
                  <a:lnTo>
                    <a:pt x="438" y="463"/>
                  </a:lnTo>
                  <a:lnTo>
                    <a:pt x="439" y="462"/>
                  </a:lnTo>
                  <a:lnTo>
                    <a:pt x="440" y="462"/>
                  </a:lnTo>
                  <a:lnTo>
                    <a:pt x="441" y="462"/>
                  </a:lnTo>
                  <a:lnTo>
                    <a:pt x="442" y="461"/>
                  </a:lnTo>
                  <a:lnTo>
                    <a:pt x="443" y="461"/>
                  </a:lnTo>
                  <a:lnTo>
                    <a:pt x="444" y="461"/>
                  </a:lnTo>
                  <a:lnTo>
                    <a:pt x="445" y="460"/>
                  </a:lnTo>
                  <a:lnTo>
                    <a:pt x="446" y="460"/>
                  </a:lnTo>
                  <a:lnTo>
                    <a:pt x="448" y="459"/>
                  </a:lnTo>
                  <a:lnTo>
                    <a:pt x="449" y="459"/>
                  </a:lnTo>
                  <a:lnTo>
                    <a:pt x="450" y="458"/>
                  </a:lnTo>
                  <a:lnTo>
                    <a:pt x="451" y="458"/>
                  </a:lnTo>
                  <a:lnTo>
                    <a:pt x="452" y="458"/>
                  </a:lnTo>
                  <a:lnTo>
                    <a:pt x="453" y="457"/>
                  </a:lnTo>
                  <a:lnTo>
                    <a:pt x="454" y="457"/>
                  </a:lnTo>
                  <a:lnTo>
                    <a:pt x="454" y="456"/>
                  </a:lnTo>
                  <a:lnTo>
                    <a:pt x="456" y="456"/>
                  </a:lnTo>
                  <a:lnTo>
                    <a:pt x="456" y="455"/>
                  </a:lnTo>
                  <a:lnTo>
                    <a:pt x="457" y="455"/>
                  </a:lnTo>
                  <a:lnTo>
                    <a:pt x="458" y="454"/>
                  </a:lnTo>
                  <a:lnTo>
                    <a:pt x="459" y="454"/>
                  </a:lnTo>
                  <a:lnTo>
                    <a:pt x="460" y="453"/>
                  </a:lnTo>
                  <a:lnTo>
                    <a:pt x="461" y="453"/>
                  </a:lnTo>
                  <a:lnTo>
                    <a:pt x="462" y="452"/>
                  </a:lnTo>
                  <a:lnTo>
                    <a:pt x="463" y="451"/>
                  </a:lnTo>
                  <a:lnTo>
                    <a:pt x="464" y="451"/>
                  </a:lnTo>
                  <a:lnTo>
                    <a:pt x="465" y="450"/>
                  </a:lnTo>
                  <a:lnTo>
                    <a:pt x="466" y="450"/>
                  </a:lnTo>
                  <a:lnTo>
                    <a:pt x="467" y="450"/>
                  </a:lnTo>
                  <a:lnTo>
                    <a:pt x="467" y="449"/>
                  </a:lnTo>
                  <a:lnTo>
                    <a:pt x="469" y="448"/>
                  </a:lnTo>
                  <a:lnTo>
                    <a:pt x="470" y="448"/>
                  </a:lnTo>
                  <a:lnTo>
                    <a:pt x="471" y="447"/>
                  </a:lnTo>
                  <a:lnTo>
                    <a:pt x="472" y="447"/>
                  </a:lnTo>
                  <a:lnTo>
                    <a:pt x="473" y="447"/>
                  </a:lnTo>
                  <a:lnTo>
                    <a:pt x="474" y="446"/>
                  </a:lnTo>
                  <a:lnTo>
                    <a:pt x="475" y="446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9" name="Freeform 118"/>
            <p:cNvSpPr>
              <a:spLocks noChangeArrowheads="1"/>
            </p:cNvSpPr>
            <p:nvPr/>
          </p:nvSpPr>
          <p:spPr bwMode="auto">
            <a:xfrm>
              <a:off x="1470" y="966"/>
              <a:ext cx="2037" cy="1692"/>
            </a:xfrm>
            <a:custGeom>
              <a:avLst/>
              <a:gdLst>
                <a:gd name="T0" fmla="*/ 28 w 2037"/>
                <a:gd name="T1" fmla="*/ 1466 h 1692"/>
                <a:gd name="T2" fmla="*/ 58 w 2037"/>
                <a:gd name="T3" fmla="*/ 1258 h 1692"/>
                <a:gd name="T4" fmla="*/ 88 w 2037"/>
                <a:gd name="T5" fmla="*/ 1041 h 1692"/>
                <a:gd name="T6" fmla="*/ 117 w 2037"/>
                <a:gd name="T7" fmla="*/ 858 h 1692"/>
                <a:gd name="T8" fmla="*/ 147 w 2037"/>
                <a:gd name="T9" fmla="*/ 690 h 1692"/>
                <a:gd name="T10" fmla="*/ 177 w 2037"/>
                <a:gd name="T11" fmla="*/ 574 h 1692"/>
                <a:gd name="T12" fmla="*/ 207 w 2037"/>
                <a:gd name="T13" fmla="*/ 482 h 1692"/>
                <a:gd name="T14" fmla="*/ 236 w 2037"/>
                <a:gd name="T15" fmla="*/ 407 h 1692"/>
                <a:gd name="T16" fmla="*/ 266 w 2037"/>
                <a:gd name="T17" fmla="*/ 333 h 1692"/>
                <a:gd name="T18" fmla="*/ 296 w 2037"/>
                <a:gd name="T19" fmla="*/ 265 h 1692"/>
                <a:gd name="T20" fmla="*/ 328 w 2037"/>
                <a:gd name="T21" fmla="*/ 234 h 1692"/>
                <a:gd name="T22" fmla="*/ 362 w 2037"/>
                <a:gd name="T23" fmla="*/ 205 h 1692"/>
                <a:gd name="T24" fmla="*/ 394 w 2037"/>
                <a:gd name="T25" fmla="*/ 172 h 1692"/>
                <a:gd name="T26" fmla="*/ 425 w 2037"/>
                <a:gd name="T27" fmla="*/ 147 h 1692"/>
                <a:gd name="T28" fmla="*/ 455 w 2037"/>
                <a:gd name="T29" fmla="*/ 124 h 1692"/>
                <a:gd name="T30" fmla="*/ 486 w 2037"/>
                <a:gd name="T31" fmla="*/ 106 h 1692"/>
                <a:gd name="T32" fmla="*/ 519 w 2037"/>
                <a:gd name="T33" fmla="*/ 94 h 1692"/>
                <a:gd name="T34" fmla="*/ 553 w 2037"/>
                <a:gd name="T35" fmla="*/ 81 h 1692"/>
                <a:gd name="T36" fmla="*/ 583 w 2037"/>
                <a:gd name="T37" fmla="*/ 63 h 1692"/>
                <a:gd name="T38" fmla="*/ 616 w 2037"/>
                <a:gd name="T39" fmla="*/ 51 h 1692"/>
                <a:gd name="T40" fmla="*/ 652 w 2037"/>
                <a:gd name="T41" fmla="*/ 33 h 1692"/>
                <a:gd name="T42" fmla="*/ 690 w 2037"/>
                <a:gd name="T43" fmla="*/ 39 h 1692"/>
                <a:gd name="T44" fmla="*/ 721 w 2037"/>
                <a:gd name="T45" fmla="*/ 16 h 1692"/>
                <a:gd name="T46" fmla="*/ 750 w 2037"/>
                <a:gd name="T47" fmla="*/ 20 h 1692"/>
                <a:gd name="T48" fmla="*/ 780 w 2037"/>
                <a:gd name="T49" fmla="*/ 79 h 1692"/>
                <a:gd name="T50" fmla="*/ 811 w 2037"/>
                <a:gd name="T51" fmla="*/ 89 h 1692"/>
                <a:gd name="T52" fmla="*/ 843 w 2037"/>
                <a:gd name="T53" fmla="*/ 83 h 1692"/>
                <a:gd name="T54" fmla="*/ 873 w 2037"/>
                <a:gd name="T55" fmla="*/ 132 h 1692"/>
                <a:gd name="T56" fmla="*/ 903 w 2037"/>
                <a:gd name="T57" fmla="*/ 176 h 1692"/>
                <a:gd name="T58" fmla="*/ 934 w 2037"/>
                <a:gd name="T59" fmla="*/ 186 h 1692"/>
                <a:gd name="T60" fmla="*/ 967 w 2037"/>
                <a:gd name="T61" fmla="*/ 168 h 1692"/>
                <a:gd name="T62" fmla="*/ 999 w 2037"/>
                <a:gd name="T63" fmla="*/ 156 h 1692"/>
                <a:gd name="T64" fmla="*/ 1033 w 2037"/>
                <a:gd name="T65" fmla="*/ 149 h 1692"/>
                <a:gd name="T66" fmla="*/ 1063 w 2037"/>
                <a:gd name="T67" fmla="*/ 149 h 1692"/>
                <a:gd name="T68" fmla="*/ 1095 w 2037"/>
                <a:gd name="T69" fmla="*/ 149 h 1692"/>
                <a:gd name="T70" fmla="*/ 1129 w 2037"/>
                <a:gd name="T71" fmla="*/ 149 h 1692"/>
                <a:gd name="T72" fmla="*/ 1163 w 2037"/>
                <a:gd name="T73" fmla="*/ 153 h 1692"/>
                <a:gd name="T74" fmla="*/ 1194 w 2037"/>
                <a:gd name="T75" fmla="*/ 156 h 1692"/>
                <a:gd name="T76" fmla="*/ 1226 w 2037"/>
                <a:gd name="T77" fmla="*/ 159 h 1692"/>
                <a:gd name="T78" fmla="*/ 1259 w 2037"/>
                <a:gd name="T79" fmla="*/ 160 h 1692"/>
                <a:gd name="T80" fmla="*/ 1294 w 2037"/>
                <a:gd name="T81" fmla="*/ 162 h 1692"/>
                <a:gd name="T82" fmla="*/ 1330 w 2037"/>
                <a:gd name="T83" fmla="*/ 165 h 1692"/>
                <a:gd name="T84" fmla="*/ 1360 w 2037"/>
                <a:gd name="T85" fmla="*/ 167 h 1692"/>
                <a:gd name="T86" fmla="*/ 1393 w 2037"/>
                <a:gd name="T87" fmla="*/ 168 h 1692"/>
                <a:gd name="T88" fmla="*/ 1423 w 2037"/>
                <a:gd name="T89" fmla="*/ 171 h 1692"/>
                <a:gd name="T90" fmla="*/ 1457 w 2037"/>
                <a:gd name="T91" fmla="*/ 173 h 1692"/>
                <a:gd name="T92" fmla="*/ 1490 w 2037"/>
                <a:gd name="T93" fmla="*/ 175 h 1692"/>
                <a:gd name="T94" fmla="*/ 1522 w 2037"/>
                <a:gd name="T95" fmla="*/ 175 h 1692"/>
                <a:gd name="T96" fmla="*/ 1556 w 2037"/>
                <a:gd name="T97" fmla="*/ 179 h 1692"/>
                <a:gd name="T98" fmla="*/ 1588 w 2037"/>
                <a:gd name="T99" fmla="*/ 182 h 1692"/>
                <a:gd name="T100" fmla="*/ 1624 w 2037"/>
                <a:gd name="T101" fmla="*/ 183 h 1692"/>
                <a:gd name="T102" fmla="*/ 1654 w 2037"/>
                <a:gd name="T103" fmla="*/ 186 h 1692"/>
                <a:gd name="T104" fmla="*/ 1685 w 2037"/>
                <a:gd name="T105" fmla="*/ 188 h 1692"/>
                <a:gd name="T106" fmla="*/ 1715 w 2037"/>
                <a:gd name="T107" fmla="*/ 189 h 1692"/>
                <a:gd name="T108" fmla="*/ 1748 w 2037"/>
                <a:gd name="T109" fmla="*/ 189 h 1692"/>
                <a:gd name="T110" fmla="*/ 1785 w 2037"/>
                <a:gd name="T111" fmla="*/ 192 h 1692"/>
                <a:gd name="T112" fmla="*/ 1817 w 2037"/>
                <a:gd name="T113" fmla="*/ 195 h 1692"/>
                <a:gd name="T114" fmla="*/ 1850 w 2037"/>
                <a:gd name="T115" fmla="*/ 195 h 1692"/>
                <a:gd name="T116" fmla="*/ 1885 w 2037"/>
                <a:gd name="T117" fmla="*/ 194 h 1692"/>
                <a:gd name="T118" fmla="*/ 1927 w 2037"/>
                <a:gd name="T119" fmla="*/ 194 h 1692"/>
                <a:gd name="T120" fmla="*/ 1962 w 2037"/>
                <a:gd name="T121" fmla="*/ 194 h 1692"/>
                <a:gd name="T122" fmla="*/ 1993 w 2037"/>
                <a:gd name="T123" fmla="*/ 195 h 1692"/>
                <a:gd name="T124" fmla="*/ 2024 w 2037"/>
                <a:gd name="T125" fmla="*/ 195 h 169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37" h="1692">
                  <a:moveTo>
                    <a:pt x="0" y="1692"/>
                  </a:moveTo>
                  <a:lnTo>
                    <a:pt x="0" y="1687"/>
                  </a:lnTo>
                  <a:lnTo>
                    <a:pt x="1" y="1678"/>
                  </a:lnTo>
                  <a:lnTo>
                    <a:pt x="2" y="1672"/>
                  </a:lnTo>
                  <a:lnTo>
                    <a:pt x="3" y="1666"/>
                  </a:lnTo>
                  <a:lnTo>
                    <a:pt x="4" y="1655"/>
                  </a:lnTo>
                  <a:lnTo>
                    <a:pt x="5" y="1651"/>
                  </a:lnTo>
                  <a:lnTo>
                    <a:pt x="5" y="1644"/>
                  </a:lnTo>
                  <a:lnTo>
                    <a:pt x="7" y="1634"/>
                  </a:lnTo>
                  <a:lnTo>
                    <a:pt x="7" y="1629"/>
                  </a:lnTo>
                  <a:lnTo>
                    <a:pt x="8" y="1623"/>
                  </a:lnTo>
                  <a:lnTo>
                    <a:pt x="9" y="1614"/>
                  </a:lnTo>
                  <a:lnTo>
                    <a:pt x="10" y="1609"/>
                  </a:lnTo>
                  <a:lnTo>
                    <a:pt x="10" y="1604"/>
                  </a:lnTo>
                  <a:lnTo>
                    <a:pt x="12" y="1596"/>
                  </a:lnTo>
                  <a:lnTo>
                    <a:pt x="12" y="1593"/>
                  </a:lnTo>
                  <a:lnTo>
                    <a:pt x="13" y="1589"/>
                  </a:lnTo>
                  <a:lnTo>
                    <a:pt x="14" y="1577"/>
                  </a:lnTo>
                  <a:lnTo>
                    <a:pt x="15" y="1572"/>
                  </a:lnTo>
                  <a:lnTo>
                    <a:pt x="16" y="1566"/>
                  </a:lnTo>
                  <a:lnTo>
                    <a:pt x="17" y="1557"/>
                  </a:lnTo>
                  <a:lnTo>
                    <a:pt x="18" y="1551"/>
                  </a:lnTo>
                  <a:lnTo>
                    <a:pt x="18" y="1544"/>
                  </a:lnTo>
                  <a:lnTo>
                    <a:pt x="20" y="1531"/>
                  </a:lnTo>
                  <a:lnTo>
                    <a:pt x="20" y="1526"/>
                  </a:lnTo>
                  <a:lnTo>
                    <a:pt x="21" y="1521"/>
                  </a:lnTo>
                  <a:lnTo>
                    <a:pt x="22" y="1512"/>
                  </a:lnTo>
                  <a:lnTo>
                    <a:pt x="23" y="1506"/>
                  </a:lnTo>
                  <a:lnTo>
                    <a:pt x="24" y="1501"/>
                  </a:lnTo>
                  <a:lnTo>
                    <a:pt x="25" y="1491"/>
                  </a:lnTo>
                  <a:lnTo>
                    <a:pt x="26" y="1486"/>
                  </a:lnTo>
                  <a:lnTo>
                    <a:pt x="26" y="1481"/>
                  </a:lnTo>
                  <a:lnTo>
                    <a:pt x="28" y="1471"/>
                  </a:lnTo>
                  <a:lnTo>
                    <a:pt x="28" y="1466"/>
                  </a:lnTo>
                  <a:lnTo>
                    <a:pt x="29" y="1461"/>
                  </a:lnTo>
                  <a:lnTo>
                    <a:pt x="30" y="1453"/>
                  </a:lnTo>
                  <a:lnTo>
                    <a:pt x="31" y="1448"/>
                  </a:lnTo>
                  <a:lnTo>
                    <a:pt x="31" y="1444"/>
                  </a:lnTo>
                  <a:lnTo>
                    <a:pt x="33" y="1437"/>
                  </a:lnTo>
                  <a:lnTo>
                    <a:pt x="33" y="1434"/>
                  </a:lnTo>
                  <a:lnTo>
                    <a:pt x="34" y="1429"/>
                  </a:lnTo>
                  <a:lnTo>
                    <a:pt x="35" y="1420"/>
                  </a:lnTo>
                  <a:lnTo>
                    <a:pt x="36" y="1417"/>
                  </a:lnTo>
                  <a:lnTo>
                    <a:pt x="37" y="1414"/>
                  </a:lnTo>
                  <a:lnTo>
                    <a:pt x="38" y="1406"/>
                  </a:lnTo>
                  <a:lnTo>
                    <a:pt x="39" y="1401"/>
                  </a:lnTo>
                  <a:lnTo>
                    <a:pt x="39" y="1397"/>
                  </a:lnTo>
                  <a:lnTo>
                    <a:pt x="41" y="1386"/>
                  </a:lnTo>
                  <a:lnTo>
                    <a:pt x="41" y="1380"/>
                  </a:lnTo>
                  <a:lnTo>
                    <a:pt x="42" y="1374"/>
                  </a:lnTo>
                  <a:lnTo>
                    <a:pt x="43" y="1364"/>
                  </a:lnTo>
                  <a:lnTo>
                    <a:pt x="44" y="1358"/>
                  </a:lnTo>
                  <a:lnTo>
                    <a:pt x="45" y="1352"/>
                  </a:lnTo>
                  <a:lnTo>
                    <a:pt x="46" y="1342"/>
                  </a:lnTo>
                  <a:lnTo>
                    <a:pt x="47" y="1338"/>
                  </a:lnTo>
                  <a:lnTo>
                    <a:pt x="47" y="1332"/>
                  </a:lnTo>
                  <a:lnTo>
                    <a:pt x="49" y="1323"/>
                  </a:lnTo>
                  <a:lnTo>
                    <a:pt x="49" y="1318"/>
                  </a:lnTo>
                  <a:lnTo>
                    <a:pt x="50" y="1314"/>
                  </a:lnTo>
                  <a:lnTo>
                    <a:pt x="51" y="1304"/>
                  </a:lnTo>
                  <a:lnTo>
                    <a:pt x="52" y="1301"/>
                  </a:lnTo>
                  <a:lnTo>
                    <a:pt x="52" y="1296"/>
                  </a:lnTo>
                  <a:lnTo>
                    <a:pt x="54" y="1288"/>
                  </a:lnTo>
                  <a:lnTo>
                    <a:pt x="54" y="1284"/>
                  </a:lnTo>
                  <a:lnTo>
                    <a:pt x="55" y="1279"/>
                  </a:lnTo>
                  <a:lnTo>
                    <a:pt x="56" y="1269"/>
                  </a:lnTo>
                  <a:lnTo>
                    <a:pt x="57" y="1262"/>
                  </a:lnTo>
                  <a:lnTo>
                    <a:pt x="58" y="1258"/>
                  </a:lnTo>
                  <a:lnTo>
                    <a:pt x="59" y="1247"/>
                  </a:lnTo>
                  <a:lnTo>
                    <a:pt x="60" y="1241"/>
                  </a:lnTo>
                  <a:lnTo>
                    <a:pt x="60" y="1238"/>
                  </a:lnTo>
                  <a:lnTo>
                    <a:pt x="62" y="1227"/>
                  </a:lnTo>
                  <a:lnTo>
                    <a:pt x="62" y="1221"/>
                  </a:lnTo>
                  <a:lnTo>
                    <a:pt x="63" y="1218"/>
                  </a:lnTo>
                  <a:lnTo>
                    <a:pt x="64" y="1207"/>
                  </a:lnTo>
                  <a:lnTo>
                    <a:pt x="65" y="1202"/>
                  </a:lnTo>
                  <a:lnTo>
                    <a:pt x="66" y="1196"/>
                  </a:lnTo>
                  <a:lnTo>
                    <a:pt x="67" y="1183"/>
                  </a:lnTo>
                  <a:lnTo>
                    <a:pt x="68" y="1178"/>
                  </a:lnTo>
                  <a:lnTo>
                    <a:pt x="68" y="1171"/>
                  </a:lnTo>
                  <a:lnTo>
                    <a:pt x="70" y="1160"/>
                  </a:lnTo>
                  <a:lnTo>
                    <a:pt x="70" y="1154"/>
                  </a:lnTo>
                  <a:lnTo>
                    <a:pt x="71" y="1150"/>
                  </a:lnTo>
                  <a:lnTo>
                    <a:pt x="72" y="1140"/>
                  </a:lnTo>
                  <a:lnTo>
                    <a:pt x="73" y="1134"/>
                  </a:lnTo>
                  <a:lnTo>
                    <a:pt x="73" y="1130"/>
                  </a:lnTo>
                  <a:lnTo>
                    <a:pt x="75" y="1122"/>
                  </a:lnTo>
                  <a:lnTo>
                    <a:pt x="75" y="1118"/>
                  </a:lnTo>
                  <a:lnTo>
                    <a:pt x="76" y="1114"/>
                  </a:lnTo>
                  <a:lnTo>
                    <a:pt x="77" y="1107"/>
                  </a:lnTo>
                  <a:lnTo>
                    <a:pt x="78" y="1102"/>
                  </a:lnTo>
                  <a:lnTo>
                    <a:pt x="79" y="1099"/>
                  </a:lnTo>
                  <a:lnTo>
                    <a:pt x="80" y="1090"/>
                  </a:lnTo>
                  <a:lnTo>
                    <a:pt x="81" y="1087"/>
                  </a:lnTo>
                  <a:lnTo>
                    <a:pt x="81" y="1082"/>
                  </a:lnTo>
                  <a:lnTo>
                    <a:pt x="83" y="1073"/>
                  </a:lnTo>
                  <a:lnTo>
                    <a:pt x="83" y="1068"/>
                  </a:lnTo>
                  <a:lnTo>
                    <a:pt x="84" y="1065"/>
                  </a:lnTo>
                  <a:lnTo>
                    <a:pt x="85" y="1058"/>
                  </a:lnTo>
                  <a:lnTo>
                    <a:pt x="86" y="1054"/>
                  </a:lnTo>
                  <a:lnTo>
                    <a:pt x="87" y="1050"/>
                  </a:lnTo>
                  <a:lnTo>
                    <a:pt x="88" y="1041"/>
                  </a:lnTo>
                  <a:lnTo>
                    <a:pt x="89" y="1038"/>
                  </a:lnTo>
                  <a:lnTo>
                    <a:pt x="89" y="1034"/>
                  </a:lnTo>
                  <a:lnTo>
                    <a:pt x="91" y="1027"/>
                  </a:lnTo>
                  <a:lnTo>
                    <a:pt x="91" y="1022"/>
                  </a:lnTo>
                  <a:lnTo>
                    <a:pt x="92" y="1019"/>
                  </a:lnTo>
                  <a:lnTo>
                    <a:pt x="93" y="1010"/>
                  </a:lnTo>
                  <a:lnTo>
                    <a:pt x="94" y="1006"/>
                  </a:lnTo>
                  <a:lnTo>
                    <a:pt x="94" y="1002"/>
                  </a:lnTo>
                  <a:lnTo>
                    <a:pt x="96" y="997"/>
                  </a:lnTo>
                  <a:lnTo>
                    <a:pt x="96" y="993"/>
                  </a:lnTo>
                  <a:lnTo>
                    <a:pt x="97" y="990"/>
                  </a:lnTo>
                  <a:lnTo>
                    <a:pt x="98" y="982"/>
                  </a:lnTo>
                  <a:lnTo>
                    <a:pt x="99" y="978"/>
                  </a:lnTo>
                  <a:lnTo>
                    <a:pt x="100" y="975"/>
                  </a:lnTo>
                  <a:lnTo>
                    <a:pt x="101" y="966"/>
                  </a:lnTo>
                  <a:lnTo>
                    <a:pt x="102" y="962"/>
                  </a:lnTo>
                  <a:lnTo>
                    <a:pt x="102" y="958"/>
                  </a:lnTo>
                  <a:lnTo>
                    <a:pt x="104" y="949"/>
                  </a:lnTo>
                  <a:lnTo>
                    <a:pt x="104" y="945"/>
                  </a:lnTo>
                  <a:lnTo>
                    <a:pt x="105" y="941"/>
                  </a:lnTo>
                  <a:lnTo>
                    <a:pt x="106" y="933"/>
                  </a:lnTo>
                  <a:lnTo>
                    <a:pt x="107" y="930"/>
                  </a:lnTo>
                  <a:lnTo>
                    <a:pt x="108" y="926"/>
                  </a:lnTo>
                  <a:lnTo>
                    <a:pt x="109" y="917"/>
                  </a:lnTo>
                  <a:lnTo>
                    <a:pt x="110" y="913"/>
                  </a:lnTo>
                  <a:lnTo>
                    <a:pt x="110" y="910"/>
                  </a:lnTo>
                  <a:lnTo>
                    <a:pt x="112" y="899"/>
                  </a:lnTo>
                  <a:lnTo>
                    <a:pt x="112" y="895"/>
                  </a:lnTo>
                  <a:lnTo>
                    <a:pt x="113" y="891"/>
                  </a:lnTo>
                  <a:lnTo>
                    <a:pt x="114" y="882"/>
                  </a:lnTo>
                  <a:lnTo>
                    <a:pt x="115" y="878"/>
                  </a:lnTo>
                  <a:lnTo>
                    <a:pt x="115" y="874"/>
                  </a:lnTo>
                  <a:lnTo>
                    <a:pt x="117" y="864"/>
                  </a:lnTo>
                  <a:lnTo>
                    <a:pt x="117" y="858"/>
                  </a:lnTo>
                  <a:lnTo>
                    <a:pt x="118" y="853"/>
                  </a:lnTo>
                  <a:lnTo>
                    <a:pt x="119" y="843"/>
                  </a:lnTo>
                  <a:lnTo>
                    <a:pt x="120" y="839"/>
                  </a:lnTo>
                  <a:lnTo>
                    <a:pt x="121" y="835"/>
                  </a:lnTo>
                  <a:lnTo>
                    <a:pt x="122" y="826"/>
                  </a:lnTo>
                  <a:lnTo>
                    <a:pt x="123" y="821"/>
                  </a:lnTo>
                  <a:lnTo>
                    <a:pt x="123" y="817"/>
                  </a:lnTo>
                  <a:lnTo>
                    <a:pt x="125" y="810"/>
                  </a:lnTo>
                  <a:lnTo>
                    <a:pt x="125" y="805"/>
                  </a:lnTo>
                  <a:lnTo>
                    <a:pt x="126" y="801"/>
                  </a:lnTo>
                  <a:lnTo>
                    <a:pt x="127" y="792"/>
                  </a:lnTo>
                  <a:lnTo>
                    <a:pt x="128" y="788"/>
                  </a:lnTo>
                  <a:lnTo>
                    <a:pt x="129" y="785"/>
                  </a:lnTo>
                  <a:lnTo>
                    <a:pt x="130" y="778"/>
                  </a:lnTo>
                  <a:lnTo>
                    <a:pt x="131" y="773"/>
                  </a:lnTo>
                  <a:lnTo>
                    <a:pt x="131" y="770"/>
                  </a:lnTo>
                  <a:lnTo>
                    <a:pt x="133" y="762"/>
                  </a:lnTo>
                  <a:lnTo>
                    <a:pt x="133" y="759"/>
                  </a:lnTo>
                  <a:lnTo>
                    <a:pt x="134" y="755"/>
                  </a:lnTo>
                  <a:lnTo>
                    <a:pt x="135" y="749"/>
                  </a:lnTo>
                  <a:lnTo>
                    <a:pt x="136" y="745"/>
                  </a:lnTo>
                  <a:lnTo>
                    <a:pt x="136" y="742"/>
                  </a:lnTo>
                  <a:lnTo>
                    <a:pt x="138" y="734"/>
                  </a:lnTo>
                  <a:lnTo>
                    <a:pt x="138" y="730"/>
                  </a:lnTo>
                  <a:lnTo>
                    <a:pt x="139" y="726"/>
                  </a:lnTo>
                  <a:lnTo>
                    <a:pt x="140" y="720"/>
                  </a:lnTo>
                  <a:lnTo>
                    <a:pt x="141" y="716"/>
                  </a:lnTo>
                  <a:lnTo>
                    <a:pt x="142" y="712"/>
                  </a:lnTo>
                  <a:lnTo>
                    <a:pt x="143" y="707"/>
                  </a:lnTo>
                  <a:lnTo>
                    <a:pt x="144" y="704"/>
                  </a:lnTo>
                  <a:lnTo>
                    <a:pt x="144" y="701"/>
                  </a:lnTo>
                  <a:lnTo>
                    <a:pt x="146" y="695"/>
                  </a:lnTo>
                  <a:lnTo>
                    <a:pt x="146" y="693"/>
                  </a:lnTo>
                  <a:lnTo>
                    <a:pt x="147" y="690"/>
                  </a:lnTo>
                  <a:lnTo>
                    <a:pt x="148" y="683"/>
                  </a:lnTo>
                  <a:lnTo>
                    <a:pt x="149" y="679"/>
                  </a:lnTo>
                  <a:lnTo>
                    <a:pt x="150" y="676"/>
                  </a:lnTo>
                  <a:lnTo>
                    <a:pt x="151" y="668"/>
                  </a:lnTo>
                  <a:lnTo>
                    <a:pt x="152" y="666"/>
                  </a:lnTo>
                  <a:lnTo>
                    <a:pt x="152" y="663"/>
                  </a:lnTo>
                  <a:lnTo>
                    <a:pt x="154" y="656"/>
                  </a:lnTo>
                  <a:lnTo>
                    <a:pt x="154" y="654"/>
                  </a:lnTo>
                  <a:lnTo>
                    <a:pt x="155" y="651"/>
                  </a:lnTo>
                  <a:lnTo>
                    <a:pt x="156" y="645"/>
                  </a:lnTo>
                  <a:lnTo>
                    <a:pt x="157" y="642"/>
                  </a:lnTo>
                  <a:lnTo>
                    <a:pt x="157" y="640"/>
                  </a:lnTo>
                  <a:lnTo>
                    <a:pt x="159" y="635"/>
                  </a:lnTo>
                  <a:lnTo>
                    <a:pt x="159" y="633"/>
                  </a:lnTo>
                  <a:lnTo>
                    <a:pt x="160" y="630"/>
                  </a:lnTo>
                  <a:lnTo>
                    <a:pt x="161" y="628"/>
                  </a:lnTo>
                  <a:lnTo>
                    <a:pt x="162" y="625"/>
                  </a:lnTo>
                  <a:lnTo>
                    <a:pt x="163" y="622"/>
                  </a:lnTo>
                  <a:lnTo>
                    <a:pt x="164" y="619"/>
                  </a:lnTo>
                  <a:lnTo>
                    <a:pt x="165" y="617"/>
                  </a:lnTo>
                  <a:lnTo>
                    <a:pt x="165" y="614"/>
                  </a:lnTo>
                  <a:lnTo>
                    <a:pt x="167" y="609"/>
                  </a:lnTo>
                  <a:lnTo>
                    <a:pt x="167" y="608"/>
                  </a:lnTo>
                  <a:lnTo>
                    <a:pt x="168" y="606"/>
                  </a:lnTo>
                  <a:lnTo>
                    <a:pt x="169" y="600"/>
                  </a:lnTo>
                  <a:lnTo>
                    <a:pt x="170" y="597"/>
                  </a:lnTo>
                  <a:lnTo>
                    <a:pt x="171" y="595"/>
                  </a:lnTo>
                  <a:lnTo>
                    <a:pt x="172" y="589"/>
                  </a:lnTo>
                  <a:lnTo>
                    <a:pt x="173" y="588"/>
                  </a:lnTo>
                  <a:lnTo>
                    <a:pt x="173" y="586"/>
                  </a:lnTo>
                  <a:lnTo>
                    <a:pt x="175" y="583"/>
                  </a:lnTo>
                  <a:lnTo>
                    <a:pt x="175" y="580"/>
                  </a:lnTo>
                  <a:lnTo>
                    <a:pt x="176" y="578"/>
                  </a:lnTo>
                  <a:lnTo>
                    <a:pt x="177" y="574"/>
                  </a:lnTo>
                  <a:lnTo>
                    <a:pt x="178" y="572"/>
                  </a:lnTo>
                  <a:lnTo>
                    <a:pt x="178" y="571"/>
                  </a:lnTo>
                  <a:lnTo>
                    <a:pt x="180" y="566"/>
                  </a:lnTo>
                  <a:lnTo>
                    <a:pt x="180" y="563"/>
                  </a:lnTo>
                  <a:lnTo>
                    <a:pt x="181" y="560"/>
                  </a:lnTo>
                  <a:lnTo>
                    <a:pt x="182" y="555"/>
                  </a:lnTo>
                  <a:lnTo>
                    <a:pt x="183" y="554"/>
                  </a:lnTo>
                  <a:lnTo>
                    <a:pt x="184" y="551"/>
                  </a:lnTo>
                  <a:lnTo>
                    <a:pt x="185" y="548"/>
                  </a:lnTo>
                  <a:lnTo>
                    <a:pt x="186" y="545"/>
                  </a:lnTo>
                  <a:lnTo>
                    <a:pt x="186" y="544"/>
                  </a:lnTo>
                  <a:lnTo>
                    <a:pt x="188" y="540"/>
                  </a:lnTo>
                  <a:lnTo>
                    <a:pt x="188" y="536"/>
                  </a:lnTo>
                  <a:lnTo>
                    <a:pt x="189" y="533"/>
                  </a:lnTo>
                  <a:lnTo>
                    <a:pt x="190" y="529"/>
                  </a:lnTo>
                  <a:lnTo>
                    <a:pt x="191" y="526"/>
                  </a:lnTo>
                  <a:lnTo>
                    <a:pt x="192" y="524"/>
                  </a:lnTo>
                  <a:lnTo>
                    <a:pt x="193" y="519"/>
                  </a:lnTo>
                  <a:lnTo>
                    <a:pt x="194" y="517"/>
                  </a:lnTo>
                  <a:lnTo>
                    <a:pt x="194" y="515"/>
                  </a:lnTo>
                  <a:lnTo>
                    <a:pt x="196" y="512"/>
                  </a:lnTo>
                  <a:lnTo>
                    <a:pt x="196" y="510"/>
                  </a:lnTo>
                  <a:lnTo>
                    <a:pt x="197" y="508"/>
                  </a:lnTo>
                  <a:lnTo>
                    <a:pt x="198" y="503"/>
                  </a:lnTo>
                  <a:lnTo>
                    <a:pt x="199" y="501"/>
                  </a:lnTo>
                  <a:lnTo>
                    <a:pt x="199" y="499"/>
                  </a:lnTo>
                  <a:lnTo>
                    <a:pt x="201" y="495"/>
                  </a:lnTo>
                  <a:lnTo>
                    <a:pt x="201" y="493"/>
                  </a:lnTo>
                  <a:lnTo>
                    <a:pt x="202" y="492"/>
                  </a:lnTo>
                  <a:lnTo>
                    <a:pt x="203" y="488"/>
                  </a:lnTo>
                  <a:lnTo>
                    <a:pt x="204" y="486"/>
                  </a:lnTo>
                  <a:lnTo>
                    <a:pt x="205" y="485"/>
                  </a:lnTo>
                  <a:lnTo>
                    <a:pt x="206" y="482"/>
                  </a:lnTo>
                  <a:lnTo>
                    <a:pt x="207" y="482"/>
                  </a:lnTo>
                  <a:lnTo>
                    <a:pt x="207" y="480"/>
                  </a:lnTo>
                  <a:lnTo>
                    <a:pt x="209" y="477"/>
                  </a:lnTo>
                  <a:lnTo>
                    <a:pt x="209" y="475"/>
                  </a:lnTo>
                  <a:lnTo>
                    <a:pt x="210" y="472"/>
                  </a:lnTo>
                  <a:lnTo>
                    <a:pt x="211" y="469"/>
                  </a:lnTo>
                  <a:lnTo>
                    <a:pt x="212" y="466"/>
                  </a:lnTo>
                  <a:lnTo>
                    <a:pt x="213" y="465"/>
                  </a:lnTo>
                  <a:lnTo>
                    <a:pt x="214" y="461"/>
                  </a:lnTo>
                  <a:lnTo>
                    <a:pt x="215" y="458"/>
                  </a:lnTo>
                  <a:lnTo>
                    <a:pt x="215" y="455"/>
                  </a:lnTo>
                  <a:lnTo>
                    <a:pt x="217" y="452"/>
                  </a:lnTo>
                  <a:lnTo>
                    <a:pt x="217" y="451"/>
                  </a:lnTo>
                  <a:lnTo>
                    <a:pt x="218" y="448"/>
                  </a:lnTo>
                  <a:lnTo>
                    <a:pt x="219" y="445"/>
                  </a:lnTo>
                  <a:lnTo>
                    <a:pt x="220" y="443"/>
                  </a:lnTo>
                  <a:lnTo>
                    <a:pt x="220" y="442"/>
                  </a:lnTo>
                  <a:lnTo>
                    <a:pt x="222" y="439"/>
                  </a:lnTo>
                  <a:lnTo>
                    <a:pt x="222" y="438"/>
                  </a:lnTo>
                  <a:lnTo>
                    <a:pt x="223" y="436"/>
                  </a:lnTo>
                  <a:lnTo>
                    <a:pt x="224" y="432"/>
                  </a:lnTo>
                  <a:lnTo>
                    <a:pt x="225" y="430"/>
                  </a:lnTo>
                  <a:lnTo>
                    <a:pt x="226" y="429"/>
                  </a:lnTo>
                  <a:lnTo>
                    <a:pt x="227" y="426"/>
                  </a:lnTo>
                  <a:lnTo>
                    <a:pt x="228" y="425"/>
                  </a:lnTo>
                  <a:lnTo>
                    <a:pt x="228" y="422"/>
                  </a:lnTo>
                  <a:lnTo>
                    <a:pt x="230" y="420"/>
                  </a:lnTo>
                  <a:lnTo>
                    <a:pt x="230" y="419"/>
                  </a:lnTo>
                  <a:lnTo>
                    <a:pt x="231" y="417"/>
                  </a:lnTo>
                  <a:lnTo>
                    <a:pt x="232" y="415"/>
                  </a:lnTo>
                  <a:lnTo>
                    <a:pt x="233" y="414"/>
                  </a:lnTo>
                  <a:lnTo>
                    <a:pt x="234" y="412"/>
                  </a:lnTo>
                  <a:lnTo>
                    <a:pt x="235" y="410"/>
                  </a:lnTo>
                  <a:lnTo>
                    <a:pt x="236" y="409"/>
                  </a:lnTo>
                  <a:lnTo>
                    <a:pt x="236" y="407"/>
                  </a:lnTo>
                  <a:lnTo>
                    <a:pt x="238" y="403"/>
                  </a:lnTo>
                  <a:lnTo>
                    <a:pt x="238" y="402"/>
                  </a:lnTo>
                  <a:lnTo>
                    <a:pt x="239" y="399"/>
                  </a:lnTo>
                  <a:lnTo>
                    <a:pt x="240" y="397"/>
                  </a:lnTo>
                  <a:lnTo>
                    <a:pt x="241" y="395"/>
                  </a:lnTo>
                  <a:lnTo>
                    <a:pt x="241" y="393"/>
                  </a:lnTo>
                  <a:lnTo>
                    <a:pt x="243" y="391"/>
                  </a:lnTo>
                  <a:lnTo>
                    <a:pt x="243" y="389"/>
                  </a:lnTo>
                  <a:lnTo>
                    <a:pt x="244" y="388"/>
                  </a:lnTo>
                  <a:lnTo>
                    <a:pt x="245" y="385"/>
                  </a:lnTo>
                  <a:lnTo>
                    <a:pt x="246" y="383"/>
                  </a:lnTo>
                  <a:lnTo>
                    <a:pt x="247" y="382"/>
                  </a:lnTo>
                  <a:lnTo>
                    <a:pt x="248" y="379"/>
                  </a:lnTo>
                  <a:lnTo>
                    <a:pt x="249" y="378"/>
                  </a:lnTo>
                  <a:lnTo>
                    <a:pt x="249" y="377"/>
                  </a:lnTo>
                  <a:lnTo>
                    <a:pt x="251" y="373"/>
                  </a:lnTo>
                  <a:lnTo>
                    <a:pt x="251" y="372"/>
                  </a:lnTo>
                  <a:lnTo>
                    <a:pt x="252" y="370"/>
                  </a:lnTo>
                  <a:lnTo>
                    <a:pt x="253" y="368"/>
                  </a:lnTo>
                  <a:lnTo>
                    <a:pt x="254" y="366"/>
                  </a:lnTo>
                  <a:lnTo>
                    <a:pt x="255" y="364"/>
                  </a:lnTo>
                  <a:lnTo>
                    <a:pt x="256" y="361"/>
                  </a:lnTo>
                  <a:lnTo>
                    <a:pt x="257" y="360"/>
                  </a:lnTo>
                  <a:lnTo>
                    <a:pt x="257" y="358"/>
                  </a:lnTo>
                  <a:lnTo>
                    <a:pt x="259" y="353"/>
                  </a:lnTo>
                  <a:lnTo>
                    <a:pt x="259" y="352"/>
                  </a:lnTo>
                  <a:lnTo>
                    <a:pt x="260" y="351"/>
                  </a:lnTo>
                  <a:lnTo>
                    <a:pt x="261" y="345"/>
                  </a:lnTo>
                  <a:lnTo>
                    <a:pt x="262" y="344"/>
                  </a:lnTo>
                  <a:lnTo>
                    <a:pt x="262" y="343"/>
                  </a:lnTo>
                  <a:lnTo>
                    <a:pt x="264" y="339"/>
                  </a:lnTo>
                  <a:lnTo>
                    <a:pt x="264" y="338"/>
                  </a:lnTo>
                  <a:lnTo>
                    <a:pt x="265" y="338"/>
                  </a:lnTo>
                  <a:lnTo>
                    <a:pt x="266" y="333"/>
                  </a:lnTo>
                  <a:lnTo>
                    <a:pt x="267" y="332"/>
                  </a:lnTo>
                  <a:lnTo>
                    <a:pt x="268" y="329"/>
                  </a:lnTo>
                  <a:lnTo>
                    <a:pt x="269" y="326"/>
                  </a:lnTo>
                  <a:lnTo>
                    <a:pt x="270" y="324"/>
                  </a:lnTo>
                  <a:lnTo>
                    <a:pt x="270" y="322"/>
                  </a:lnTo>
                  <a:lnTo>
                    <a:pt x="272" y="319"/>
                  </a:lnTo>
                  <a:lnTo>
                    <a:pt x="272" y="317"/>
                  </a:lnTo>
                  <a:lnTo>
                    <a:pt x="273" y="315"/>
                  </a:lnTo>
                  <a:lnTo>
                    <a:pt x="274" y="312"/>
                  </a:lnTo>
                  <a:lnTo>
                    <a:pt x="275" y="310"/>
                  </a:lnTo>
                  <a:lnTo>
                    <a:pt x="276" y="308"/>
                  </a:lnTo>
                  <a:lnTo>
                    <a:pt x="276" y="307"/>
                  </a:lnTo>
                  <a:lnTo>
                    <a:pt x="278" y="305"/>
                  </a:lnTo>
                  <a:lnTo>
                    <a:pt x="278" y="303"/>
                  </a:lnTo>
                  <a:lnTo>
                    <a:pt x="280" y="300"/>
                  </a:lnTo>
                  <a:lnTo>
                    <a:pt x="280" y="298"/>
                  </a:lnTo>
                  <a:lnTo>
                    <a:pt x="281" y="296"/>
                  </a:lnTo>
                  <a:lnTo>
                    <a:pt x="282" y="294"/>
                  </a:lnTo>
                  <a:lnTo>
                    <a:pt x="283" y="292"/>
                  </a:lnTo>
                  <a:lnTo>
                    <a:pt x="283" y="290"/>
                  </a:lnTo>
                  <a:lnTo>
                    <a:pt x="285" y="287"/>
                  </a:lnTo>
                  <a:lnTo>
                    <a:pt x="285" y="286"/>
                  </a:lnTo>
                  <a:lnTo>
                    <a:pt x="286" y="285"/>
                  </a:lnTo>
                  <a:lnTo>
                    <a:pt x="287" y="282"/>
                  </a:lnTo>
                  <a:lnTo>
                    <a:pt x="288" y="281"/>
                  </a:lnTo>
                  <a:lnTo>
                    <a:pt x="289" y="279"/>
                  </a:lnTo>
                  <a:lnTo>
                    <a:pt x="290" y="277"/>
                  </a:lnTo>
                  <a:lnTo>
                    <a:pt x="291" y="276"/>
                  </a:lnTo>
                  <a:lnTo>
                    <a:pt x="291" y="274"/>
                  </a:lnTo>
                  <a:lnTo>
                    <a:pt x="293" y="271"/>
                  </a:lnTo>
                  <a:lnTo>
                    <a:pt x="294" y="269"/>
                  </a:lnTo>
                  <a:lnTo>
                    <a:pt x="295" y="266"/>
                  </a:lnTo>
                  <a:lnTo>
                    <a:pt x="296" y="265"/>
                  </a:lnTo>
                  <a:lnTo>
                    <a:pt x="297" y="264"/>
                  </a:lnTo>
                  <a:lnTo>
                    <a:pt x="298" y="263"/>
                  </a:lnTo>
                  <a:lnTo>
                    <a:pt x="299" y="262"/>
                  </a:lnTo>
                  <a:lnTo>
                    <a:pt x="299" y="260"/>
                  </a:lnTo>
                  <a:lnTo>
                    <a:pt x="301" y="259"/>
                  </a:lnTo>
                  <a:lnTo>
                    <a:pt x="301" y="258"/>
                  </a:lnTo>
                  <a:lnTo>
                    <a:pt x="302" y="257"/>
                  </a:lnTo>
                  <a:lnTo>
                    <a:pt x="303" y="255"/>
                  </a:lnTo>
                  <a:lnTo>
                    <a:pt x="304" y="254"/>
                  </a:lnTo>
                  <a:lnTo>
                    <a:pt x="306" y="253"/>
                  </a:lnTo>
                  <a:lnTo>
                    <a:pt x="306" y="252"/>
                  </a:lnTo>
                  <a:lnTo>
                    <a:pt x="307" y="251"/>
                  </a:lnTo>
                  <a:lnTo>
                    <a:pt x="309" y="250"/>
                  </a:lnTo>
                  <a:lnTo>
                    <a:pt x="310" y="249"/>
                  </a:lnTo>
                  <a:lnTo>
                    <a:pt x="310" y="248"/>
                  </a:lnTo>
                  <a:lnTo>
                    <a:pt x="312" y="248"/>
                  </a:lnTo>
                  <a:lnTo>
                    <a:pt x="312" y="247"/>
                  </a:lnTo>
                  <a:lnTo>
                    <a:pt x="313" y="245"/>
                  </a:lnTo>
                  <a:lnTo>
                    <a:pt x="314" y="245"/>
                  </a:lnTo>
                  <a:lnTo>
                    <a:pt x="315" y="245"/>
                  </a:lnTo>
                  <a:lnTo>
                    <a:pt x="316" y="243"/>
                  </a:lnTo>
                  <a:lnTo>
                    <a:pt x="317" y="242"/>
                  </a:lnTo>
                  <a:lnTo>
                    <a:pt x="318" y="242"/>
                  </a:lnTo>
                  <a:lnTo>
                    <a:pt x="319" y="241"/>
                  </a:lnTo>
                  <a:lnTo>
                    <a:pt x="320" y="239"/>
                  </a:lnTo>
                  <a:lnTo>
                    <a:pt x="322" y="239"/>
                  </a:lnTo>
                  <a:lnTo>
                    <a:pt x="323" y="239"/>
                  </a:lnTo>
                  <a:lnTo>
                    <a:pt x="324" y="237"/>
                  </a:lnTo>
                  <a:lnTo>
                    <a:pt x="325" y="235"/>
                  </a:lnTo>
                  <a:lnTo>
                    <a:pt x="327" y="234"/>
                  </a:lnTo>
                  <a:lnTo>
                    <a:pt x="328" y="234"/>
                  </a:lnTo>
                  <a:lnTo>
                    <a:pt x="329" y="232"/>
                  </a:lnTo>
                  <a:lnTo>
                    <a:pt x="330" y="232"/>
                  </a:lnTo>
                  <a:lnTo>
                    <a:pt x="331" y="232"/>
                  </a:lnTo>
                  <a:lnTo>
                    <a:pt x="331" y="231"/>
                  </a:lnTo>
                  <a:lnTo>
                    <a:pt x="333" y="230"/>
                  </a:lnTo>
                  <a:lnTo>
                    <a:pt x="333" y="229"/>
                  </a:lnTo>
                  <a:lnTo>
                    <a:pt x="335" y="228"/>
                  </a:lnTo>
                  <a:lnTo>
                    <a:pt x="336" y="228"/>
                  </a:lnTo>
                  <a:lnTo>
                    <a:pt x="337" y="226"/>
                  </a:lnTo>
                  <a:lnTo>
                    <a:pt x="338" y="225"/>
                  </a:lnTo>
                  <a:lnTo>
                    <a:pt x="339" y="225"/>
                  </a:lnTo>
                  <a:lnTo>
                    <a:pt x="340" y="223"/>
                  </a:lnTo>
                  <a:lnTo>
                    <a:pt x="341" y="223"/>
                  </a:lnTo>
                  <a:lnTo>
                    <a:pt x="343" y="222"/>
                  </a:lnTo>
                  <a:lnTo>
                    <a:pt x="344" y="222"/>
                  </a:lnTo>
                  <a:lnTo>
                    <a:pt x="345" y="220"/>
                  </a:lnTo>
                  <a:lnTo>
                    <a:pt x="346" y="219"/>
                  </a:lnTo>
                  <a:lnTo>
                    <a:pt x="348" y="219"/>
                  </a:lnTo>
                  <a:lnTo>
                    <a:pt x="349" y="217"/>
                  </a:lnTo>
                  <a:lnTo>
                    <a:pt x="351" y="216"/>
                  </a:lnTo>
                  <a:lnTo>
                    <a:pt x="352" y="215"/>
                  </a:lnTo>
                  <a:lnTo>
                    <a:pt x="352" y="214"/>
                  </a:lnTo>
                  <a:lnTo>
                    <a:pt x="354" y="214"/>
                  </a:lnTo>
                  <a:lnTo>
                    <a:pt x="354" y="212"/>
                  </a:lnTo>
                  <a:lnTo>
                    <a:pt x="356" y="211"/>
                  </a:lnTo>
                  <a:lnTo>
                    <a:pt x="356" y="210"/>
                  </a:lnTo>
                  <a:lnTo>
                    <a:pt x="357" y="210"/>
                  </a:lnTo>
                  <a:lnTo>
                    <a:pt x="358" y="208"/>
                  </a:lnTo>
                  <a:lnTo>
                    <a:pt x="359" y="208"/>
                  </a:lnTo>
                  <a:lnTo>
                    <a:pt x="360" y="208"/>
                  </a:lnTo>
                  <a:lnTo>
                    <a:pt x="361" y="206"/>
                  </a:lnTo>
                  <a:lnTo>
                    <a:pt x="362" y="205"/>
                  </a:lnTo>
                  <a:lnTo>
                    <a:pt x="363" y="203"/>
                  </a:lnTo>
                  <a:lnTo>
                    <a:pt x="364" y="203"/>
                  </a:lnTo>
                  <a:lnTo>
                    <a:pt x="365" y="202"/>
                  </a:lnTo>
                  <a:lnTo>
                    <a:pt x="367" y="201"/>
                  </a:lnTo>
                  <a:lnTo>
                    <a:pt x="367" y="200"/>
                  </a:lnTo>
                  <a:lnTo>
                    <a:pt x="368" y="199"/>
                  </a:lnTo>
                  <a:lnTo>
                    <a:pt x="369" y="199"/>
                  </a:lnTo>
                  <a:lnTo>
                    <a:pt x="370" y="199"/>
                  </a:lnTo>
                  <a:lnTo>
                    <a:pt x="371" y="197"/>
                  </a:lnTo>
                  <a:lnTo>
                    <a:pt x="372" y="196"/>
                  </a:lnTo>
                  <a:lnTo>
                    <a:pt x="373" y="194"/>
                  </a:lnTo>
                  <a:lnTo>
                    <a:pt x="374" y="192"/>
                  </a:lnTo>
                  <a:lnTo>
                    <a:pt x="375" y="192"/>
                  </a:lnTo>
                  <a:lnTo>
                    <a:pt x="376" y="190"/>
                  </a:lnTo>
                  <a:lnTo>
                    <a:pt x="377" y="189"/>
                  </a:lnTo>
                  <a:lnTo>
                    <a:pt x="378" y="188"/>
                  </a:lnTo>
                  <a:lnTo>
                    <a:pt x="380" y="186"/>
                  </a:lnTo>
                  <a:lnTo>
                    <a:pt x="381" y="185"/>
                  </a:lnTo>
                  <a:lnTo>
                    <a:pt x="383" y="184"/>
                  </a:lnTo>
                  <a:lnTo>
                    <a:pt x="383" y="183"/>
                  </a:lnTo>
                  <a:lnTo>
                    <a:pt x="385" y="182"/>
                  </a:lnTo>
                  <a:lnTo>
                    <a:pt x="385" y="181"/>
                  </a:lnTo>
                  <a:lnTo>
                    <a:pt x="386" y="181"/>
                  </a:lnTo>
                  <a:lnTo>
                    <a:pt x="387" y="179"/>
                  </a:lnTo>
                  <a:lnTo>
                    <a:pt x="388" y="178"/>
                  </a:lnTo>
                  <a:lnTo>
                    <a:pt x="389" y="176"/>
                  </a:lnTo>
                  <a:lnTo>
                    <a:pt x="390" y="175"/>
                  </a:lnTo>
                  <a:lnTo>
                    <a:pt x="391" y="175"/>
                  </a:lnTo>
                  <a:lnTo>
                    <a:pt x="392" y="173"/>
                  </a:lnTo>
                  <a:lnTo>
                    <a:pt x="393" y="173"/>
                  </a:lnTo>
                  <a:lnTo>
                    <a:pt x="394" y="172"/>
                  </a:lnTo>
                  <a:lnTo>
                    <a:pt x="396" y="170"/>
                  </a:lnTo>
                  <a:lnTo>
                    <a:pt x="396" y="171"/>
                  </a:lnTo>
                  <a:lnTo>
                    <a:pt x="398" y="169"/>
                  </a:lnTo>
                  <a:lnTo>
                    <a:pt x="398" y="168"/>
                  </a:lnTo>
                  <a:lnTo>
                    <a:pt x="399" y="167"/>
                  </a:lnTo>
                  <a:lnTo>
                    <a:pt x="400" y="166"/>
                  </a:lnTo>
                  <a:lnTo>
                    <a:pt x="401" y="165"/>
                  </a:lnTo>
                  <a:lnTo>
                    <a:pt x="402" y="165"/>
                  </a:lnTo>
                  <a:lnTo>
                    <a:pt x="402" y="164"/>
                  </a:lnTo>
                  <a:lnTo>
                    <a:pt x="404" y="163"/>
                  </a:lnTo>
                  <a:lnTo>
                    <a:pt x="404" y="162"/>
                  </a:lnTo>
                  <a:lnTo>
                    <a:pt x="406" y="161"/>
                  </a:lnTo>
                  <a:lnTo>
                    <a:pt x="407" y="160"/>
                  </a:lnTo>
                  <a:lnTo>
                    <a:pt x="408" y="159"/>
                  </a:lnTo>
                  <a:lnTo>
                    <a:pt x="409" y="158"/>
                  </a:lnTo>
                  <a:lnTo>
                    <a:pt x="411" y="156"/>
                  </a:lnTo>
                  <a:lnTo>
                    <a:pt x="412" y="156"/>
                  </a:lnTo>
                  <a:lnTo>
                    <a:pt x="413" y="155"/>
                  </a:lnTo>
                  <a:lnTo>
                    <a:pt x="414" y="154"/>
                  </a:lnTo>
                  <a:lnTo>
                    <a:pt x="415" y="155"/>
                  </a:lnTo>
                  <a:lnTo>
                    <a:pt x="415" y="153"/>
                  </a:lnTo>
                  <a:lnTo>
                    <a:pt x="417" y="152"/>
                  </a:lnTo>
                  <a:lnTo>
                    <a:pt x="419" y="152"/>
                  </a:lnTo>
                  <a:lnTo>
                    <a:pt x="420" y="151"/>
                  </a:lnTo>
                  <a:lnTo>
                    <a:pt x="421" y="149"/>
                  </a:lnTo>
                  <a:lnTo>
                    <a:pt x="422" y="149"/>
                  </a:lnTo>
                  <a:lnTo>
                    <a:pt x="423" y="149"/>
                  </a:lnTo>
                  <a:lnTo>
                    <a:pt x="424" y="147"/>
                  </a:lnTo>
                  <a:lnTo>
                    <a:pt x="425" y="147"/>
                  </a:lnTo>
                  <a:lnTo>
                    <a:pt x="425" y="146"/>
                  </a:lnTo>
                  <a:lnTo>
                    <a:pt x="427" y="145"/>
                  </a:lnTo>
                  <a:lnTo>
                    <a:pt x="428" y="144"/>
                  </a:lnTo>
                  <a:lnTo>
                    <a:pt x="428" y="142"/>
                  </a:lnTo>
                  <a:lnTo>
                    <a:pt x="430" y="142"/>
                  </a:lnTo>
                  <a:lnTo>
                    <a:pt x="430" y="141"/>
                  </a:lnTo>
                  <a:lnTo>
                    <a:pt x="432" y="141"/>
                  </a:lnTo>
                  <a:lnTo>
                    <a:pt x="433" y="139"/>
                  </a:lnTo>
                  <a:lnTo>
                    <a:pt x="434" y="138"/>
                  </a:lnTo>
                  <a:lnTo>
                    <a:pt x="435" y="137"/>
                  </a:lnTo>
                  <a:lnTo>
                    <a:pt x="436" y="137"/>
                  </a:lnTo>
                  <a:lnTo>
                    <a:pt x="436" y="136"/>
                  </a:lnTo>
                  <a:lnTo>
                    <a:pt x="438" y="136"/>
                  </a:lnTo>
                  <a:lnTo>
                    <a:pt x="438" y="134"/>
                  </a:lnTo>
                  <a:lnTo>
                    <a:pt x="440" y="135"/>
                  </a:lnTo>
                  <a:lnTo>
                    <a:pt x="441" y="134"/>
                  </a:lnTo>
                  <a:lnTo>
                    <a:pt x="442" y="132"/>
                  </a:lnTo>
                  <a:lnTo>
                    <a:pt x="443" y="132"/>
                  </a:lnTo>
                  <a:lnTo>
                    <a:pt x="444" y="132"/>
                  </a:lnTo>
                  <a:lnTo>
                    <a:pt x="445" y="130"/>
                  </a:lnTo>
                  <a:lnTo>
                    <a:pt x="446" y="130"/>
                  </a:lnTo>
                  <a:lnTo>
                    <a:pt x="448" y="129"/>
                  </a:lnTo>
                  <a:lnTo>
                    <a:pt x="448" y="127"/>
                  </a:lnTo>
                  <a:lnTo>
                    <a:pt x="449" y="129"/>
                  </a:lnTo>
                  <a:lnTo>
                    <a:pt x="450" y="127"/>
                  </a:lnTo>
                  <a:lnTo>
                    <a:pt x="451" y="127"/>
                  </a:lnTo>
                  <a:lnTo>
                    <a:pt x="451" y="126"/>
                  </a:lnTo>
                  <a:lnTo>
                    <a:pt x="453" y="125"/>
                  </a:lnTo>
                  <a:lnTo>
                    <a:pt x="453" y="126"/>
                  </a:lnTo>
                  <a:lnTo>
                    <a:pt x="454" y="126"/>
                  </a:lnTo>
                  <a:lnTo>
                    <a:pt x="455" y="124"/>
                  </a:lnTo>
                  <a:lnTo>
                    <a:pt x="456" y="123"/>
                  </a:lnTo>
                  <a:lnTo>
                    <a:pt x="457" y="124"/>
                  </a:lnTo>
                  <a:lnTo>
                    <a:pt x="458" y="122"/>
                  </a:lnTo>
                  <a:lnTo>
                    <a:pt x="459" y="122"/>
                  </a:lnTo>
                  <a:lnTo>
                    <a:pt x="460" y="122"/>
                  </a:lnTo>
                  <a:lnTo>
                    <a:pt x="461" y="121"/>
                  </a:lnTo>
                  <a:lnTo>
                    <a:pt x="462" y="121"/>
                  </a:lnTo>
                  <a:lnTo>
                    <a:pt x="463" y="119"/>
                  </a:lnTo>
                  <a:lnTo>
                    <a:pt x="464" y="119"/>
                  </a:lnTo>
                  <a:lnTo>
                    <a:pt x="465" y="119"/>
                  </a:lnTo>
                  <a:lnTo>
                    <a:pt x="467" y="118"/>
                  </a:lnTo>
                  <a:lnTo>
                    <a:pt x="468" y="116"/>
                  </a:lnTo>
                  <a:lnTo>
                    <a:pt x="469" y="116"/>
                  </a:lnTo>
                  <a:lnTo>
                    <a:pt x="470" y="115"/>
                  </a:lnTo>
                  <a:lnTo>
                    <a:pt x="472" y="115"/>
                  </a:lnTo>
                  <a:lnTo>
                    <a:pt x="472" y="114"/>
                  </a:lnTo>
                  <a:lnTo>
                    <a:pt x="473" y="113"/>
                  </a:lnTo>
                  <a:lnTo>
                    <a:pt x="474" y="112"/>
                  </a:lnTo>
                  <a:lnTo>
                    <a:pt x="475" y="112"/>
                  </a:lnTo>
                  <a:lnTo>
                    <a:pt x="476" y="111"/>
                  </a:lnTo>
                  <a:lnTo>
                    <a:pt x="477" y="112"/>
                  </a:lnTo>
                  <a:lnTo>
                    <a:pt x="478" y="110"/>
                  </a:lnTo>
                  <a:lnTo>
                    <a:pt x="479" y="111"/>
                  </a:lnTo>
                  <a:lnTo>
                    <a:pt x="480" y="110"/>
                  </a:lnTo>
                  <a:lnTo>
                    <a:pt x="480" y="109"/>
                  </a:lnTo>
                  <a:lnTo>
                    <a:pt x="481" y="108"/>
                  </a:lnTo>
                  <a:lnTo>
                    <a:pt x="482" y="107"/>
                  </a:lnTo>
                  <a:lnTo>
                    <a:pt x="483" y="107"/>
                  </a:lnTo>
                  <a:lnTo>
                    <a:pt x="485" y="106"/>
                  </a:lnTo>
                  <a:lnTo>
                    <a:pt x="486" y="106"/>
                  </a:lnTo>
                  <a:lnTo>
                    <a:pt x="487" y="105"/>
                  </a:lnTo>
                  <a:lnTo>
                    <a:pt x="488" y="105"/>
                  </a:lnTo>
                  <a:lnTo>
                    <a:pt x="489" y="103"/>
                  </a:lnTo>
                  <a:lnTo>
                    <a:pt x="490" y="103"/>
                  </a:lnTo>
                  <a:lnTo>
                    <a:pt x="491" y="103"/>
                  </a:lnTo>
                  <a:lnTo>
                    <a:pt x="491" y="102"/>
                  </a:lnTo>
                  <a:lnTo>
                    <a:pt x="493" y="102"/>
                  </a:lnTo>
                  <a:lnTo>
                    <a:pt x="495" y="103"/>
                  </a:lnTo>
                  <a:lnTo>
                    <a:pt x="495" y="102"/>
                  </a:lnTo>
                  <a:lnTo>
                    <a:pt x="496" y="100"/>
                  </a:lnTo>
                  <a:lnTo>
                    <a:pt x="497" y="101"/>
                  </a:lnTo>
                  <a:lnTo>
                    <a:pt x="498" y="101"/>
                  </a:lnTo>
                  <a:lnTo>
                    <a:pt x="499" y="100"/>
                  </a:lnTo>
                  <a:lnTo>
                    <a:pt x="501" y="100"/>
                  </a:lnTo>
                  <a:lnTo>
                    <a:pt x="501" y="99"/>
                  </a:lnTo>
                  <a:lnTo>
                    <a:pt x="503" y="98"/>
                  </a:lnTo>
                  <a:lnTo>
                    <a:pt x="504" y="98"/>
                  </a:lnTo>
                  <a:lnTo>
                    <a:pt x="505" y="97"/>
                  </a:lnTo>
                  <a:lnTo>
                    <a:pt x="506" y="96"/>
                  </a:lnTo>
                  <a:lnTo>
                    <a:pt x="507" y="96"/>
                  </a:lnTo>
                  <a:lnTo>
                    <a:pt x="509" y="96"/>
                  </a:lnTo>
                  <a:lnTo>
                    <a:pt x="509" y="95"/>
                  </a:lnTo>
                  <a:lnTo>
                    <a:pt x="511" y="95"/>
                  </a:lnTo>
                  <a:lnTo>
                    <a:pt x="512" y="94"/>
                  </a:lnTo>
                  <a:lnTo>
                    <a:pt x="512" y="93"/>
                  </a:lnTo>
                  <a:lnTo>
                    <a:pt x="514" y="95"/>
                  </a:lnTo>
                  <a:lnTo>
                    <a:pt x="515" y="94"/>
                  </a:lnTo>
                  <a:lnTo>
                    <a:pt x="516" y="95"/>
                  </a:lnTo>
                  <a:lnTo>
                    <a:pt x="517" y="95"/>
                  </a:lnTo>
                  <a:lnTo>
                    <a:pt x="518" y="94"/>
                  </a:lnTo>
                  <a:lnTo>
                    <a:pt x="519" y="94"/>
                  </a:lnTo>
                  <a:lnTo>
                    <a:pt x="520" y="93"/>
                  </a:lnTo>
                  <a:lnTo>
                    <a:pt x="522" y="93"/>
                  </a:lnTo>
                  <a:lnTo>
                    <a:pt x="522" y="92"/>
                  </a:lnTo>
                  <a:lnTo>
                    <a:pt x="524" y="92"/>
                  </a:lnTo>
                  <a:lnTo>
                    <a:pt x="525" y="92"/>
                  </a:lnTo>
                  <a:lnTo>
                    <a:pt x="527" y="90"/>
                  </a:lnTo>
                  <a:lnTo>
                    <a:pt x="528" y="89"/>
                  </a:lnTo>
                  <a:lnTo>
                    <a:pt x="529" y="90"/>
                  </a:lnTo>
                  <a:lnTo>
                    <a:pt x="530" y="90"/>
                  </a:lnTo>
                  <a:lnTo>
                    <a:pt x="531" y="89"/>
                  </a:lnTo>
                  <a:lnTo>
                    <a:pt x="532" y="90"/>
                  </a:lnTo>
                  <a:lnTo>
                    <a:pt x="533" y="90"/>
                  </a:lnTo>
                  <a:lnTo>
                    <a:pt x="535" y="89"/>
                  </a:lnTo>
                  <a:lnTo>
                    <a:pt x="537" y="89"/>
                  </a:lnTo>
                  <a:lnTo>
                    <a:pt x="538" y="88"/>
                  </a:lnTo>
                  <a:lnTo>
                    <a:pt x="539" y="87"/>
                  </a:lnTo>
                  <a:lnTo>
                    <a:pt x="540" y="87"/>
                  </a:lnTo>
                  <a:lnTo>
                    <a:pt x="541" y="87"/>
                  </a:lnTo>
                  <a:lnTo>
                    <a:pt x="541" y="88"/>
                  </a:lnTo>
                  <a:lnTo>
                    <a:pt x="543" y="87"/>
                  </a:lnTo>
                  <a:lnTo>
                    <a:pt x="545" y="88"/>
                  </a:lnTo>
                  <a:lnTo>
                    <a:pt x="545" y="87"/>
                  </a:lnTo>
                  <a:lnTo>
                    <a:pt x="546" y="86"/>
                  </a:lnTo>
                  <a:lnTo>
                    <a:pt x="547" y="86"/>
                  </a:lnTo>
                  <a:lnTo>
                    <a:pt x="548" y="85"/>
                  </a:lnTo>
                  <a:lnTo>
                    <a:pt x="549" y="85"/>
                  </a:lnTo>
                  <a:lnTo>
                    <a:pt x="550" y="84"/>
                  </a:lnTo>
                  <a:lnTo>
                    <a:pt x="551" y="82"/>
                  </a:lnTo>
                  <a:lnTo>
                    <a:pt x="552" y="83"/>
                  </a:lnTo>
                  <a:lnTo>
                    <a:pt x="553" y="81"/>
                  </a:lnTo>
                  <a:lnTo>
                    <a:pt x="554" y="81"/>
                  </a:lnTo>
                  <a:lnTo>
                    <a:pt x="554" y="82"/>
                  </a:lnTo>
                  <a:lnTo>
                    <a:pt x="556" y="81"/>
                  </a:lnTo>
                  <a:lnTo>
                    <a:pt x="556" y="82"/>
                  </a:lnTo>
                  <a:lnTo>
                    <a:pt x="558" y="80"/>
                  </a:lnTo>
                  <a:lnTo>
                    <a:pt x="559" y="81"/>
                  </a:lnTo>
                  <a:lnTo>
                    <a:pt x="560" y="80"/>
                  </a:lnTo>
                  <a:lnTo>
                    <a:pt x="561" y="80"/>
                  </a:lnTo>
                  <a:lnTo>
                    <a:pt x="562" y="79"/>
                  </a:lnTo>
                  <a:lnTo>
                    <a:pt x="564" y="79"/>
                  </a:lnTo>
                  <a:lnTo>
                    <a:pt x="565" y="78"/>
                  </a:lnTo>
                  <a:lnTo>
                    <a:pt x="566" y="78"/>
                  </a:lnTo>
                  <a:lnTo>
                    <a:pt x="567" y="76"/>
                  </a:lnTo>
                  <a:lnTo>
                    <a:pt x="568" y="75"/>
                  </a:lnTo>
                  <a:lnTo>
                    <a:pt x="569" y="75"/>
                  </a:lnTo>
                  <a:lnTo>
                    <a:pt x="570" y="75"/>
                  </a:lnTo>
                  <a:lnTo>
                    <a:pt x="571" y="72"/>
                  </a:lnTo>
                  <a:lnTo>
                    <a:pt x="572" y="72"/>
                  </a:lnTo>
                  <a:lnTo>
                    <a:pt x="574" y="70"/>
                  </a:lnTo>
                  <a:lnTo>
                    <a:pt x="574" y="69"/>
                  </a:lnTo>
                  <a:lnTo>
                    <a:pt x="575" y="69"/>
                  </a:lnTo>
                  <a:lnTo>
                    <a:pt x="577" y="69"/>
                  </a:lnTo>
                  <a:lnTo>
                    <a:pt x="577" y="68"/>
                  </a:lnTo>
                  <a:lnTo>
                    <a:pt x="579" y="67"/>
                  </a:lnTo>
                  <a:lnTo>
                    <a:pt x="579" y="66"/>
                  </a:lnTo>
                  <a:lnTo>
                    <a:pt x="580" y="66"/>
                  </a:lnTo>
                  <a:lnTo>
                    <a:pt x="581" y="66"/>
                  </a:lnTo>
                  <a:lnTo>
                    <a:pt x="582" y="65"/>
                  </a:lnTo>
                  <a:lnTo>
                    <a:pt x="583" y="64"/>
                  </a:lnTo>
                  <a:lnTo>
                    <a:pt x="583" y="63"/>
                  </a:lnTo>
                  <a:lnTo>
                    <a:pt x="585" y="63"/>
                  </a:lnTo>
                  <a:lnTo>
                    <a:pt x="585" y="62"/>
                  </a:lnTo>
                  <a:lnTo>
                    <a:pt x="587" y="62"/>
                  </a:lnTo>
                  <a:lnTo>
                    <a:pt x="588" y="62"/>
                  </a:lnTo>
                  <a:lnTo>
                    <a:pt x="589" y="62"/>
                  </a:lnTo>
                  <a:lnTo>
                    <a:pt x="590" y="62"/>
                  </a:lnTo>
                  <a:lnTo>
                    <a:pt x="591" y="62"/>
                  </a:lnTo>
                  <a:lnTo>
                    <a:pt x="592" y="61"/>
                  </a:lnTo>
                  <a:lnTo>
                    <a:pt x="593" y="61"/>
                  </a:lnTo>
                  <a:lnTo>
                    <a:pt x="593" y="62"/>
                  </a:lnTo>
                  <a:lnTo>
                    <a:pt x="595" y="61"/>
                  </a:lnTo>
                  <a:lnTo>
                    <a:pt x="596" y="61"/>
                  </a:lnTo>
                  <a:lnTo>
                    <a:pt x="597" y="60"/>
                  </a:lnTo>
                  <a:lnTo>
                    <a:pt x="598" y="60"/>
                  </a:lnTo>
                  <a:lnTo>
                    <a:pt x="598" y="59"/>
                  </a:lnTo>
                  <a:lnTo>
                    <a:pt x="600" y="60"/>
                  </a:lnTo>
                  <a:lnTo>
                    <a:pt x="601" y="59"/>
                  </a:lnTo>
                  <a:lnTo>
                    <a:pt x="603" y="59"/>
                  </a:lnTo>
                  <a:lnTo>
                    <a:pt x="604" y="59"/>
                  </a:lnTo>
                  <a:lnTo>
                    <a:pt x="605" y="57"/>
                  </a:lnTo>
                  <a:lnTo>
                    <a:pt x="606" y="57"/>
                  </a:lnTo>
                  <a:lnTo>
                    <a:pt x="608" y="56"/>
                  </a:lnTo>
                  <a:lnTo>
                    <a:pt x="609" y="56"/>
                  </a:lnTo>
                  <a:lnTo>
                    <a:pt x="611" y="56"/>
                  </a:lnTo>
                  <a:lnTo>
                    <a:pt x="612" y="56"/>
                  </a:lnTo>
                  <a:lnTo>
                    <a:pt x="613" y="54"/>
                  </a:lnTo>
                  <a:lnTo>
                    <a:pt x="614" y="52"/>
                  </a:lnTo>
                  <a:lnTo>
                    <a:pt x="615" y="51"/>
                  </a:lnTo>
                  <a:lnTo>
                    <a:pt x="616" y="51"/>
                  </a:lnTo>
                  <a:lnTo>
                    <a:pt x="617" y="51"/>
                  </a:lnTo>
                  <a:lnTo>
                    <a:pt x="618" y="49"/>
                  </a:lnTo>
                  <a:lnTo>
                    <a:pt x="619" y="49"/>
                  </a:lnTo>
                  <a:lnTo>
                    <a:pt x="619" y="48"/>
                  </a:lnTo>
                  <a:lnTo>
                    <a:pt x="621" y="46"/>
                  </a:lnTo>
                  <a:lnTo>
                    <a:pt x="622" y="44"/>
                  </a:lnTo>
                  <a:lnTo>
                    <a:pt x="623" y="43"/>
                  </a:lnTo>
                  <a:lnTo>
                    <a:pt x="624" y="43"/>
                  </a:lnTo>
                  <a:lnTo>
                    <a:pt x="625" y="42"/>
                  </a:lnTo>
                  <a:lnTo>
                    <a:pt x="626" y="40"/>
                  </a:lnTo>
                  <a:lnTo>
                    <a:pt x="627" y="40"/>
                  </a:lnTo>
                  <a:lnTo>
                    <a:pt x="628" y="39"/>
                  </a:lnTo>
                  <a:lnTo>
                    <a:pt x="629" y="39"/>
                  </a:lnTo>
                  <a:lnTo>
                    <a:pt x="630" y="38"/>
                  </a:lnTo>
                  <a:lnTo>
                    <a:pt x="632" y="38"/>
                  </a:lnTo>
                  <a:lnTo>
                    <a:pt x="633" y="39"/>
                  </a:lnTo>
                  <a:lnTo>
                    <a:pt x="635" y="39"/>
                  </a:lnTo>
                  <a:lnTo>
                    <a:pt x="635" y="37"/>
                  </a:lnTo>
                  <a:lnTo>
                    <a:pt x="637" y="37"/>
                  </a:lnTo>
                  <a:lnTo>
                    <a:pt x="638" y="36"/>
                  </a:lnTo>
                  <a:lnTo>
                    <a:pt x="640" y="34"/>
                  </a:lnTo>
                  <a:lnTo>
                    <a:pt x="642" y="32"/>
                  </a:lnTo>
                  <a:lnTo>
                    <a:pt x="643" y="32"/>
                  </a:lnTo>
                  <a:lnTo>
                    <a:pt x="645" y="32"/>
                  </a:lnTo>
                  <a:lnTo>
                    <a:pt x="646" y="31"/>
                  </a:lnTo>
                  <a:lnTo>
                    <a:pt x="648" y="31"/>
                  </a:lnTo>
                  <a:lnTo>
                    <a:pt x="650" y="31"/>
                  </a:lnTo>
                  <a:lnTo>
                    <a:pt x="651" y="32"/>
                  </a:lnTo>
                  <a:lnTo>
                    <a:pt x="652" y="33"/>
                  </a:lnTo>
                  <a:lnTo>
                    <a:pt x="653" y="33"/>
                  </a:lnTo>
                  <a:lnTo>
                    <a:pt x="654" y="34"/>
                  </a:lnTo>
                  <a:lnTo>
                    <a:pt x="656" y="34"/>
                  </a:lnTo>
                  <a:lnTo>
                    <a:pt x="658" y="36"/>
                  </a:lnTo>
                  <a:lnTo>
                    <a:pt x="659" y="36"/>
                  </a:lnTo>
                  <a:lnTo>
                    <a:pt x="660" y="35"/>
                  </a:lnTo>
                  <a:lnTo>
                    <a:pt x="661" y="35"/>
                  </a:lnTo>
                  <a:lnTo>
                    <a:pt x="661" y="36"/>
                  </a:lnTo>
                  <a:lnTo>
                    <a:pt x="663" y="36"/>
                  </a:lnTo>
                  <a:lnTo>
                    <a:pt x="664" y="36"/>
                  </a:lnTo>
                  <a:lnTo>
                    <a:pt x="666" y="36"/>
                  </a:lnTo>
                  <a:lnTo>
                    <a:pt x="667" y="37"/>
                  </a:lnTo>
                  <a:lnTo>
                    <a:pt x="669" y="39"/>
                  </a:lnTo>
                  <a:lnTo>
                    <a:pt x="669" y="40"/>
                  </a:lnTo>
                  <a:lnTo>
                    <a:pt x="671" y="42"/>
                  </a:lnTo>
                  <a:lnTo>
                    <a:pt x="672" y="42"/>
                  </a:lnTo>
                  <a:lnTo>
                    <a:pt x="674" y="42"/>
                  </a:lnTo>
                  <a:lnTo>
                    <a:pt x="675" y="42"/>
                  </a:lnTo>
                  <a:lnTo>
                    <a:pt x="675" y="40"/>
                  </a:lnTo>
                  <a:lnTo>
                    <a:pt x="677" y="42"/>
                  </a:lnTo>
                  <a:lnTo>
                    <a:pt x="679" y="43"/>
                  </a:lnTo>
                  <a:lnTo>
                    <a:pt x="680" y="43"/>
                  </a:lnTo>
                  <a:lnTo>
                    <a:pt x="680" y="42"/>
                  </a:lnTo>
                  <a:lnTo>
                    <a:pt x="682" y="42"/>
                  </a:lnTo>
                  <a:lnTo>
                    <a:pt x="684" y="42"/>
                  </a:lnTo>
                  <a:lnTo>
                    <a:pt x="685" y="42"/>
                  </a:lnTo>
                  <a:lnTo>
                    <a:pt x="686" y="40"/>
                  </a:lnTo>
                  <a:lnTo>
                    <a:pt x="687" y="40"/>
                  </a:lnTo>
                  <a:lnTo>
                    <a:pt x="688" y="40"/>
                  </a:lnTo>
                  <a:lnTo>
                    <a:pt x="688" y="39"/>
                  </a:lnTo>
                  <a:lnTo>
                    <a:pt x="690" y="39"/>
                  </a:lnTo>
                  <a:lnTo>
                    <a:pt x="692" y="39"/>
                  </a:lnTo>
                  <a:lnTo>
                    <a:pt x="693" y="39"/>
                  </a:lnTo>
                  <a:lnTo>
                    <a:pt x="695" y="40"/>
                  </a:lnTo>
                  <a:lnTo>
                    <a:pt x="696" y="40"/>
                  </a:lnTo>
                  <a:lnTo>
                    <a:pt x="696" y="39"/>
                  </a:lnTo>
                  <a:lnTo>
                    <a:pt x="698" y="39"/>
                  </a:lnTo>
                  <a:lnTo>
                    <a:pt x="698" y="40"/>
                  </a:lnTo>
                  <a:lnTo>
                    <a:pt x="700" y="39"/>
                  </a:lnTo>
                  <a:lnTo>
                    <a:pt x="700" y="38"/>
                  </a:lnTo>
                  <a:lnTo>
                    <a:pt x="701" y="38"/>
                  </a:lnTo>
                  <a:lnTo>
                    <a:pt x="702" y="36"/>
                  </a:lnTo>
                  <a:lnTo>
                    <a:pt x="703" y="35"/>
                  </a:lnTo>
                  <a:lnTo>
                    <a:pt x="703" y="33"/>
                  </a:lnTo>
                  <a:lnTo>
                    <a:pt x="705" y="34"/>
                  </a:lnTo>
                  <a:lnTo>
                    <a:pt x="706" y="34"/>
                  </a:lnTo>
                  <a:lnTo>
                    <a:pt x="707" y="32"/>
                  </a:lnTo>
                  <a:lnTo>
                    <a:pt x="708" y="31"/>
                  </a:lnTo>
                  <a:lnTo>
                    <a:pt x="709" y="30"/>
                  </a:lnTo>
                  <a:lnTo>
                    <a:pt x="710" y="29"/>
                  </a:lnTo>
                  <a:lnTo>
                    <a:pt x="711" y="29"/>
                  </a:lnTo>
                  <a:lnTo>
                    <a:pt x="711" y="27"/>
                  </a:lnTo>
                  <a:lnTo>
                    <a:pt x="713" y="25"/>
                  </a:lnTo>
                  <a:lnTo>
                    <a:pt x="713" y="24"/>
                  </a:lnTo>
                  <a:lnTo>
                    <a:pt x="714" y="24"/>
                  </a:lnTo>
                  <a:lnTo>
                    <a:pt x="715" y="23"/>
                  </a:lnTo>
                  <a:lnTo>
                    <a:pt x="716" y="23"/>
                  </a:lnTo>
                  <a:lnTo>
                    <a:pt x="717" y="21"/>
                  </a:lnTo>
                  <a:lnTo>
                    <a:pt x="718" y="19"/>
                  </a:lnTo>
                  <a:lnTo>
                    <a:pt x="719" y="18"/>
                  </a:lnTo>
                  <a:lnTo>
                    <a:pt x="721" y="16"/>
                  </a:lnTo>
                  <a:lnTo>
                    <a:pt x="721" y="14"/>
                  </a:lnTo>
                  <a:lnTo>
                    <a:pt x="722" y="13"/>
                  </a:lnTo>
                  <a:lnTo>
                    <a:pt x="723" y="12"/>
                  </a:lnTo>
                  <a:lnTo>
                    <a:pt x="724" y="12"/>
                  </a:lnTo>
                  <a:lnTo>
                    <a:pt x="724" y="10"/>
                  </a:lnTo>
                  <a:lnTo>
                    <a:pt x="726" y="9"/>
                  </a:lnTo>
                  <a:lnTo>
                    <a:pt x="726" y="7"/>
                  </a:lnTo>
                  <a:lnTo>
                    <a:pt x="727" y="7"/>
                  </a:lnTo>
                  <a:lnTo>
                    <a:pt x="728" y="3"/>
                  </a:lnTo>
                  <a:lnTo>
                    <a:pt x="729" y="2"/>
                  </a:lnTo>
                  <a:lnTo>
                    <a:pt x="730" y="1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1"/>
                  </a:lnTo>
                  <a:lnTo>
                    <a:pt x="734" y="2"/>
                  </a:lnTo>
                  <a:lnTo>
                    <a:pt x="735" y="3"/>
                  </a:lnTo>
                  <a:lnTo>
                    <a:pt x="736" y="4"/>
                  </a:lnTo>
                  <a:lnTo>
                    <a:pt x="737" y="4"/>
                  </a:lnTo>
                  <a:lnTo>
                    <a:pt x="738" y="3"/>
                  </a:lnTo>
                  <a:lnTo>
                    <a:pt x="739" y="5"/>
                  </a:lnTo>
                  <a:lnTo>
                    <a:pt x="740" y="5"/>
                  </a:lnTo>
                  <a:lnTo>
                    <a:pt x="740" y="6"/>
                  </a:lnTo>
                  <a:lnTo>
                    <a:pt x="742" y="8"/>
                  </a:lnTo>
                  <a:lnTo>
                    <a:pt x="742" y="9"/>
                  </a:lnTo>
                  <a:lnTo>
                    <a:pt x="743" y="9"/>
                  </a:lnTo>
                  <a:lnTo>
                    <a:pt x="744" y="9"/>
                  </a:lnTo>
                  <a:lnTo>
                    <a:pt x="745" y="11"/>
                  </a:lnTo>
                  <a:lnTo>
                    <a:pt x="745" y="12"/>
                  </a:lnTo>
                  <a:lnTo>
                    <a:pt x="747" y="14"/>
                  </a:lnTo>
                  <a:lnTo>
                    <a:pt x="747" y="15"/>
                  </a:lnTo>
                  <a:lnTo>
                    <a:pt x="748" y="16"/>
                  </a:lnTo>
                  <a:lnTo>
                    <a:pt x="749" y="19"/>
                  </a:lnTo>
                  <a:lnTo>
                    <a:pt x="750" y="20"/>
                  </a:lnTo>
                  <a:lnTo>
                    <a:pt x="751" y="21"/>
                  </a:lnTo>
                  <a:lnTo>
                    <a:pt x="752" y="26"/>
                  </a:lnTo>
                  <a:lnTo>
                    <a:pt x="753" y="26"/>
                  </a:lnTo>
                  <a:lnTo>
                    <a:pt x="753" y="29"/>
                  </a:lnTo>
                  <a:lnTo>
                    <a:pt x="755" y="31"/>
                  </a:lnTo>
                  <a:lnTo>
                    <a:pt x="755" y="33"/>
                  </a:lnTo>
                  <a:lnTo>
                    <a:pt x="756" y="34"/>
                  </a:lnTo>
                  <a:lnTo>
                    <a:pt x="757" y="36"/>
                  </a:lnTo>
                  <a:lnTo>
                    <a:pt x="758" y="39"/>
                  </a:lnTo>
                  <a:lnTo>
                    <a:pt x="759" y="39"/>
                  </a:lnTo>
                  <a:lnTo>
                    <a:pt x="760" y="42"/>
                  </a:lnTo>
                  <a:lnTo>
                    <a:pt x="761" y="42"/>
                  </a:lnTo>
                  <a:lnTo>
                    <a:pt x="761" y="45"/>
                  </a:lnTo>
                  <a:lnTo>
                    <a:pt x="763" y="47"/>
                  </a:lnTo>
                  <a:lnTo>
                    <a:pt x="763" y="49"/>
                  </a:lnTo>
                  <a:lnTo>
                    <a:pt x="764" y="51"/>
                  </a:lnTo>
                  <a:lnTo>
                    <a:pt x="765" y="52"/>
                  </a:lnTo>
                  <a:lnTo>
                    <a:pt x="766" y="54"/>
                  </a:lnTo>
                  <a:lnTo>
                    <a:pt x="766" y="56"/>
                  </a:lnTo>
                  <a:lnTo>
                    <a:pt x="768" y="58"/>
                  </a:lnTo>
                  <a:lnTo>
                    <a:pt x="768" y="60"/>
                  </a:lnTo>
                  <a:lnTo>
                    <a:pt x="769" y="61"/>
                  </a:lnTo>
                  <a:lnTo>
                    <a:pt x="770" y="64"/>
                  </a:lnTo>
                  <a:lnTo>
                    <a:pt x="771" y="65"/>
                  </a:lnTo>
                  <a:lnTo>
                    <a:pt x="772" y="66"/>
                  </a:lnTo>
                  <a:lnTo>
                    <a:pt x="773" y="69"/>
                  </a:lnTo>
                  <a:lnTo>
                    <a:pt x="774" y="69"/>
                  </a:lnTo>
                  <a:lnTo>
                    <a:pt x="774" y="70"/>
                  </a:lnTo>
                  <a:lnTo>
                    <a:pt x="776" y="72"/>
                  </a:lnTo>
                  <a:lnTo>
                    <a:pt x="776" y="74"/>
                  </a:lnTo>
                  <a:lnTo>
                    <a:pt x="777" y="75"/>
                  </a:lnTo>
                  <a:lnTo>
                    <a:pt x="778" y="78"/>
                  </a:lnTo>
                  <a:lnTo>
                    <a:pt x="779" y="79"/>
                  </a:lnTo>
                  <a:lnTo>
                    <a:pt x="780" y="79"/>
                  </a:lnTo>
                  <a:lnTo>
                    <a:pt x="782" y="81"/>
                  </a:lnTo>
                  <a:lnTo>
                    <a:pt x="784" y="83"/>
                  </a:lnTo>
                  <a:lnTo>
                    <a:pt x="784" y="84"/>
                  </a:lnTo>
                  <a:lnTo>
                    <a:pt x="785" y="86"/>
                  </a:lnTo>
                  <a:lnTo>
                    <a:pt x="787" y="86"/>
                  </a:lnTo>
                  <a:lnTo>
                    <a:pt x="789" y="89"/>
                  </a:lnTo>
                  <a:lnTo>
                    <a:pt x="790" y="89"/>
                  </a:lnTo>
                  <a:lnTo>
                    <a:pt x="791" y="90"/>
                  </a:lnTo>
                  <a:lnTo>
                    <a:pt x="792" y="90"/>
                  </a:lnTo>
                  <a:lnTo>
                    <a:pt x="793" y="92"/>
                  </a:lnTo>
                  <a:lnTo>
                    <a:pt x="795" y="92"/>
                  </a:lnTo>
                  <a:lnTo>
                    <a:pt x="795" y="93"/>
                  </a:lnTo>
                  <a:lnTo>
                    <a:pt x="796" y="94"/>
                  </a:lnTo>
                  <a:lnTo>
                    <a:pt x="797" y="94"/>
                  </a:lnTo>
                  <a:lnTo>
                    <a:pt x="798" y="94"/>
                  </a:lnTo>
                  <a:lnTo>
                    <a:pt x="799" y="97"/>
                  </a:lnTo>
                  <a:lnTo>
                    <a:pt x="800" y="97"/>
                  </a:lnTo>
                  <a:lnTo>
                    <a:pt x="801" y="97"/>
                  </a:lnTo>
                  <a:lnTo>
                    <a:pt x="802" y="96"/>
                  </a:lnTo>
                  <a:lnTo>
                    <a:pt x="803" y="96"/>
                  </a:lnTo>
                  <a:lnTo>
                    <a:pt x="805" y="93"/>
                  </a:lnTo>
                  <a:lnTo>
                    <a:pt x="806" y="92"/>
                  </a:lnTo>
                  <a:lnTo>
                    <a:pt x="807" y="90"/>
                  </a:lnTo>
                  <a:lnTo>
                    <a:pt x="808" y="90"/>
                  </a:lnTo>
                  <a:lnTo>
                    <a:pt x="808" y="91"/>
                  </a:lnTo>
                  <a:lnTo>
                    <a:pt x="810" y="91"/>
                  </a:lnTo>
                  <a:lnTo>
                    <a:pt x="811" y="89"/>
                  </a:lnTo>
                  <a:lnTo>
                    <a:pt x="813" y="88"/>
                  </a:lnTo>
                  <a:lnTo>
                    <a:pt x="814" y="88"/>
                  </a:lnTo>
                  <a:lnTo>
                    <a:pt x="815" y="85"/>
                  </a:lnTo>
                  <a:lnTo>
                    <a:pt x="816" y="85"/>
                  </a:lnTo>
                  <a:lnTo>
                    <a:pt x="817" y="83"/>
                  </a:lnTo>
                  <a:lnTo>
                    <a:pt x="818" y="84"/>
                  </a:lnTo>
                  <a:lnTo>
                    <a:pt x="819" y="84"/>
                  </a:lnTo>
                  <a:lnTo>
                    <a:pt x="820" y="83"/>
                  </a:lnTo>
                  <a:lnTo>
                    <a:pt x="821" y="83"/>
                  </a:lnTo>
                  <a:lnTo>
                    <a:pt x="822" y="83"/>
                  </a:lnTo>
                  <a:lnTo>
                    <a:pt x="822" y="82"/>
                  </a:lnTo>
                  <a:lnTo>
                    <a:pt x="824" y="82"/>
                  </a:lnTo>
                  <a:lnTo>
                    <a:pt x="824" y="80"/>
                  </a:lnTo>
                  <a:lnTo>
                    <a:pt x="825" y="79"/>
                  </a:lnTo>
                  <a:lnTo>
                    <a:pt x="826" y="79"/>
                  </a:lnTo>
                  <a:lnTo>
                    <a:pt x="827" y="79"/>
                  </a:lnTo>
                  <a:lnTo>
                    <a:pt x="827" y="77"/>
                  </a:lnTo>
                  <a:lnTo>
                    <a:pt x="829" y="76"/>
                  </a:lnTo>
                  <a:lnTo>
                    <a:pt x="829" y="74"/>
                  </a:lnTo>
                  <a:lnTo>
                    <a:pt x="830" y="73"/>
                  </a:lnTo>
                  <a:lnTo>
                    <a:pt x="831" y="73"/>
                  </a:lnTo>
                  <a:lnTo>
                    <a:pt x="832" y="73"/>
                  </a:lnTo>
                  <a:lnTo>
                    <a:pt x="833" y="75"/>
                  </a:lnTo>
                  <a:lnTo>
                    <a:pt x="834" y="76"/>
                  </a:lnTo>
                  <a:lnTo>
                    <a:pt x="835" y="76"/>
                  </a:lnTo>
                  <a:lnTo>
                    <a:pt x="836" y="77"/>
                  </a:lnTo>
                  <a:lnTo>
                    <a:pt x="837" y="79"/>
                  </a:lnTo>
                  <a:lnTo>
                    <a:pt x="839" y="80"/>
                  </a:lnTo>
                  <a:lnTo>
                    <a:pt x="840" y="80"/>
                  </a:lnTo>
                  <a:lnTo>
                    <a:pt x="841" y="82"/>
                  </a:lnTo>
                  <a:lnTo>
                    <a:pt x="842" y="82"/>
                  </a:lnTo>
                  <a:lnTo>
                    <a:pt x="843" y="83"/>
                  </a:lnTo>
                  <a:lnTo>
                    <a:pt x="844" y="86"/>
                  </a:lnTo>
                  <a:lnTo>
                    <a:pt x="845" y="86"/>
                  </a:lnTo>
                  <a:lnTo>
                    <a:pt x="845" y="87"/>
                  </a:lnTo>
                  <a:lnTo>
                    <a:pt x="846" y="88"/>
                  </a:lnTo>
                  <a:lnTo>
                    <a:pt x="847" y="89"/>
                  </a:lnTo>
                  <a:lnTo>
                    <a:pt x="848" y="90"/>
                  </a:lnTo>
                  <a:lnTo>
                    <a:pt x="849" y="89"/>
                  </a:lnTo>
                  <a:lnTo>
                    <a:pt x="850" y="90"/>
                  </a:lnTo>
                  <a:lnTo>
                    <a:pt x="850" y="92"/>
                  </a:lnTo>
                  <a:lnTo>
                    <a:pt x="852" y="95"/>
                  </a:lnTo>
                  <a:lnTo>
                    <a:pt x="852" y="96"/>
                  </a:lnTo>
                  <a:lnTo>
                    <a:pt x="853" y="96"/>
                  </a:lnTo>
                  <a:lnTo>
                    <a:pt x="854" y="99"/>
                  </a:lnTo>
                  <a:lnTo>
                    <a:pt x="855" y="100"/>
                  </a:lnTo>
                  <a:lnTo>
                    <a:pt x="856" y="102"/>
                  </a:lnTo>
                  <a:lnTo>
                    <a:pt x="857" y="104"/>
                  </a:lnTo>
                  <a:lnTo>
                    <a:pt x="858" y="104"/>
                  </a:lnTo>
                  <a:lnTo>
                    <a:pt x="858" y="105"/>
                  </a:lnTo>
                  <a:lnTo>
                    <a:pt x="860" y="109"/>
                  </a:lnTo>
                  <a:lnTo>
                    <a:pt x="860" y="110"/>
                  </a:lnTo>
                  <a:lnTo>
                    <a:pt x="861" y="112"/>
                  </a:lnTo>
                  <a:lnTo>
                    <a:pt x="862" y="115"/>
                  </a:lnTo>
                  <a:lnTo>
                    <a:pt x="863" y="115"/>
                  </a:lnTo>
                  <a:lnTo>
                    <a:pt x="864" y="117"/>
                  </a:lnTo>
                  <a:lnTo>
                    <a:pt x="865" y="119"/>
                  </a:lnTo>
                  <a:lnTo>
                    <a:pt x="866" y="120"/>
                  </a:lnTo>
                  <a:lnTo>
                    <a:pt x="868" y="124"/>
                  </a:lnTo>
                  <a:lnTo>
                    <a:pt x="868" y="126"/>
                  </a:lnTo>
                  <a:lnTo>
                    <a:pt x="869" y="126"/>
                  </a:lnTo>
                  <a:lnTo>
                    <a:pt x="870" y="129"/>
                  </a:lnTo>
                  <a:lnTo>
                    <a:pt x="871" y="130"/>
                  </a:lnTo>
                  <a:lnTo>
                    <a:pt x="873" y="132"/>
                  </a:lnTo>
                  <a:lnTo>
                    <a:pt x="873" y="133"/>
                  </a:lnTo>
                  <a:lnTo>
                    <a:pt x="874" y="135"/>
                  </a:lnTo>
                  <a:lnTo>
                    <a:pt x="875" y="136"/>
                  </a:lnTo>
                  <a:lnTo>
                    <a:pt x="876" y="136"/>
                  </a:lnTo>
                  <a:lnTo>
                    <a:pt x="877" y="136"/>
                  </a:lnTo>
                  <a:lnTo>
                    <a:pt x="878" y="139"/>
                  </a:lnTo>
                  <a:lnTo>
                    <a:pt x="879" y="140"/>
                  </a:lnTo>
                  <a:lnTo>
                    <a:pt x="881" y="142"/>
                  </a:lnTo>
                  <a:lnTo>
                    <a:pt x="882" y="144"/>
                  </a:lnTo>
                  <a:lnTo>
                    <a:pt x="883" y="146"/>
                  </a:lnTo>
                  <a:lnTo>
                    <a:pt x="884" y="147"/>
                  </a:lnTo>
                  <a:lnTo>
                    <a:pt x="885" y="149"/>
                  </a:lnTo>
                  <a:lnTo>
                    <a:pt x="886" y="152"/>
                  </a:lnTo>
                  <a:lnTo>
                    <a:pt x="887" y="153"/>
                  </a:lnTo>
                  <a:lnTo>
                    <a:pt x="887" y="155"/>
                  </a:lnTo>
                  <a:lnTo>
                    <a:pt x="889" y="158"/>
                  </a:lnTo>
                  <a:lnTo>
                    <a:pt x="889" y="159"/>
                  </a:lnTo>
                  <a:lnTo>
                    <a:pt x="890" y="160"/>
                  </a:lnTo>
                  <a:lnTo>
                    <a:pt x="890" y="162"/>
                  </a:lnTo>
                  <a:lnTo>
                    <a:pt x="892" y="163"/>
                  </a:lnTo>
                  <a:lnTo>
                    <a:pt x="892" y="165"/>
                  </a:lnTo>
                  <a:lnTo>
                    <a:pt x="894" y="167"/>
                  </a:lnTo>
                  <a:lnTo>
                    <a:pt x="894" y="169"/>
                  </a:lnTo>
                  <a:lnTo>
                    <a:pt x="895" y="169"/>
                  </a:lnTo>
                  <a:lnTo>
                    <a:pt x="896" y="172"/>
                  </a:lnTo>
                  <a:lnTo>
                    <a:pt x="897" y="172"/>
                  </a:lnTo>
                  <a:lnTo>
                    <a:pt x="898" y="173"/>
                  </a:lnTo>
                  <a:lnTo>
                    <a:pt x="899" y="175"/>
                  </a:lnTo>
                  <a:lnTo>
                    <a:pt x="900" y="175"/>
                  </a:lnTo>
                  <a:lnTo>
                    <a:pt x="900" y="177"/>
                  </a:lnTo>
                  <a:lnTo>
                    <a:pt x="902" y="176"/>
                  </a:lnTo>
                  <a:lnTo>
                    <a:pt x="903" y="176"/>
                  </a:lnTo>
                  <a:lnTo>
                    <a:pt x="904" y="179"/>
                  </a:lnTo>
                  <a:lnTo>
                    <a:pt x="905" y="180"/>
                  </a:lnTo>
                  <a:lnTo>
                    <a:pt x="906" y="182"/>
                  </a:lnTo>
                  <a:lnTo>
                    <a:pt x="908" y="183"/>
                  </a:lnTo>
                  <a:lnTo>
                    <a:pt x="908" y="185"/>
                  </a:lnTo>
                  <a:lnTo>
                    <a:pt x="909" y="186"/>
                  </a:lnTo>
                  <a:lnTo>
                    <a:pt x="910" y="188"/>
                  </a:lnTo>
                  <a:lnTo>
                    <a:pt x="911" y="188"/>
                  </a:lnTo>
                  <a:lnTo>
                    <a:pt x="913" y="188"/>
                  </a:lnTo>
                  <a:lnTo>
                    <a:pt x="915" y="189"/>
                  </a:lnTo>
                  <a:lnTo>
                    <a:pt x="916" y="189"/>
                  </a:lnTo>
                  <a:lnTo>
                    <a:pt x="917" y="188"/>
                  </a:lnTo>
                  <a:lnTo>
                    <a:pt x="918" y="188"/>
                  </a:lnTo>
                  <a:lnTo>
                    <a:pt x="919" y="189"/>
                  </a:lnTo>
                  <a:lnTo>
                    <a:pt x="921" y="189"/>
                  </a:lnTo>
                  <a:lnTo>
                    <a:pt x="923" y="189"/>
                  </a:lnTo>
                  <a:lnTo>
                    <a:pt x="924" y="189"/>
                  </a:lnTo>
                  <a:lnTo>
                    <a:pt x="925" y="189"/>
                  </a:lnTo>
                  <a:lnTo>
                    <a:pt x="926" y="189"/>
                  </a:lnTo>
                  <a:lnTo>
                    <a:pt x="927" y="189"/>
                  </a:lnTo>
                  <a:lnTo>
                    <a:pt x="927" y="188"/>
                  </a:lnTo>
                  <a:lnTo>
                    <a:pt x="929" y="189"/>
                  </a:lnTo>
                  <a:lnTo>
                    <a:pt x="931" y="188"/>
                  </a:lnTo>
                  <a:lnTo>
                    <a:pt x="931" y="187"/>
                  </a:lnTo>
                  <a:lnTo>
                    <a:pt x="932" y="187"/>
                  </a:lnTo>
                  <a:lnTo>
                    <a:pt x="933" y="186"/>
                  </a:lnTo>
                  <a:lnTo>
                    <a:pt x="934" y="186"/>
                  </a:lnTo>
                  <a:lnTo>
                    <a:pt x="936" y="186"/>
                  </a:lnTo>
                  <a:lnTo>
                    <a:pt x="937" y="185"/>
                  </a:lnTo>
                  <a:lnTo>
                    <a:pt x="938" y="183"/>
                  </a:lnTo>
                  <a:lnTo>
                    <a:pt x="939" y="183"/>
                  </a:lnTo>
                  <a:lnTo>
                    <a:pt x="940" y="185"/>
                  </a:lnTo>
                  <a:lnTo>
                    <a:pt x="942" y="185"/>
                  </a:lnTo>
                  <a:lnTo>
                    <a:pt x="944" y="183"/>
                  </a:lnTo>
                  <a:lnTo>
                    <a:pt x="945" y="183"/>
                  </a:lnTo>
                  <a:lnTo>
                    <a:pt x="946" y="182"/>
                  </a:lnTo>
                  <a:lnTo>
                    <a:pt x="947" y="182"/>
                  </a:lnTo>
                  <a:lnTo>
                    <a:pt x="948" y="182"/>
                  </a:lnTo>
                  <a:lnTo>
                    <a:pt x="948" y="180"/>
                  </a:lnTo>
                  <a:lnTo>
                    <a:pt x="950" y="180"/>
                  </a:lnTo>
                  <a:lnTo>
                    <a:pt x="952" y="177"/>
                  </a:lnTo>
                  <a:lnTo>
                    <a:pt x="953" y="178"/>
                  </a:lnTo>
                  <a:lnTo>
                    <a:pt x="953" y="177"/>
                  </a:lnTo>
                  <a:lnTo>
                    <a:pt x="955" y="177"/>
                  </a:lnTo>
                  <a:lnTo>
                    <a:pt x="955" y="176"/>
                  </a:lnTo>
                  <a:lnTo>
                    <a:pt x="956" y="175"/>
                  </a:lnTo>
                  <a:lnTo>
                    <a:pt x="957" y="174"/>
                  </a:lnTo>
                  <a:lnTo>
                    <a:pt x="958" y="172"/>
                  </a:lnTo>
                  <a:lnTo>
                    <a:pt x="960" y="172"/>
                  </a:lnTo>
                  <a:lnTo>
                    <a:pt x="961" y="170"/>
                  </a:lnTo>
                  <a:lnTo>
                    <a:pt x="961" y="169"/>
                  </a:lnTo>
                  <a:lnTo>
                    <a:pt x="963" y="169"/>
                  </a:lnTo>
                  <a:lnTo>
                    <a:pt x="965" y="169"/>
                  </a:lnTo>
                  <a:lnTo>
                    <a:pt x="966" y="169"/>
                  </a:lnTo>
                  <a:lnTo>
                    <a:pt x="967" y="168"/>
                  </a:lnTo>
                  <a:lnTo>
                    <a:pt x="968" y="168"/>
                  </a:lnTo>
                  <a:lnTo>
                    <a:pt x="969" y="168"/>
                  </a:lnTo>
                  <a:lnTo>
                    <a:pt x="970" y="166"/>
                  </a:lnTo>
                  <a:lnTo>
                    <a:pt x="971" y="166"/>
                  </a:lnTo>
                  <a:lnTo>
                    <a:pt x="973" y="163"/>
                  </a:lnTo>
                  <a:lnTo>
                    <a:pt x="973" y="162"/>
                  </a:lnTo>
                  <a:lnTo>
                    <a:pt x="974" y="162"/>
                  </a:lnTo>
                  <a:lnTo>
                    <a:pt x="975" y="162"/>
                  </a:lnTo>
                  <a:lnTo>
                    <a:pt x="976" y="162"/>
                  </a:lnTo>
                  <a:lnTo>
                    <a:pt x="978" y="162"/>
                  </a:lnTo>
                  <a:lnTo>
                    <a:pt x="979" y="162"/>
                  </a:lnTo>
                  <a:lnTo>
                    <a:pt x="980" y="161"/>
                  </a:lnTo>
                  <a:lnTo>
                    <a:pt x="981" y="161"/>
                  </a:lnTo>
                  <a:lnTo>
                    <a:pt x="982" y="161"/>
                  </a:lnTo>
                  <a:lnTo>
                    <a:pt x="982" y="160"/>
                  </a:lnTo>
                  <a:lnTo>
                    <a:pt x="984" y="159"/>
                  </a:lnTo>
                  <a:lnTo>
                    <a:pt x="984" y="158"/>
                  </a:lnTo>
                  <a:lnTo>
                    <a:pt x="986" y="159"/>
                  </a:lnTo>
                  <a:lnTo>
                    <a:pt x="987" y="159"/>
                  </a:lnTo>
                  <a:lnTo>
                    <a:pt x="988" y="158"/>
                  </a:lnTo>
                  <a:lnTo>
                    <a:pt x="989" y="158"/>
                  </a:lnTo>
                  <a:lnTo>
                    <a:pt x="990" y="158"/>
                  </a:lnTo>
                  <a:lnTo>
                    <a:pt x="990" y="157"/>
                  </a:lnTo>
                  <a:lnTo>
                    <a:pt x="992" y="157"/>
                  </a:lnTo>
                  <a:lnTo>
                    <a:pt x="993" y="156"/>
                  </a:lnTo>
                  <a:lnTo>
                    <a:pt x="994" y="156"/>
                  </a:lnTo>
                  <a:lnTo>
                    <a:pt x="995" y="156"/>
                  </a:lnTo>
                  <a:lnTo>
                    <a:pt x="996" y="156"/>
                  </a:lnTo>
                  <a:lnTo>
                    <a:pt x="997" y="156"/>
                  </a:lnTo>
                  <a:lnTo>
                    <a:pt x="999" y="156"/>
                  </a:lnTo>
                  <a:lnTo>
                    <a:pt x="1000" y="156"/>
                  </a:lnTo>
                  <a:lnTo>
                    <a:pt x="1002" y="155"/>
                  </a:lnTo>
                  <a:lnTo>
                    <a:pt x="1003" y="155"/>
                  </a:lnTo>
                  <a:lnTo>
                    <a:pt x="1004" y="154"/>
                  </a:lnTo>
                  <a:lnTo>
                    <a:pt x="1005" y="154"/>
                  </a:lnTo>
                  <a:lnTo>
                    <a:pt x="1006" y="152"/>
                  </a:lnTo>
                  <a:lnTo>
                    <a:pt x="1007" y="152"/>
                  </a:lnTo>
                  <a:lnTo>
                    <a:pt x="1008" y="152"/>
                  </a:lnTo>
                  <a:lnTo>
                    <a:pt x="1009" y="151"/>
                  </a:lnTo>
                  <a:lnTo>
                    <a:pt x="1010" y="151"/>
                  </a:lnTo>
                  <a:lnTo>
                    <a:pt x="1011" y="152"/>
                  </a:lnTo>
                  <a:lnTo>
                    <a:pt x="1012" y="152"/>
                  </a:lnTo>
                  <a:lnTo>
                    <a:pt x="1013" y="152"/>
                  </a:lnTo>
                  <a:lnTo>
                    <a:pt x="1015" y="152"/>
                  </a:lnTo>
                  <a:lnTo>
                    <a:pt x="1016" y="152"/>
                  </a:lnTo>
                  <a:lnTo>
                    <a:pt x="1018" y="151"/>
                  </a:lnTo>
                  <a:lnTo>
                    <a:pt x="1020" y="151"/>
                  </a:lnTo>
                  <a:lnTo>
                    <a:pt x="1021" y="151"/>
                  </a:lnTo>
                  <a:lnTo>
                    <a:pt x="1023" y="151"/>
                  </a:lnTo>
                  <a:lnTo>
                    <a:pt x="1024" y="150"/>
                  </a:lnTo>
                  <a:lnTo>
                    <a:pt x="1026" y="149"/>
                  </a:lnTo>
                  <a:lnTo>
                    <a:pt x="1026" y="150"/>
                  </a:lnTo>
                  <a:lnTo>
                    <a:pt x="1028" y="149"/>
                  </a:lnTo>
                  <a:lnTo>
                    <a:pt x="1029" y="149"/>
                  </a:lnTo>
                  <a:lnTo>
                    <a:pt x="1030" y="149"/>
                  </a:lnTo>
                  <a:lnTo>
                    <a:pt x="1031" y="149"/>
                  </a:lnTo>
                  <a:lnTo>
                    <a:pt x="1032" y="150"/>
                  </a:lnTo>
                  <a:lnTo>
                    <a:pt x="1033" y="149"/>
                  </a:lnTo>
                  <a:lnTo>
                    <a:pt x="1034" y="149"/>
                  </a:lnTo>
                  <a:lnTo>
                    <a:pt x="1035" y="150"/>
                  </a:lnTo>
                  <a:lnTo>
                    <a:pt x="1036" y="149"/>
                  </a:lnTo>
                  <a:lnTo>
                    <a:pt x="1037" y="149"/>
                  </a:lnTo>
                  <a:lnTo>
                    <a:pt x="1039" y="148"/>
                  </a:lnTo>
                  <a:lnTo>
                    <a:pt x="1040" y="149"/>
                  </a:lnTo>
                  <a:lnTo>
                    <a:pt x="1041" y="150"/>
                  </a:lnTo>
                  <a:lnTo>
                    <a:pt x="1042" y="149"/>
                  </a:lnTo>
                  <a:lnTo>
                    <a:pt x="1043" y="150"/>
                  </a:lnTo>
                  <a:lnTo>
                    <a:pt x="1044" y="149"/>
                  </a:lnTo>
                  <a:lnTo>
                    <a:pt x="1045" y="150"/>
                  </a:lnTo>
                  <a:lnTo>
                    <a:pt x="1046" y="149"/>
                  </a:lnTo>
                  <a:lnTo>
                    <a:pt x="1047" y="149"/>
                  </a:lnTo>
                  <a:lnTo>
                    <a:pt x="1048" y="150"/>
                  </a:lnTo>
                  <a:lnTo>
                    <a:pt x="1049" y="149"/>
                  </a:lnTo>
                  <a:lnTo>
                    <a:pt x="1050" y="150"/>
                  </a:lnTo>
                  <a:lnTo>
                    <a:pt x="1051" y="149"/>
                  </a:lnTo>
                  <a:lnTo>
                    <a:pt x="1052" y="149"/>
                  </a:lnTo>
                  <a:lnTo>
                    <a:pt x="1053" y="148"/>
                  </a:lnTo>
                  <a:lnTo>
                    <a:pt x="1053" y="149"/>
                  </a:lnTo>
                  <a:lnTo>
                    <a:pt x="1055" y="150"/>
                  </a:lnTo>
                  <a:lnTo>
                    <a:pt x="1055" y="149"/>
                  </a:lnTo>
                  <a:lnTo>
                    <a:pt x="1056" y="150"/>
                  </a:lnTo>
                  <a:lnTo>
                    <a:pt x="1057" y="149"/>
                  </a:lnTo>
                  <a:lnTo>
                    <a:pt x="1058" y="150"/>
                  </a:lnTo>
                  <a:lnTo>
                    <a:pt x="1059" y="149"/>
                  </a:lnTo>
                  <a:lnTo>
                    <a:pt x="1060" y="149"/>
                  </a:lnTo>
                  <a:lnTo>
                    <a:pt x="1060" y="148"/>
                  </a:lnTo>
                  <a:lnTo>
                    <a:pt x="1062" y="149"/>
                  </a:lnTo>
                  <a:lnTo>
                    <a:pt x="1063" y="149"/>
                  </a:lnTo>
                  <a:lnTo>
                    <a:pt x="1064" y="147"/>
                  </a:lnTo>
                  <a:lnTo>
                    <a:pt x="1065" y="149"/>
                  </a:lnTo>
                  <a:lnTo>
                    <a:pt x="1066" y="148"/>
                  </a:lnTo>
                  <a:lnTo>
                    <a:pt x="1066" y="149"/>
                  </a:lnTo>
                  <a:lnTo>
                    <a:pt x="1068" y="148"/>
                  </a:lnTo>
                  <a:lnTo>
                    <a:pt x="1068" y="147"/>
                  </a:lnTo>
                  <a:lnTo>
                    <a:pt x="1070" y="149"/>
                  </a:lnTo>
                  <a:lnTo>
                    <a:pt x="1070" y="148"/>
                  </a:lnTo>
                  <a:lnTo>
                    <a:pt x="1071" y="149"/>
                  </a:lnTo>
                  <a:lnTo>
                    <a:pt x="1073" y="149"/>
                  </a:lnTo>
                  <a:lnTo>
                    <a:pt x="1074" y="148"/>
                  </a:lnTo>
                  <a:lnTo>
                    <a:pt x="1074" y="149"/>
                  </a:lnTo>
                  <a:lnTo>
                    <a:pt x="1076" y="148"/>
                  </a:lnTo>
                  <a:lnTo>
                    <a:pt x="1076" y="149"/>
                  </a:lnTo>
                  <a:lnTo>
                    <a:pt x="1078" y="148"/>
                  </a:lnTo>
                  <a:lnTo>
                    <a:pt x="1079" y="149"/>
                  </a:lnTo>
                  <a:lnTo>
                    <a:pt x="1080" y="148"/>
                  </a:lnTo>
                  <a:lnTo>
                    <a:pt x="1081" y="149"/>
                  </a:lnTo>
                  <a:lnTo>
                    <a:pt x="1082" y="148"/>
                  </a:lnTo>
                  <a:lnTo>
                    <a:pt x="1083" y="149"/>
                  </a:lnTo>
                  <a:lnTo>
                    <a:pt x="1084" y="149"/>
                  </a:lnTo>
                  <a:lnTo>
                    <a:pt x="1085" y="149"/>
                  </a:lnTo>
                  <a:lnTo>
                    <a:pt x="1086" y="150"/>
                  </a:lnTo>
                  <a:lnTo>
                    <a:pt x="1087" y="149"/>
                  </a:lnTo>
                  <a:lnTo>
                    <a:pt x="1089" y="149"/>
                  </a:lnTo>
                  <a:lnTo>
                    <a:pt x="1089" y="150"/>
                  </a:lnTo>
                  <a:lnTo>
                    <a:pt x="1090" y="149"/>
                  </a:lnTo>
                  <a:lnTo>
                    <a:pt x="1091" y="149"/>
                  </a:lnTo>
                  <a:lnTo>
                    <a:pt x="1092" y="149"/>
                  </a:lnTo>
                  <a:lnTo>
                    <a:pt x="1093" y="148"/>
                  </a:lnTo>
                  <a:lnTo>
                    <a:pt x="1094" y="148"/>
                  </a:lnTo>
                  <a:lnTo>
                    <a:pt x="1095" y="148"/>
                  </a:lnTo>
                  <a:lnTo>
                    <a:pt x="1095" y="149"/>
                  </a:lnTo>
                  <a:lnTo>
                    <a:pt x="1097" y="149"/>
                  </a:lnTo>
                  <a:lnTo>
                    <a:pt x="1098" y="148"/>
                  </a:lnTo>
                  <a:lnTo>
                    <a:pt x="1099" y="149"/>
                  </a:lnTo>
                  <a:lnTo>
                    <a:pt x="1100" y="149"/>
                  </a:lnTo>
                  <a:lnTo>
                    <a:pt x="1100" y="148"/>
                  </a:lnTo>
                  <a:lnTo>
                    <a:pt x="1102" y="149"/>
                  </a:lnTo>
                  <a:lnTo>
                    <a:pt x="1104" y="148"/>
                  </a:lnTo>
                  <a:lnTo>
                    <a:pt x="1105" y="149"/>
                  </a:lnTo>
                  <a:lnTo>
                    <a:pt x="1107" y="149"/>
                  </a:lnTo>
                  <a:lnTo>
                    <a:pt x="1108" y="148"/>
                  </a:lnTo>
                  <a:lnTo>
                    <a:pt x="1109" y="149"/>
                  </a:lnTo>
                  <a:lnTo>
                    <a:pt x="1110" y="149"/>
                  </a:lnTo>
                  <a:lnTo>
                    <a:pt x="1110" y="148"/>
                  </a:lnTo>
                  <a:lnTo>
                    <a:pt x="1112" y="149"/>
                  </a:lnTo>
                  <a:lnTo>
                    <a:pt x="1113" y="149"/>
                  </a:lnTo>
                  <a:lnTo>
                    <a:pt x="1115" y="149"/>
                  </a:lnTo>
                  <a:lnTo>
                    <a:pt x="1116" y="149"/>
                  </a:lnTo>
                  <a:lnTo>
                    <a:pt x="1118" y="149"/>
                  </a:lnTo>
                  <a:lnTo>
                    <a:pt x="1118" y="150"/>
                  </a:lnTo>
                  <a:lnTo>
                    <a:pt x="1120" y="149"/>
                  </a:lnTo>
                  <a:lnTo>
                    <a:pt x="1121" y="149"/>
                  </a:lnTo>
                  <a:lnTo>
                    <a:pt x="1121" y="151"/>
                  </a:lnTo>
                  <a:lnTo>
                    <a:pt x="1123" y="151"/>
                  </a:lnTo>
                  <a:lnTo>
                    <a:pt x="1123" y="149"/>
                  </a:lnTo>
                  <a:lnTo>
                    <a:pt x="1125" y="149"/>
                  </a:lnTo>
                  <a:lnTo>
                    <a:pt x="1126" y="149"/>
                  </a:lnTo>
                  <a:lnTo>
                    <a:pt x="1127" y="149"/>
                  </a:lnTo>
                  <a:lnTo>
                    <a:pt x="1128" y="149"/>
                  </a:lnTo>
                  <a:lnTo>
                    <a:pt x="1129" y="149"/>
                  </a:lnTo>
                  <a:lnTo>
                    <a:pt x="1131" y="149"/>
                  </a:lnTo>
                  <a:lnTo>
                    <a:pt x="1133" y="149"/>
                  </a:lnTo>
                  <a:lnTo>
                    <a:pt x="1134" y="149"/>
                  </a:lnTo>
                  <a:lnTo>
                    <a:pt x="1136" y="149"/>
                  </a:lnTo>
                  <a:lnTo>
                    <a:pt x="1137" y="149"/>
                  </a:lnTo>
                  <a:lnTo>
                    <a:pt x="1137" y="150"/>
                  </a:lnTo>
                  <a:lnTo>
                    <a:pt x="1139" y="150"/>
                  </a:lnTo>
                  <a:lnTo>
                    <a:pt x="1140" y="151"/>
                  </a:lnTo>
                  <a:lnTo>
                    <a:pt x="1141" y="152"/>
                  </a:lnTo>
                  <a:lnTo>
                    <a:pt x="1142" y="152"/>
                  </a:lnTo>
                  <a:lnTo>
                    <a:pt x="1142" y="151"/>
                  </a:lnTo>
                  <a:lnTo>
                    <a:pt x="1144" y="151"/>
                  </a:lnTo>
                  <a:lnTo>
                    <a:pt x="1146" y="152"/>
                  </a:lnTo>
                  <a:lnTo>
                    <a:pt x="1147" y="152"/>
                  </a:lnTo>
                  <a:lnTo>
                    <a:pt x="1149" y="152"/>
                  </a:lnTo>
                  <a:lnTo>
                    <a:pt x="1150" y="152"/>
                  </a:lnTo>
                  <a:lnTo>
                    <a:pt x="1152" y="152"/>
                  </a:lnTo>
                  <a:lnTo>
                    <a:pt x="1152" y="153"/>
                  </a:lnTo>
                  <a:lnTo>
                    <a:pt x="1153" y="152"/>
                  </a:lnTo>
                  <a:lnTo>
                    <a:pt x="1154" y="152"/>
                  </a:lnTo>
                  <a:lnTo>
                    <a:pt x="1155" y="152"/>
                  </a:lnTo>
                  <a:lnTo>
                    <a:pt x="1157" y="152"/>
                  </a:lnTo>
                  <a:lnTo>
                    <a:pt x="1158" y="152"/>
                  </a:lnTo>
                  <a:lnTo>
                    <a:pt x="1158" y="153"/>
                  </a:lnTo>
                  <a:lnTo>
                    <a:pt x="1160" y="152"/>
                  </a:lnTo>
                  <a:lnTo>
                    <a:pt x="1162" y="152"/>
                  </a:lnTo>
                  <a:lnTo>
                    <a:pt x="1163" y="152"/>
                  </a:lnTo>
                  <a:lnTo>
                    <a:pt x="1163" y="153"/>
                  </a:lnTo>
                  <a:lnTo>
                    <a:pt x="1165" y="152"/>
                  </a:lnTo>
                  <a:lnTo>
                    <a:pt x="1165" y="153"/>
                  </a:lnTo>
                  <a:lnTo>
                    <a:pt x="1167" y="154"/>
                  </a:lnTo>
                  <a:lnTo>
                    <a:pt x="1168" y="153"/>
                  </a:lnTo>
                  <a:lnTo>
                    <a:pt x="1170" y="154"/>
                  </a:lnTo>
                  <a:lnTo>
                    <a:pt x="1171" y="154"/>
                  </a:lnTo>
                  <a:lnTo>
                    <a:pt x="1171" y="155"/>
                  </a:lnTo>
                  <a:lnTo>
                    <a:pt x="1173" y="154"/>
                  </a:lnTo>
                  <a:lnTo>
                    <a:pt x="1174" y="155"/>
                  </a:lnTo>
                  <a:lnTo>
                    <a:pt x="1175" y="154"/>
                  </a:lnTo>
                  <a:lnTo>
                    <a:pt x="1176" y="155"/>
                  </a:lnTo>
                  <a:lnTo>
                    <a:pt x="1177" y="154"/>
                  </a:lnTo>
                  <a:lnTo>
                    <a:pt x="1178" y="154"/>
                  </a:lnTo>
                  <a:lnTo>
                    <a:pt x="1179" y="155"/>
                  </a:lnTo>
                  <a:lnTo>
                    <a:pt x="1180" y="154"/>
                  </a:lnTo>
                  <a:lnTo>
                    <a:pt x="1181" y="154"/>
                  </a:lnTo>
                  <a:lnTo>
                    <a:pt x="1181" y="155"/>
                  </a:lnTo>
                  <a:lnTo>
                    <a:pt x="1183" y="154"/>
                  </a:lnTo>
                  <a:lnTo>
                    <a:pt x="1183" y="155"/>
                  </a:lnTo>
                  <a:lnTo>
                    <a:pt x="1184" y="153"/>
                  </a:lnTo>
                  <a:lnTo>
                    <a:pt x="1185" y="155"/>
                  </a:lnTo>
                  <a:lnTo>
                    <a:pt x="1186" y="155"/>
                  </a:lnTo>
                  <a:lnTo>
                    <a:pt x="1186" y="156"/>
                  </a:lnTo>
                  <a:lnTo>
                    <a:pt x="1188" y="155"/>
                  </a:lnTo>
                  <a:lnTo>
                    <a:pt x="1189" y="156"/>
                  </a:lnTo>
                  <a:lnTo>
                    <a:pt x="1190" y="156"/>
                  </a:lnTo>
                  <a:lnTo>
                    <a:pt x="1191" y="156"/>
                  </a:lnTo>
                  <a:lnTo>
                    <a:pt x="1192" y="156"/>
                  </a:lnTo>
                  <a:lnTo>
                    <a:pt x="1193" y="157"/>
                  </a:lnTo>
                  <a:lnTo>
                    <a:pt x="1194" y="157"/>
                  </a:lnTo>
                  <a:lnTo>
                    <a:pt x="1194" y="156"/>
                  </a:lnTo>
                  <a:lnTo>
                    <a:pt x="1195" y="155"/>
                  </a:lnTo>
                  <a:lnTo>
                    <a:pt x="1196" y="156"/>
                  </a:lnTo>
                  <a:lnTo>
                    <a:pt x="1197" y="156"/>
                  </a:lnTo>
                  <a:lnTo>
                    <a:pt x="1198" y="156"/>
                  </a:lnTo>
                  <a:lnTo>
                    <a:pt x="1199" y="156"/>
                  </a:lnTo>
                  <a:lnTo>
                    <a:pt x="1200" y="156"/>
                  </a:lnTo>
                  <a:lnTo>
                    <a:pt x="1202" y="156"/>
                  </a:lnTo>
                  <a:lnTo>
                    <a:pt x="1203" y="157"/>
                  </a:lnTo>
                  <a:lnTo>
                    <a:pt x="1204" y="156"/>
                  </a:lnTo>
                  <a:lnTo>
                    <a:pt x="1205" y="156"/>
                  </a:lnTo>
                  <a:lnTo>
                    <a:pt x="1207" y="157"/>
                  </a:lnTo>
                  <a:lnTo>
                    <a:pt x="1208" y="156"/>
                  </a:lnTo>
                  <a:lnTo>
                    <a:pt x="1209" y="157"/>
                  </a:lnTo>
                  <a:lnTo>
                    <a:pt x="1211" y="156"/>
                  </a:lnTo>
                  <a:lnTo>
                    <a:pt x="1211" y="158"/>
                  </a:lnTo>
                  <a:lnTo>
                    <a:pt x="1212" y="158"/>
                  </a:lnTo>
                  <a:lnTo>
                    <a:pt x="1213" y="157"/>
                  </a:lnTo>
                  <a:lnTo>
                    <a:pt x="1214" y="158"/>
                  </a:lnTo>
                  <a:lnTo>
                    <a:pt x="1215" y="158"/>
                  </a:lnTo>
                  <a:lnTo>
                    <a:pt x="1215" y="157"/>
                  </a:lnTo>
                  <a:lnTo>
                    <a:pt x="1217" y="159"/>
                  </a:lnTo>
                  <a:lnTo>
                    <a:pt x="1218" y="159"/>
                  </a:lnTo>
                  <a:lnTo>
                    <a:pt x="1220" y="159"/>
                  </a:lnTo>
                  <a:lnTo>
                    <a:pt x="1221" y="158"/>
                  </a:lnTo>
                  <a:lnTo>
                    <a:pt x="1222" y="159"/>
                  </a:lnTo>
                  <a:lnTo>
                    <a:pt x="1223" y="159"/>
                  </a:lnTo>
                  <a:lnTo>
                    <a:pt x="1224" y="159"/>
                  </a:lnTo>
                  <a:lnTo>
                    <a:pt x="1225" y="159"/>
                  </a:lnTo>
                  <a:lnTo>
                    <a:pt x="1226" y="159"/>
                  </a:lnTo>
                  <a:lnTo>
                    <a:pt x="1228" y="159"/>
                  </a:lnTo>
                  <a:lnTo>
                    <a:pt x="1228" y="158"/>
                  </a:lnTo>
                  <a:lnTo>
                    <a:pt x="1229" y="157"/>
                  </a:lnTo>
                  <a:lnTo>
                    <a:pt x="1230" y="158"/>
                  </a:lnTo>
                  <a:lnTo>
                    <a:pt x="1231" y="158"/>
                  </a:lnTo>
                  <a:lnTo>
                    <a:pt x="1232" y="159"/>
                  </a:lnTo>
                  <a:lnTo>
                    <a:pt x="1233" y="159"/>
                  </a:lnTo>
                  <a:lnTo>
                    <a:pt x="1234" y="158"/>
                  </a:lnTo>
                  <a:lnTo>
                    <a:pt x="1235" y="159"/>
                  </a:lnTo>
                  <a:lnTo>
                    <a:pt x="1236" y="159"/>
                  </a:lnTo>
                  <a:lnTo>
                    <a:pt x="1236" y="158"/>
                  </a:lnTo>
                  <a:lnTo>
                    <a:pt x="1238" y="159"/>
                  </a:lnTo>
                  <a:lnTo>
                    <a:pt x="1239" y="159"/>
                  </a:lnTo>
                  <a:lnTo>
                    <a:pt x="1240" y="159"/>
                  </a:lnTo>
                  <a:lnTo>
                    <a:pt x="1241" y="159"/>
                  </a:lnTo>
                  <a:lnTo>
                    <a:pt x="1242" y="159"/>
                  </a:lnTo>
                  <a:lnTo>
                    <a:pt x="1244" y="159"/>
                  </a:lnTo>
                  <a:lnTo>
                    <a:pt x="1244" y="160"/>
                  </a:lnTo>
                  <a:lnTo>
                    <a:pt x="1246" y="160"/>
                  </a:lnTo>
                  <a:lnTo>
                    <a:pt x="1247" y="160"/>
                  </a:lnTo>
                  <a:lnTo>
                    <a:pt x="1249" y="160"/>
                  </a:lnTo>
                  <a:lnTo>
                    <a:pt x="1251" y="159"/>
                  </a:lnTo>
                  <a:lnTo>
                    <a:pt x="1252" y="159"/>
                  </a:lnTo>
                  <a:lnTo>
                    <a:pt x="1254" y="160"/>
                  </a:lnTo>
                  <a:lnTo>
                    <a:pt x="1255" y="160"/>
                  </a:lnTo>
                  <a:lnTo>
                    <a:pt x="1255" y="159"/>
                  </a:lnTo>
                  <a:lnTo>
                    <a:pt x="1257" y="159"/>
                  </a:lnTo>
                  <a:lnTo>
                    <a:pt x="1258" y="160"/>
                  </a:lnTo>
                  <a:lnTo>
                    <a:pt x="1259" y="160"/>
                  </a:lnTo>
                  <a:lnTo>
                    <a:pt x="1260" y="160"/>
                  </a:lnTo>
                  <a:lnTo>
                    <a:pt x="1262" y="160"/>
                  </a:lnTo>
                  <a:lnTo>
                    <a:pt x="1263" y="160"/>
                  </a:lnTo>
                  <a:lnTo>
                    <a:pt x="1264" y="161"/>
                  </a:lnTo>
                  <a:lnTo>
                    <a:pt x="1265" y="160"/>
                  </a:lnTo>
                  <a:lnTo>
                    <a:pt x="1267" y="160"/>
                  </a:lnTo>
                  <a:lnTo>
                    <a:pt x="1268" y="160"/>
                  </a:lnTo>
                  <a:lnTo>
                    <a:pt x="1270" y="160"/>
                  </a:lnTo>
                  <a:lnTo>
                    <a:pt x="1272" y="161"/>
                  </a:lnTo>
                  <a:lnTo>
                    <a:pt x="1273" y="161"/>
                  </a:lnTo>
                  <a:lnTo>
                    <a:pt x="1275" y="160"/>
                  </a:lnTo>
                  <a:lnTo>
                    <a:pt x="1276" y="160"/>
                  </a:lnTo>
                  <a:lnTo>
                    <a:pt x="1276" y="161"/>
                  </a:lnTo>
                  <a:lnTo>
                    <a:pt x="1278" y="161"/>
                  </a:lnTo>
                  <a:lnTo>
                    <a:pt x="1278" y="162"/>
                  </a:lnTo>
                  <a:lnTo>
                    <a:pt x="1280" y="160"/>
                  </a:lnTo>
                  <a:lnTo>
                    <a:pt x="1281" y="160"/>
                  </a:lnTo>
                  <a:lnTo>
                    <a:pt x="1282" y="162"/>
                  </a:lnTo>
                  <a:lnTo>
                    <a:pt x="1283" y="162"/>
                  </a:lnTo>
                  <a:lnTo>
                    <a:pt x="1284" y="162"/>
                  </a:lnTo>
                  <a:lnTo>
                    <a:pt x="1286" y="162"/>
                  </a:lnTo>
                  <a:lnTo>
                    <a:pt x="1288" y="162"/>
                  </a:lnTo>
                  <a:lnTo>
                    <a:pt x="1289" y="161"/>
                  </a:lnTo>
                  <a:lnTo>
                    <a:pt x="1290" y="162"/>
                  </a:lnTo>
                  <a:lnTo>
                    <a:pt x="1291" y="162"/>
                  </a:lnTo>
                  <a:lnTo>
                    <a:pt x="1292" y="162"/>
                  </a:lnTo>
                  <a:lnTo>
                    <a:pt x="1293" y="162"/>
                  </a:lnTo>
                  <a:lnTo>
                    <a:pt x="1294" y="162"/>
                  </a:lnTo>
                  <a:lnTo>
                    <a:pt x="1295" y="162"/>
                  </a:lnTo>
                  <a:lnTo>
                    <a:pt x="1296" y="162"/>
                  </a:lnTo>
                  <a:lnTo>
                    <a:pt x="1297" y="163"/>
                  </a:lnTo>
                  <a:lnTo>
                    <a:pt x="1298" y="162"/>
                  </a:lnTo>
                  <a:lnTo>
                    <a:pt x="1299" y="162"/>
                  </a:lnTo>
                  <a:lnTo>
                    <a:pt x="1300" y="162"/>
                  </a:lnTo>
                  <a:lnTo>
                    <a:pt x="1301" y="162"/>
                  </a:lnTo>
                  <a:lnTo>
                    <a:pt x="1302" y="162"/>
                  </a:lnTo>
                  <a:lnTo>
                    <a:pt x="1303" y="163"/>
                  </a:lnTo>
                  <a:lnTo>
                    <a:pt x="1304" y="163"/>
                  </a:lnTo>
                  <a:lnTo>
                    <a:pt x="1305" y="162"/>
                  </a:lnTo>
                  <a:lnTo>
                    <a:pt x="1307" y="163"/>
                  </a:lnTo>
                  <a:lnTo>
                    <a:pt x="1308" y="162"/>
                  </a:lnTo>
                  <a:lnTo>
                    <a:pt x="1309" y="163"/>
                  </a:lnTo>
                  <a:lnTo>
                    <a:pt x="1310" y="163"/>
                  </a:lnTo>
                  <a:lnTo>
                    <a:pt x="1312" y="163"/>
                  </a:lnTo>
                  <a:lnTo>
                    <a:pt x="1314" y="163"/>
                  </a:lnTo>
                  <a:lnTo>
                    <a:pt x="1315" y="163"/>
                  </a:lnTo>
                  <a:lnTo>
                    <a:pt x="1317" y="163"/>
                  </a:lnTo>
                  <a:lnTo>
                    <a:pt x="1318" y="163"/>
                  </a:lnTo>
                  <a:lnTo>
                    <a:pt x="1320" y="164"/>
                  </a:lnTo>
                  <a:lnTo>
                    <a:pt x="1320" y="163"/>
                  </a:lnTo>
                  <a:lnTo>
                    <a:pt x="1322" y="163"/>
                  </a:lnTo>
                  <a:lnTo>
                    <a:pt x="1323" y="163"/>
                  </a:lnTo>
                  <a:lnTo>
                    <a:pt x="1324" y="164"/>
                  </a:lnTo>
                  <a:lnTo>
                    <a:pt x="1325" y="164"/>
                  </a:lnTo>
                  <a:lnTo>
                    <a:pt x="1326" y="164"/>
                  </a:lnTo>
                  <a:lnTo>
                    <a:pt x="1328" y="165"/>
                  </a:lnTo>
                  <a:lnTo>
                    <a:pt x="1329" y="164"/>
                  </a:lnTo>
                  <a:lnTo>
                    <a:pt x="1330" y="165"/>
                  </a:lnTo>
                  <a:lnTo>
                    <a:pt x="1331" y="165"/>
                  </a:lnTo>
                  <a:lnTo>
                    <a:pt x="1331" y="164"/>
                  </a:lnTo>
                  <a:lnTo>
                    <a:pt x="1333" y="164"/>
                  </a:lnTo>
                  <a:lnTo>
                    <a:pt x="1334" y="165"/>
                  </a:lnTo>
                  <a:lnTo>
                    <a:pt x="1335" y="165"/>
                  </a:lnTo>
                  <a:lnTo>
                    <a:pt x="1336" y="165"/>
                  </a:lnTo>
                  <a:lnTo>
                    <a:pt x="1337" y="165"/>
                  </a:lnTo>
                  <a:lnTo>
                    <a:pt x="1338" y="165"/>
                  </a:lnTo>
                  <a:lnTo>
                    <a:pt x="1339" y="164"/>
                  </a:lnTo>
                  <a:lnTo>
                    <a:pt x="1340" y="165"/>
                  </a:lnTo>
                  <a:lnTo>
                    <a:pt x="1341" y="165"/>
                  </a:lnTo>
                  <a:lnTo>
                    <a:pt x="1342" y="165"/>
                  </a:lnTo>
                  <a:lnTo>
                    <a:pt x="1343" y="165"/>
                  </a:lnTo>
                  <a:lnTo>
                    <a:pt x="1344" y="165"/>
                  </a:lnTo>
                  <a:lnTo>
                    <a:pt x="1345" y="165"/>
                  </a:lnTo>
                  <a:lnTo>
                    <a:pt x="1346" y="166"/>
                  </a:lnTo>
                  <a:lnTo>
                    <a:pt x="1347" y="166"/>
                  </a:lnTo>
                  <a:lnTo>
                    <a:pt x="1347" y="165"/>
                  </a:lnTo>
                  <a:lnTo>
                    <a:pt x="1349" y="165"/>
                  </a:lnTo>
                  <a:lnTo>
                    <a:pt x="1350" y="165"/>
                  </a:lnTo>
                  <a:lnTo>
                    <a:pt x="1351" y="165"/>
                  </a:lnTo>
                  <a:lnTo>
                    <a:pt x="1352" y="165"/>
                  </a:lnTo>
                  <a:lnTo>
                    <a:pt x="1353" y="165"/>
                  </a:lnTo>
                  <a:lnTo>
                    <a:pt x="1354" y="165"/>
                  </a:lnTo>
                  <a:lnTo>
                    <a:pt x="1355" y="166"/>
                  </a:lnTo>
                  <a:lnTo>
                    <a:pt x="1356" y="165"/>
                  </a:lnTo>
                  <a:lnTo>
                    <a:pt x="1357" y="166"/>
                  </a:lnTo>
                  <a:lnTo>
                    <a:pt x="1358" y="167"/>
                  </a:lnTo>
                  <a:lnTo>
                    <a:pt x="1359" y="167"/>
                  </a:lnTo>
                  <a:lnTo>
                    <a:pt x="1360" y="167"/>
                  </a:lnTo>
                  <a:lnTo>
                    <a:pt x="1362" y="166"/>
                  </a:lnTo>
                  <a:lnTo>
                    <a:pt x="1362" y="167"/>
                  </a:lnTo>
                  <a:lnTo>
                    <a:pt x="1364" y="167"/>
                  </a:lnTo>
                  <a:lnTo>
                    <a:pt x="1365" y="166"/>
                  </a:lnTo>
                  <a:lnTo>
                    <a:pt x="1366" y="167"/>
                  </a:lnTo>
                  <a:lnTo>
                    <a:pt x="1367" y="166"/>
                  </a:lnTo>
                  <a:lnTo>
                    <a:pt x="1368" y="167"/>
                  </a:lnTo>
                  <a:lnTo>
                    <a:pt x="1370" y="166"/>
                  </a:lnTo>
                  <a:lnTo>
                    <a:pt x="1370" y="167"/>
                  </a:lnTo>
                  <a:lnTo>
                    <a:pt x="1372" y="166"/>
                  </a:lnTo>
                  <a:lnTo>
                    <a:pt x="1372" y="167"/>
                  </a:lnTo>
                  <a:lnTo>
                    <a:pt x="1373" y="167"/>
                  </a:lnTo>
                  <a:lnTo>
                    <a:pt x="1373" y="166"/>
                  </a:lnTo>
                  <a:lnTo>
                    <a:pt x="1375" y="167"/>
                  </a:lnTo>
                  <a:lnTo>
                    <a:pt x="1376" y="166"/>
                  </a:lnTo>
                  <a:lnTo>
                    <a:pt x="1377" y="168"/>
                  </a:lnTo>
                  <a:lnTo>
                    <a:pt x="1378" y="168"/>
                  </a:lnTo>
                  <a:lnTo>
                    <a:pt x="1379" y="169"/>
                  </a:lnTo>
                  <a:lnTo>
                    <a:pt x="1380" y="167"/>
                  </a:lnTo>
                  <a:lnTo>
                    <a:pt x="1381" y="168"/>
                  </a:lnTo>
                  <a:lnTo>
                    <a:pt x="1382" y="169"/>
                  </a:lnTo>
                  <a:lnTo>
                    <a:pt x="1383" y="168"/>
                  </a:lnTo>
                  <a:lnTo>
                    <a:pt x="1383" y="169"/>
                  </a:lnTo>
                  <a:lnTo>
                    <a:pt x="1385" y="168"/>
                  </a:lnTo>
                  <a:lnTo>
                    <a:pt x="1385" y="169"/>
                  </a:lnTo>
                  <a:lnTo>
                    <a:pt x="1386" y="168"/>
                  </a:lnTo>
                  <a:lnTo>
                    <a:pt x="1387" y="169"/>
                  </a:lnTo>
                  <a:lnTo>
                    <a:pt x="1388" y="168"/>
                  </a:lnTo>
                  <a:lnTo>
                    <a:pt x="1389" y="169"/>
                  </a:lnTo>
                  <a:lnTo>
                    <a:pt x="1391" y="169"/>
                  </a:lnTo>
                  <a:lnTo>
                    <a:pt x="1393" y="168"/>
                  </a:lnTo>
                  <a:lnTo>
                    <a:pt x="1393" y="169"/>
                  </a:lnTo>
                  <a:lnTo>
                    <a:pt x="1394" y="169"/>
                  </a:lnTo>
                  <a:lnTo>
                    <a:pt x="1394" y="168"/>
                  </a:lnTo>
                  <a:lnTo>
                    <a:pt x="1396" y="168"/>
                  </a:lnTo>
                  <a:lnTo>
                    <a:pt x="1396" y="169"/>
                  </a:lnTo>
                  <a:lnTo>
                    <a:pt x="1397" y="170"/>
                  </a:lnTo>
                  <a:lnTo>
                    <a:pt x="1398" y="169"/>
                  </a:lnTo>
                  <a:lnTo>
                    <a:pt x="1399" y="169"/>
                  </a:lnTo>
                  <a:lnTo>
                    <a:pt x="1400" y="169"/>
                  </a:lnTo>
                  <a:lnTo>
                    <a:pt x="1401" y="169"/>
                  </a:lnTo>
                  <a:lnTo>
                    <a:pt x="1402" y="169"/>
                  </a:lnTo>
                  <a:lnTo>
                    <a:pt x="1404" y="169"/>
                  </a:lnTo>
                  <a:lnTo>
                    <a:pt x="1405" y="170"/>
                  </a:lnTo>
                  <a:lnTo>
                    <a:pt x="1406" y="169"/>
                  </a:lnTo>
                  <a:lnTo>
                    <a:pt x="1407" y="170"/>
                  </a:lnTo>
                  <a:lnTo>
                    <a:pt x="1408" y="171"/>
                  </a:lnTo>
                  <a:lnTo>
                    <a:pt x="1409" y="171"/>
                  </a:lnTo>
                  <a:lnTo>
                    <a:pt x="1410" y="170"/>
                  </a:lnTo>
                  <a:lnTo>
                    <a:pt x="1412" y="170"/>
                  </a:lnTo>
                  <a:lnTo>
                    <a:pt x="1412" y="171"/>
                  </a:lnTo>
                  <a:lnTo>
                    <a:pt x="1413" y="172"/>
                  </a:lnTo>
                  <a:lnTo>
                    <a:pt x="1414" y="170"/>
                  </a:lnTo>
                  <a:lnTo>
                    <a:pt x="1415" y="170"/>
                  </a:lnTo>
                  <a:lnTo>
                    <a:pt x="1415" y="171"/>
                  </a:lnTo>
                  <a:lnTo>
                    <a:pt x="1417" y="170"/>
                  </a:lnTo>
                  <a:lnTo>
                    <a:pt x="1418" y="171"/>
                  </a:lnTo>
                  <a:lnTo>
                    <a:pt x="1419" y="170"/>
                  </a:lnTo>
                  <a:lnTo>
                    <a:pt x="1420" y="170"/>
                  </a:lnTo>
                  <a:lnTo>
                    <a:pt x="1421" y="172"/>
                  </a:lnTo>
                  <a:lnTo>
                    <a:pt x="1422" y="171"/>
                  </a:lnTo>
                  <a:lnTo>
                    <a:pt x="1423" y="171"/>
                  </a:lnTo>
                  <a:lnTo>
                    <a:pt x="1423" y="172"/>
                  </a:lnTo>
                  <a:lnTo>
                    <a:pt x="1425" y="172"/>
                  </a:lnTo>
                  <a:lnTo>
                    <a:pt x="1425" y="171"/>
                  </a:lnTo>
                  <a:lnTo>
                    <a:pt x="1427" y="172"/>
                  </a:lnTo>
                  <a:lnTo>
                    <a:pt x="1428" y="172"/>
                  </a:lnTo>
                  <a:lnTo>
                    <a:pt x="1429" y="171"/>
                  </a:lnTo>
                  <a:lnTo>
                    <a:pt x="1430" y="172"/>
                  </a:lnTo>
                  <a:lnTo>
                    <a:pt x="1431" y="172"/>
                  </a:lnTo>
                  <a:lnTo>
                    <a:pt x="1432" y="171"/>
                  </a:lnTo>
                  <a:lnTo>
                    <a:pt x="1433" y="171"/>
                  </a:lnTo>
                  <a:lnTo>
                    <a:pt x="1433" y="172"/>
                  </a:lnTo>
                  <a:lnTo>
                    <a:pt x="1435" y="171"/>
                  </a:lnTo>
                  <a:lnTo>
                    <a:pt x="1436" y="172"/>
                  </a:lnTo>
                  <a:lnTo>
                    <a:pt x="1438" y="172"/>
                  </a:lnTo>
                  <a:lnTo>
                    <a:pt x="1440" y="172"/>
                  </a:lnTo>
                  <a:lnTo>
                    <a:pt x="1441" y="172"/>
                  </a:lnTo>
                  <a:lnTo>
                    <a:pt x="1443" y="172"/>
                  </a:lnTo>
                  <a:lnTo>
                    <a:pt x="1444" y="172"/>
                  </a:lnTo>
                  <a:lnTo>
                    <a:pt x="1446" y="172"/>
                  </a:lnTo>
                  <a:lnTo>
                    <a:pt x="1446" y="173"/>
                  </a:lnTo>
                  <a:lnTo>
                    <a:pt x="1448" y="172"/>
                  </a:lnTo>
                  <a:lnTo>
                    <a:pt x="1449" y="173"/>
                  </a:lnTo>
                  <a:lnTo>
                    <a:pt x="1451" y="174"/>
                  </a:lnTo>
                  <a:lnTo>
                    <a:pt x="1452" y="174"/>
                  </a:lnTo>
                  <a:lnTo>
                    <a:pt x="1452" y="173"/>
                  </a:lnTo>
                  <a:lnTo>
                    <a:pt x="1454" y="173"/>
                  </a:lnTo>
                  <a:lnTo>
                    <a:pt x="1454" y="174"/>
                  </a:lnTo>
                  <a:lnTo>
                    <a:pt x="1456" y="173"/>
                  </a:lnTo>
                  <a:lnTo>
                    <a:pt x="1457" y="173"/>
                  </a:lnTo>
                  <a:lnTo>
                    <a:pt x="1457" y="172"/>
                  </a:lnTo>
                  <a:lnTo>
                    <a:pt x="1459" y="173"/>
                  </a:lnTo>
                  <a:lnTo>
                    <a:pt x="1459" y="172"/>
                  </a:lnTo>
                  <a:lnTo>
                    <a:pt x="1461" y="172"/>
                  </a:lnTo>
                  <a:lnTo>
                    <a:pt x="1462" y="172"/>
                  </a:lnTo>
                  <a:lnTo>
                    <a:pt x="1463" y="172"/>
                  </a:lnTo>
                  <a:lnTo>
                    <a:pt x="1464" y="172"/>
                  </a:lnTo>
                  <a:lnTo>
                    <a:pt x="1465" y="172"/>
                  </a:lnTo>
                  <a:lnTo>
                    <a:pt x="1467" y="172"/>
                  </a:lnTo>
                  <a:lnTo>
                    <a:pt x="1469" y="172"/>
                  </a:lnTo>
                  <a:lnTo>
                    <a:pt x="1470" y="173"/>
                  </a:lnTo>
                  <a:lnTo>
                    <a:pt x="1471" y="172"/>
                  </a:lnTo>
                  <a:lnTo>
                    <a:pt x="1472" y="172"/>
                  </a:lnTo>
                  <a:lnTo>
                    <a:pt x="1473" y="173"/>
                  </a:lnTo>
                  <a:lnTo>
                    <a:pt x="1474" y="172"/>
                  </a:lnTo>
                  <a:lnTo>
                    <a:pt x="1475" y="172"/>
                  </a:lnTo>
                  <a:lnTo>
                    <a:pt x="1475" y="173"/>
                  </a:lnTo>
                  <a:lnTo>
                    <a:pt x="1477" y="173"/>
                  </a:lnTo>
                  <a:lnTo>
                    <a:pt x="1478" y="174"/>
                  </a:lnTo>
                  <a:lnTo>
                    <a:pt x="1479" y="173"/>
                  </a:lnTo>
                  <a:lnTo>
                    <a:pt x="1480" y="173"/>
                  </a:lnTo>
                  <a:lnTo>
                    <a:pt x="1480" y="172"/>
                  </a:lnTo>
                  <a:lnTo>
                    <a:pt x="1482" y="173"/>
                  </a:lnTo>
                  <a:lnTo>
                    <a:pt x="1483" y="173"/>
                  </a:lnTo>
                  <a:lnTo>
                    <a:pt x="1484" y="174"/>
                  </a:lnTo>
                  <a:lnTo>
                    <a:pt x="1485" y="174"/>
                  </a:lnTo>
                  <a:lnTo>
                    <a:pt x="1486" y="173"/>
                  </a:lnTo>
                  <a:lnTo>
                    <a:pt x="1487" y="174"/>
                  </a:lnTo>
                  <a:lnTo>
                    <a:pt x="1488" y="174"/>
                  </a:lnTo>
                  <a:lnTo>
                    <a:pt x="1488" y="173"/>
                  </a:lnTo>
                  <a:lnTo>
                    <a:pt x="1490" y="175"/>
                  </a:lnTo>
                  <a:lnTo>
                    <a:pt x="1491" y="174"/>
                  </a:lnTo>
                  <a:lnTo>
                    <a:pt x="1493" y="174"/>
                  </a:lnTo>
                  <a:lnTo>
                    <a:pt x="1494" y="172"/>
                  </a:lnTo>
                  <a:lnTo>
                    <a:pt x="1495" y="175"/>
                  </a:lnTo>
                  <a:lnTo>
                    <a:pt x="1496" y="175"/>
                  </a:lnTo>
                  <a:lnTo>
                    <a:pt x="1496" y="174"/>
                  </a:lnTo>
                  <a:lnTo>
                    <a:pt x="1498" y="175"/>
                  </a:lnTo>
                  <a:lnTo>
                    <a:pt x="1499" y="175"/>
                  </a:lnTo>
                  <a:lnTo>
                    <a:pt x="1500" y="174"/>
                  </a:lnTo>
                  <a:lnTo>
                    <a:pt x="1501" y="174"/>
                  </a:lnTo>
                  <a:lnTo>
                    <a:pt x="1501" y="175"/>
                  </a:lnTo>
                  <a:lnTo>
                    <a:pt x="1503" y="175"/>
                  </a:lnTo>
                  <a:lnTo>
                    <a:pt x="1504" y="175"/>
                  </a:lnTo>
                  <a:lnTo>
                    <a:pt x="1505" y="175"/>
                  </a:lnTo>
                  <a:lnTo>
                    <a:pt x="1506" y="176"/>
                  </a:lnTo>
                  <a:lnTo>
                    <a:pt x="1507" y="176"/>
                  </a:lnTo>
                  <a:lnTo>
                    <a:pt x="1507" y="175"/>
                  </a:lnTo>
                  <a:lnTo>
                    <a:pt x="1509" y="176"/>
                  </a:lnTo>
                  <a:lnTo>
                    <a:pt x="1510" y="175"/>
                  </a:lnTo>
                  <a:lnTo>
                    <a:pt x="1511" y="175"/>
                  </a:lnTo>
                  <a:lnTo>
                    <a:pt x="1512" y="175"/>
                  </a:lnTo>
                  <a:lnTo>
                    <a:pt x="1513" y="175"/>
                  </a:lnTo>
                  <a:lnTo>
                    <a:pt x="1514" y="175"/>
                  </a:lnTo>
                  <a:lnTo>
                    <a:pt x="1515" y="175"/>
                  </a:lnTo>
                  <a:lnTo>
                    <a:pt x="1517" y="175"/>
                  </a:lnTo>
                  <a:lnTo>
                    <a:pt x="1518" y="175"/>
                  </a:lnTo>
                  <a:lnTo>
                    <a:pt x="1519" y="175"/>
                  </a:lnTo>
                  <a:lnTo>
                    <a:pt x="1520" y="176"/>
                  </a:lnTo>
                  <a:lnTo>
                    <a:pt x="1521" y="175"/>
                  </a:lnTo>
                  <a:lnTo>
                    <a:pt x="1522" y="175"/>
                  </a:lnTo>
                  <a:lnTo>
                    <a:pt x="1524" y="175"/>
                  </a:lnTo>
                  <a:lnTo>
                    <a:pt x="1525" y="176"/>
                  </a:lnTo>
                  <a:lnTo>
                    <a:pt x="1526" y="175"/>
                  </a:lnTo>
                  <a:lnTo>
                    <a:pt x="1527" y="175"/>
                  </a:lnTo>
                  <a:lnTo>
                    <a:pt x="1528" y="176"/>
                  </a:lnTo>
                  <a:lnTo>
                    <a:pt x="1530" y="176"/>
                  </a:lnTo>
                  <a:lnTo>
                    <a:pt x="1530" y="177"/>
                  </a:lnTo>
                  <a:lnTo>
                    <a:pt x="1532" y="175"/>
                  </a:lnTo>
                  <a:lnTo>
                    <a:pt x="1533" y="175"/>
                  </a:lnTo>
                  <a:lnTo>
                    <a:pt x="1534" y="176"/>
                  </a:lnTo>
                  <a:lnTo>
                    <a:pt x="1535" y="176"/>
                  </a:lnTo>
                  <a:lnTo>
                    <a:pt x="1536" y="176"/>
                  </a:lnTo>
                  <a:lnTo>
                    <a:pt x="1536" y="175"/>
                  </a:lnTo>
                  <a:lnTo>
                    <a:pt x="1538" y="176"/>
                  </a:lnTo>
                  <a:lnTo>
                    <a:pt x="1540" y="177"/>
                  </a:lnTo>
                  <a:lnTo>
                    <a:pt x="1540" y="178"/>
                  </a:lnTo>
                  <a:lnTo>
                    <a:pt x="1541" y="178"/>
                  </a:lnTo>
                  <a:lnTo>
                    <a:pt x="1543" y="177"/>
                  </a:lnTo>
                  <a:lnTo>
                    <a:pt x="1544" y="178"/>
                  </a:lnTo>
                  <a:lnTo>
                    <a:pt x="1545" y="178"/>
                  </a:lnTo>
                  <a:lnTo>
                    <a:pt x="1546" y="177"/>
                  </a:lnTo>
                  <a:lnTo>
                    <a:pt x="1547" y="178"/>
                  </a:lnTo>
                  <a:lnTo>
                    <a:pt x="1548" y="178"/>
                  </a:lnTo>
                  <a:lnTo>
                    <a:pt x="1549" y="178"/>
                  </a:lnTo>
                  <a:lnTo>
                    <a:pt x="1549" y="179"/>
                  </a:lnTo>
                  <a:lnTo>
                    <a:pt x="1551" y="178"/>
                  </a:lnTo>
                  <a:lnTo>
                    <a:pt x="1553" y="177"/>
                  </a:lnTo>
                  <a:lnTo>
                    <a:pt x="1554" y="178"/>
                  </a:lnTo>
                  <a:lnTo>
                    <a:pt x="1556" y="179"/>
                  </a:lnTo>
                  <a:lnTo>
                    <a:pt x="1557" y="179"/>
                  </a:lnTo>
                  <a:lnTo>
                    <a:pt x="1557" y="178"/>
                  </a:lnTo>
                  <a:lnTo>
                    <a:pt x="1559" y="179"/>
                  </a:lnTo>
                  <a:lnTo>
                    <a:pt x="1561" y="179"/>
                  </a:lnTo>
                  <a:lnTo>
                    <a:pt x="1562" y="179"/>
                  </a:lnTo>
                  <a:lnTo>
                    <a:pt x="1563" y="179"/>
                  </a:lnTo>
                  <a:lnTo>
                    <a:pt x="1564" y="179"/>
                  </a:lnTo>
                  <a:lnTo>
                    <a:pt x="1566" y="179"/>
                  </a:lnTo>
                  <a:lnTo>
                    <a:pt x="1567" y="179"/>
                  </a:lnTo>
                  <a:lnTo>
                    <a:pt x="1568" y="180"/>
                  </a:lnTo>
                  <a:lnTo>
                    <a:pt x="1569" y="180"/>
                  </a:lnTo>
                  <a:lnTo>
                    <a:pt x="1570" y="180"/>
                  </a:lnTo>
                  <a:lnTo>
                    <a:pt x="1571" y="179"/>
                  </a:lnTo>
                  <a:lnTo>
                    <a:pt x="1572" y="179"/>
                  </a:lnTo>
                  <a:lnTo>
                    <a:pt x="1573" y="179"/>
                  </a:lnTo>
                  <a:lnTo>
                    <a:pt x="1574" y="180"/>
                  </a:lnTo>
                  <a:lnTo>
                    <a:pt x="1575" y="180"/>
                  </a:lnTo>
                  <a:lnTo>
                    <a:pt x="1577" y="180"/>
                  </a:lnTo>
                  <a:lnTo>
                    <a:pt x="1578" y="180"/>
                  </a:lnTo>
                  <a:lnTo>
                    <a:pt x="1580" y="180"/>
                  </a:lnTo>
                  <a:lnTo>
                    <a:pt x="1581" y="181"/>
                  </a:lnTo>
                  <a:lnTo>
                    <a:pt x="1582" y="180"/>
                  </a:lnTo>
                  <a:lnTo>
                    <a:pt x="1583" y="180"/>
                  </a:lnTo>
                  <a:lnTo>
                    <a:pt x="1583" y="182"/>
                  </a:lnTo>
                  <a:lnTo>
                    <a:pt x="1585" y="181"/>
                  </a:lnTo>
                  <a:lnTo>
                    <a:pt x="1587" y="180"/>
                  </a:lnTo>
                  <a:lnTo>
                    <a:pt x="1588" y="182"/>
                  </a:lnTo>
                  <a:lnTo>
                    <a:pt x="1590" y="182"/>
                  </a:lnTo>
                  <a:lnTo>
                    <a:pt x="1591" y="182"/>
                  </a:lnTo>
                  <a:lnTo>
                    <a:pt x="1592" y="182"/>
                  </a:lnTo>
                  <a:lnTo>
                    <a:pt x="1593" y="182"/>
                  </a:lnTo>
                  <a:lnTo>
                    <a:pt x="1594" y="181"/>
                  </a:lnTo>
                  <a:lnTo>
                    <a:pt x="1595" y="182"/>
                  </a:lnTo>
                  <a:lnTo>
                    <a:pt x="1596" y="182"/>
                  </a:lnTo>
                  <a:lnTo>
                    <a:pt x="1597" y="182"/>
                  </a:lnTo>
                  <a:lnTo>
                    <a:pt x="1598" y="182"/>
                  </a:lnTo>
                  <a:lnTo>
                    <a:pt x="1599" y="182"/>
                  </a:lnTo>
                  <a:lnTo>
                    <a:pt x="1601" y="182"/>
                  </a:lnTo>
                  <a:lnTo>
                    <a:pt x="1603" y="182"/>
                  </a:lnTo>
                  <a:lnTo>
                    <a:pt x="1604" y="182"/>
                  </a:lnTo>
                  <a:lnTo>
                    <a:pt x="1605" y="183"/>
                  </a:lnTo>
                  <a:lnTo>
                    <a:pt x="1606" y="183"/>
                  </a:lnTo>
                  <a:lnTo>
                    <a:pt x="1606" y="182"/>
                  </a:lnTo>
                  <a:lnTo>
                    <a:pt x="1608" y="183"/>
                  </a:lnTo>
                  <a:lnTo>
                    <a:pt x="1609" y="183"/>
                  </a:lnTo>
                  <a:lnTo>
                    <a:pt x="1611" y="183"/>
                  </a:lnTo>
                  <a:lnTo>
                    <a:pt x="1612" y="183"/>
                  </a:lnTo>
                  <a:lnTo>
                    <a:pt x="1614" y="183"/>
                  </a:lnTo>
                  <a:lnTo>
                    <a:pt x="1616" y="183"/>
                  </a:lnTo>
                  <a:lnTo>
                    <a:pt x="1617" y="183"/>
                  </a:lnTo>
                  <a:lnTo>
                    <a:pt x="1619" y="183"/>
                  </a:lnTo>
                  <a:lnTo>
                    <a:pt x="1620" y="185"/>
                  </a:lnTo>
                  <a:lnTo>
                    <a:pt x="1622" y="185"/>
                  </a:lnTo>
                  <a:lnTo>
                    <a:pt x="1623" y="183"/>
                  </a:lnTo>
                  <a:lnTo>
                    <a:pt x="1624" y="183"/>
                  </a:lnTo>
                  <a:lnTo>
                    <a:pt x="1625" y="183"/>
                  </a:lnTo>
                  <a:lnTo>
                    <a:pt x="1625" y="185"/>
                  </a:lnTo>
                  <a:lnTo>
                    <a:pt x="1627" y="184"/>
                  </a:lnTo>
                  <a:lnTo>
                    <a:pt x="1628" y="185"/>
                  </a:lnTo>
                  <a:lnTo>
                    <a:pt x="1629" y="185"/>
                  </a:lnTo>
                  <a:lnTo>
                    <a:pt x="1630" y="185"/>
                  </a:lnTo>
                  <a:lnTo>
                    <a:pt x="1631" y="185"/>
                  </a:lnTo>
                  <a:lnTo>
                    <a:pt x="1632" y="185"/>
                  </a:lnTo>
                  <a:lnTo>
                    <a:pt x="1633" y="185"/>
                  </a:lnTo>
                  <a:lnTo>
                    <a:pt x="1635" y="186"/>
                  </a:lnTo>
                  <a:lnTo>
                    <a:pt x="1636" y="185"/>
                  </a:lnTo>
                  <a:lnTo>
                    <a:pt x="1637" y="185"/>
                  </a:lnTo>
                  <a:lnTo>
                    <a:pt x="1638" y="185"/>
                  </a:lnTo>
                  <a:lnTo>
                    <a:pt x="1639" y="185"/>
                  </a:lnTo>
                  <a:lnTo>
                    <a:pt x="1640" y="185"/>
                  </a:lnTo>
                  <a:lnTo>
                    <a:pt x="1641" y="185"/>
                  </a:lnTo>
                  <a:lnTo>
                    <a:pt x="1642" y="186"/>
                  </a:lnTo>
                  <a:lnTo>
                    <a:pt x="1643" y="186"/>
                  </a:lnTo>
                  <a:lnTo>
                    <a:pt x="1643" y="185"/>
                  </a:lnTo>
                  <a:lnTo>
                    <a:pt x="1645" y="186"/>
                  </a:lnTo>
                  <a:lnTo>
                    <a:pt x="1646" y="185"/>
                  </a:lnTo>
                  <a:lnTo>
                    <a:pt x="1648" y="186"/>
                  </a:lnTo>
                  <a:lnTo>
                    <a:pt x="1649" y="185"/>
                  </a:lnTo>
                  <a:lnTo>
                    <a:pt x="1650" y="185"/>
                  </a:lnTo>
                  <a:lnTo>
                    <a:pt x="1651" y="186"/>
                  </a:lnTo>
                  <a:lnTo>
                    <a:pt x="1652" y="185"/>
                  </a:lnTo>
                  <a:lnTo>
                    <a:pt x="1653" y="185"/>
                  </a:lnTo>
                  <a:lnTo>
                    <a:pt x="1654" y="187"/>
                  </a:lnTo>
                  <a:lnTo>
                    <a:pt x="1654" y="186"/>
                  </a:lnTo>
                  <a:lnTo>
                    <a:pt x="1656" y="187"/>
                  </a:lnTo>
                  <a:lnTo>
                    <a:pt x="1656" y="185"/>
                  </a:lnTo>
                  <a:lnTo>
                    <a:pt x="1658" y="186"/>
                  </a:lnTo>
                  <a:lnTo>
                    <a:pt x="1658" y="187"/>
                  </a:lnTo>
                  <a:lnTo>
                    <a:pt x="1659" y="187"/>
                  </a:lnTo>
                  <a:lnTo>
                    <a:pt x="1660" y="185"/>
                  </a:lnTo>
                  <a:lnTo>
                    <a:pt x="1661" y="185"/>
                  </a:lnTo>
                  <a:lnTo>
                    <a:pt x="1662" y="186"/>
                  </a:lnTo>
                  <a:lnTo>
                    <a:pt x="1662" y="187"/>
                  </a:lnTo>
                  <a:lnTo>
                    <a:pt x="1664" y="187"/>
                  </a:lnTo>
                  <a:lnTo>
                    <a:pt x="1664" y="186"/>
                  </a:lnTo>
                  <a:lnTo>
                    <a:pt x="1666" y="187"/>
                  </a:lnTo>
                  <a:lnTo>
                    <a:pt x="1667" y="187"/>
                  </a:lnTo>
                  <a:lnTo>
                    <a:pt x="1667" y="186"/>
                  </a:lnTo>
                  <a:lnTo>
                    <a:pt x="1669" y="187"/>
                  </a:lnTo>
                  <a:lnTo>
                    <a:pt x="1669" y="186"/>
                  </a:lnTo>
                  <a:lnTo>
                    <a:pt x="1670" y="187"/>
                  </a:lnTo>
                  <a:lnTo>
                    <a:pt x="1671" y="187"/>
                  </a:lnTo>
                  <a:lnTo>
                    <a:pt x="1672" y="186"/>
                  </a:lnTo>
                  <a:lnTo>
                    <a:pt x="1673" y="188"/>
                  </a:lnTo>
                  <a:lnTo>
                    <a:pt x="1674" y="188"/>
                  </a:lnTo>
                  <a:lnTo>
                    <a:pt x="1675" y="188"/>
                  </a:lnTo>
                  <a:lnTo>
                    <a:pt x="1676" y="186"/>
                  </a:lnTo>
                  <a:lnTo>
                    <a:pt x="1677" y="186"/>
                  </a:lnTo>
                  <a:lnTo>
                    <a:pt x="1677" y="187"/>
                  </a:lnTo>
                  <a:lnTo>
                    <a:pt x="1679" y="189"/>
                  </a:lnTo>
                  <a:lnTo>
                    <a:pt x="1679" y="187"/>
                  </a:lnTo>
                  <a:lnTo>
                    <a:pt x="1680" y="187"/>
                  </a:lnTo>
                  <a:lnTo>
                    <a:pt x="1681" y="186"/>
                  </a:lnTo>
                  <a:lnTo>
                    <a:pt x="1682" y="187"/>
                  </a:lnTo>
                  <a:lnTo>
                    <a:pt x="1683" y="188"/>
                  </a:lnTo>
                  <a:lnTo>
                    <a:pt x="1684" y="187"/>
                  </a:lnTo>
                  <a:lnTo>
                    <a:pt x="1685" y="188"/>
                  </a:lnTo>
                  <a:lnTo>
                    <a:pt x="1685" y="189"/>
                  </a:lnTo>
                  <a:lnTo>
                    <a:pt x="1686" y="187"/>
                  </a:lnTo>
                  <a:lnTo>
                    <a:pt x="1687" y="186"/>
                  </a:lnTo>
                  <a:lnTo>
                    <a:pt x="1688" y="187"/>
                  </a:lnTo>
                  <a:lnTo>
                    <a:pt x="1688" y="188"/>
                  </a:lnTo>
                  <a:lnTo>
                    <a:pt x="1690" y="189"/>
                  </a:lnTo>
                  <a:lnTo>
                    <a:pt x="1692" y="188"/>
                  </a:lnTo>
                  <a:lnTo>
                    <a:pt x="1693" y="188"/>
                  </a:lnTo>
                  <a:lnTo>
                    <a:pt x="1694" y="187"/>
                  </a:lnTo>
                  <a:lnTo>
                    <a:pt x="1695" y="188"/>
                  </a:lnTo>
                  <a:lnTo>
                    <a:pt x="1696" y="188"/>
                  </a:lnTo>
                  <a:lnTo>
                    <a:pt x="1696" y="189"/>
                  </a:lnTo>
                  <a:lnTo>
                    <a:pt x="1698" y="189"/>
                  </a:lnTo>
                  <a:lnTo>
                    <a:pt x="1699" y="188"/>
                  </a:lnTo>
                  <a:lnTo>
                    <a:pt x="1700" y="189"/>
                  </a:lnTo>
                  <a:lnTo>
                    <a:pt x="1701" y="189"/>
                  </a:lnTo>
                  <a:lnTo>
                    <a:pt x="1702" y="188"/>
                  </a:lnTo>
                  <a:lnTo>
                    <a:pt x="1703" y="189"/>
                  </a:lnTo>
                  <a:lnTo>
                    <a:pt x="1704" y="189"/>
                  </a:lnTo>
                  <a:lnTo>
                    <a:pt x="1704" y="188"/>
                  </a:lnTo>
                  <a:lnTo>
                    <a:pt x="1706" y="189"/>
                  </a:lnTo>
                  <a:lnTo>
                    <a:pt x="1707" y="189"/>
                  </a:lnTo>
                  <a:lnTo>
                    <a:pt x="1708" y="189"/>
                  </a:lnTo>
                  <a:lnTo>
                    <a:pt x="1709" y="189"/>
                  </a:lnTo>
                  <a:lnTo>
                    <a:pt x="1710" y="188"/>
                  </a:lnTo>
                  <a:lnTo>
                    <a:pt x="1711" y="189"/>
                  </a:lnTo>
                  <a:lnTo>
                    <a:pt x="1711" y="190"/>
                  </a:lnTo>
                  <a:lnTo>
                    <a:pt x="1713" y="189"/>
                  </a:lnTo>
                  <a:lnTo>
                    <a:pt x="1713" y="188"/>
                  </a:lnTo>
                  <a:lnTo>
                    <a:pt x="1714" y="188"/>
                  </a:lnTo>
                  <a:lnTo>
                    <a:pt x="1715" y="189"/>
                  </a:lnTo>
                  <a:lnTo>
                    <a:pt x="1716" y="189"/>
                  </a:lnTo>
                  <a:lnTo>
                    <a:pt x="1717" y="188"/>
                  </a:lnTo>
                  <a:lnTo>
                    <a:pt x="1718" y="189"/>
                  </a:lnTo>
                  <a:lnTo>
                    <a:pt x="1719" y="189"/>
                  </a:lnTo>
                  <a:lnTo>
                    <a:pt x="1720" y="188"/>
                  </a:lnTo>
                  <a:lnTo>
                    <a:pt x="1721" y="189"/>
                  </a:lnTo>
                  <a:lnTo>
                    <a:pt x="1722" y="189"/>
                  </a:lnTo>
                  <a:lnTo>
                    <a:pt x="1723" y="188"/>
                  </a:lnTo>
                  <a:lnTo>
                    <a:pt x="1724" y="188"/>
                  </a:lnTo>
                  <a:lnTo>
                    <a:pt x="1725" y="189"/>
                  </a:lnTo>
                  <a:lnTo>
                    <a:pt x="1727" y="188"/>
                  </a:lnTo>
                  <a:lnTo>
                    <a:pt x="1728" y="189"/>
                  </a:lnTo>
                  <a:lnTo>
                    <a:pt x="1729" y="189"/>
                  </a:lnTo>
                  <a:lnTo>
                    <a:pt x="1730" y="189"/>
                  </a:lnTo>
                  <a:lnTo>
                    <a:pt x="1731" y="189"/>
                  </a:lnTo>
                  <a:lnTo>
                    <a:pt x="1732" y="189"/>
                  </a:lnTo>
                  <a:lnTo>
                    <a:pt x="1734" y="189"/>
                  </a:lnTo>
                  <a:lnTo>
                    <a:pt x="1735" y="189"/>
                  </a:lnTo>
                  <a:lnTo>
                    <a:pt x="1736" y="188"/>
                  </a:lnTo>
                  <a:lnTo>
                    <a:pt x="1737" y="188"/>
                  </a:lnTo>
                  <a:lnTo>
                    <a:pt x="1738" y="189"/>
                  </a:lnTo>
                  <a:lnTo>
                    <a:pt x="1738" y="190"/>
                  </a:lnTo>
                  <a:lnTo>
                    <a:pt x="1740" y="189"/>
                  </a:lnTo>
                  <a:lnTo>
                    <a:pt x="1742" y="189"/>
                  </a:lnTo>
                  <a:lnTo>
                    <a:pt x="1743" y="189"/>
                  </a:lnTo>
                  <a:lnTo>
                    <a:pt x="1745" y="189"/>
                  </a:lnTo>
                  <a:lnTo>
                    <a:pt x="1746" y="189"/>
                  </a:lnTo>
                  <a:lnTo>
                    <a:pt x="1748" y="189"/>
                  </a:lnTo>
                  <a:lnTo>
                    <a:pt x="1750" y="189"/>
                  </a:lnTo>
                  <a:lnTo>
                    <a:pt x="1751" y="189"/>
                  </a:lnTo>
                  <a:lnTo>
                    <a:pt x="1753" y="189"/>
                  </a:lnTo>
                  <a:lnTo>
                    <a:pt x="1755" y="189"/>
                  </a:lnTo>
                  <a:lnTo>
                    <a:pt x="1756" y="189"/>
                  </a:lnTo>
                  <a:lnTo>
                    <a:pt x="1758" y="189"/>
                  </a:lnTo>
                  <a:lnTo>
                    <a:pt x="1759" y="189"/>
                  </a:lnTo>
                  <a:lnTo>
                    <a:pt x="1761" y="189"/>
                  </a:lnTo>
                  <a:lnTo>
                    <a:pt x="1763" y="189"/>
                  </a:lnTo>
                  <a:lnTo>
                    <a:pt x="1764" y="190"/>
                  </a:lnTo>
                  <a:lnTo>
                    <a:pt x="1765" y="189"/>
                  </a:lnTo>
                  <a:lnTo>
                    <a:pt x="1766" y="189"/>
                  </a:lnTo>
                  <a:lnTo>
                    <a:pt x="1767" y="190"/>
                  </a:lnTo>
                  <a:lnTo>
                    <a:pt x="1769" y="189"/>
                  </a:lnTo>
                  <a:lnTo>
                    <a:pt x="1770" y="191"/>
                  </a:lnTo>
                  <a:lnTo>
                    <a:pt x="1771" y="190"/>
                  </a:lnTo>
                  <a:lnTo>
                    <a:pt x="1772" y="190"/>
                  </a:lnTo>
                  <a:lnTo>
                    <a:pt x="1772" y="191"/>
                  </a:lnTo>
                  <a:lnTo>
                    <a:pt x="1774" y="190"/>
                  </a:lnTo>
                  <a:lnTo>
                    <a:pt x="1775" y="191"/>
                  </a:lnTo>
                  <a:lnTo>
                    <a:pt x="1776" y="192"/>
                  </a:lnTo>
                  <a:lnTo>
                    <a:pt x="1777" y="192"/>
                  </a:lnTo>
                  <a:lnTo>
                    <a:pt x="1779" y="192"/>
                  </a:lnTo>
                  <a:lnTo>
                    <a:pt x="1780" y="192"/>
                  </a:lnTo>
                  <a:lnTo>
                    <a:pt x="1782" y="192"/>
                  </a:lnTo>
                  <a:lnTo>
                    <a:pt x="1784" y="192"/>
                  </a:lnTo>
                  <a:lnTo>
                    <a:pt x="1785" y="192"/>
                  </a:lnTo>
                  <a:lnTo>
                    <a:pt x="1786" y="192"/>
                  </a:lnTo>
                  <a:lnTo>
                    <a:pt x="1787" y="192"/>
                  </a:lnTo>
                  <a:lnTo>
                    <a:pt x="1788" y="192"/>
                  </a:lnTo>
                  <a:lnTo>
                    <a:pt x="1790" y="192"/>
                  </a:lnTo>
                  <a:lnTo>
                    <a:pt x="1790" y="193"/>
                  </a:lnTo>
                  <a:lnTo>
                    <a:pt x="1792" y="192"/>
                  </a:lnTo>
                  <a:lnTo>
                    <a:pt x="1793" y="192"/>
                  </a:lnTo>
                  <a:lnTo>
                    <a:pt x="1793" y="193"/>
                  </a:lnTo>
                  <a:lnTo>
                    <a:pt x="1795" y="193"/>
                  </a:lnTo>
                  <a:lnTo>
                    <a:pt x="1797" y="192"/>
                  </a:lnTo>
                  <a:lnTo>
                    <a:pt x="1797" y="193"/>
                  </a:lnTo>
                  <a:lnTo>
                    <a:pt x="1798" y="193"/>
                  </a:lnTo>
                  <a:lnTo>
                    <a:pt x="1799" y="192"/>
                  </a:lnTo>
                  <a:lnTo>
                    <a:pt x="1800" y="193"/>
                  </a:lnTo>
                  <a:lnTo>
                    <a:pt x="1801" y="193"/>
                  </a:lnTo>
                  <a:lnTo>
                    <a:pt x="1801" y="192"/>
                  </a:lnTo>
                  <a:lnTo>
                    <a:pt x="1803" y="193"/>
                  </a:lnTo>
                  <a:lnTo>
                    <a:pt x="1805" y="192"/>
                  </a:lnTo>
                  <a:lnTo>
                    <a:pt x="1806" y="192"/>
                  </a:lnTo>
                  <a:lnTo>
                    <a:pt x="1807" y="193"/>
                  </a:lnTo>
                  <a:lnTo>
                    <a:pt x="1808" y="193"/>
                  </a:lnTo>
                  <a:lnTo>
                    <a:pt x="1809" y="192"/>
                  </a:lnTo>
                  <a:lnTo>
                    <a:pt x="1810" y="193"/>
                  </a:lnTo>
                  <a:lnTo>
                    <a:pt x="1811" y="193"/>
                  </a:lnTo>
                  <a:lnTo>
                    <a:pt x="1812" y="192"/>
                  </a:lnTo>
                  <a:lnTo>
                    <a:pt x="1813" y="193"/>
                  </a:lnTo>
                  <a:lnTo>
                    <a:pt x="1814" y="193"/>
                  </a:lnTo>
                  <a:lnTo>
                    <a:pt x="1816" y="192"/>
                  </a:lnTo>
                  <a:lnTo>
                    <a:pt x="1816" y="193"/>
                  </a:lnTo>
                  <a:lnTo>
                    <a:pt x="1817" y="195"/>
                  </a:lnTo>
                  <a:lnTo>
                    <a:pt x="1818" y="193"/>
                  </a:lnTo>
                  <a:lnTo>
                    <a:pt x="1819" y="194"/>
                  </a:lnTo>
                  <a:lnTo>
                    <a:pt x="1820" y="193"/>
                  </a:lnTo>
                  <a:lnTo>
                    <a:pt x="1821" y="194"/>
                  </a:lnTo>
                  <a:lnTo>
                    <a:pt x="1822" y="194"/>
                  </a:lnTo>
                  <a:lnTo>
                    <a:pt x="1824" y="194"/>
                  </a:lnTo>
                  <a:lnTo>
                    <a:pt x="1824" y="192"/>
                  </a:lnTo>
                  <a:lnTo>
                    <a:pt x="1826" y="195"/>
                  </a:lnTo>
                  <a:lnTo>
                    <a:pt x="1827" y="195"/>
                  </a:lnTo>
                  <a:lnTo>
                    <a:pt x="1828" y="194"/>
                  </a:lnTo>
                  <a:lnTo>
                    <a:pt x="1829" y="194"/>
                  </a:lnTo>
                  <a:lnTo>
                    <a:pt x="1830" y="194"/>
                  </a:lnTo>
                  <a:lnTo>
                    <a:pt x="1832" y="194"/>
                  </a:lnTo>
                  <a:lnTo>
                    <a:pt x="1833" y="195"/>
                  </a:lnTo>
                  <a:lnTo>
                    <a:pt x="1834" y="193"/>
                  </a:lnTo>
                  <a:lnTo>
                    <a:pt x="1835" y="194"/>
                  </a:lnTo>
                  <a:lnTo>
                    <a:pt x="1836" y="193"/>
                  </a:lnTo>
                  <a:lnTo>
                    <a:pt x="1837" y="195"/>
                  </a:lnTo>
                  <a:lnTo>
                    <a:pt x="1838" y="194"/>
                  </a:lnTo>
                  <a:lnTo>
                    <a:pt x="1839" y="195"/>
                  </a:lnTo>
                  <a:lnTo>
                    <a:pt x="1840" y="195"/>
                  </a:lnTo>
                  <a:lnTo>
                    <a:pt x="1841" y="194"/>
                  </a:lnTo>
                  <a:lnTo>
                    <a:pt x="1842" y="194"/>
                  </a:lnTo>
                  <a:lnTo>
                    <a:pt x="1843" y="195"/>
                  </a:lnTo>
                  <a:lnTo>
                    <a:pt x="1845" y="194"/>
                  </a:lnTo>
                  <a:lnTo>
                    <a:pt x="1846" y="195"/>
                  </a:lnTo>
                  <a:lnTo>
                    <a:pt x="1847" y="195"/>
                  </a:lnTo>
                  <a:lnTo>
                    <a:pt x="1848" y="196"/>
                  </a:lnTo>
                  <a:lnTo>
                    <a:pt x="1849" y="195"/>
                  </a:lnTo>
                  <a:lnTo>
                    <a:pt x="1850" y="195"/>
                  </a:lnTo>
                  <a:lnTo>
                    <a:pt x="1851" y="195"/>
                  </a:lnTo>
                  <a:lnTo>
                    <a:pt x="1852" y="194"/>
                  </a:lnTo>
                  <a:lnTo>
                    <a:pt x="1853" y="194"/>
                  </a:lnTo>
                  <a:lnTo>
                    <a:pt x="1853" y="195"/>
                  </a:lnTo>
                  <a:lnTo>
                    <a:pt x="1855" y="194"/>
                  </a:lnTo>
                  <a:lnTo>
                    <a:pt x="1856" y="195"/>
                  </a:lnTo>
                  <a:lnTo>
                    <a:pt x="1857" y="194"/>
                  </a:lnTo>
                  <a:lnTo>
                    <a:pt x="1858" y="194"/>
                  </a:lnTo>
                  <a:lnTo>
                    <a:pt x="1858" y="195"/>
                  </a:lnTo>
                  <a:lnTo>
                    <a:pt x="1860" y="195"/>
                  </a:lnTo>
                  <a:lnTo>
                    <a:pt x="1861" y="194"/>
                  </a:lnTo>
                  <a:lnTo>
                    <a:pt x="1862" y="195"/>
                  </a:lnTo>
                  <a:lnTo>
                    <a:pt x="1863" y="195"/>
                  </a:lnTo>
                  <a:lnTo>
                    <a:pt x="1864" y="195"/>
                  </a:lnTo>
                  <a:lnTo>
                    <a:pt x="1866" y="194"/>
                  </a:lnTo>
                  <a:lnTo>
                    <a:pt x="1868" y="194"/>
                  </a:lnTo>
                  <a:lnTo>
                    <a:pt x="1869" y="194"/>
                  </a:lnTo>
                  <a:lnTo>
                    <a:pt x="1871" y="194"/>
                  </a:lnTo>
                  <a:lnTo>
                    <a:pt x="1872" y="194"/>
                  </a:lnTo>
                  <a:lnTo>
                    <a:pt x="1872" y="193"/>
                  </a:lnTo>
                  <a:lnTo>
                    <a:pt x="1874" y="194"/>
                  </a:lnTo>
                  <a:lnTo>
                    <a:pt x="1876" y="193"/>
                  </a:lnTo>
                  <a:lnTo>
                    <a:pt x="1877" y="193"/>
                  </a:lnTo>
                  <a:lnTo>
                    <a:pt x="1877" y="194"/>
                  </a:lnTo>
                  <a:lnTo>
                    <a:pt x="1879" y="194"/>
                  </a:lnTo>
                  <a:lnTo>
                    <a:pt x="1879" y="195"/>
                  </a:lnTo>
                  <a:lnTo>
                    <a:pt x="1881" y="194"/>
                  </a:lnTo>
                  <a:lnTo>
                    <a:pt x="1882" y="194"/>
                  </a:lnTo>
                  <a:lnTo>
                    <a:pt x="1884" y="194"/>
                  </a:lnTo>
                  <a:lnTo>
                    <a:pt x="1885" y="194"/>
                  </a:lnTo>
                  <a:lnTo>
                    <a:pt x="1886" y="193"/>
                  </a:lnTo>
                  <a:lnTo>
                    <a:pt x="1887" y="194"/>
                  </a:lnTo>
                  <a:lnTo>
                    <a:pt x="1889" y="194"/>
                  </a:lnTo>
                  <a:lnTo>
                    <a:pt x="1890" y="194"/>
                  </a:lnTo>
                  <a:lnTo>
                    <a:pt x="1892" y="194"/>
                  </a:lnTo>
                  <a:lnTo>
                    <a:pt x="1893" y="194"/>
                  </a:lnTo>
                  <a:lnTo>
                    <a:pt x="1895" y="194"/>
                  </a:lnTo>
                  <a:lnTo>
                    <a:pt x="1897" y="194"/>
                  </a:lnTo>
                  <a:lnTo>
                    <a:pt x="1898" y="194"/>
                  </a:lnTo>
                  <a:lnTo>
                    <a:pt x="1900" y="194"/>
                  </a:lnTo>
                  <a:lnTo>
                    <a:pt x="1902" y="194"/>
                  </a:lnTo>
                  <a:lnTo>
                    <a:pt x="1903" y="194"/>
                  </a:lnTo>
                  <a:lnTo>
                    <a:pt x="1905" y="193"/>
                  </a:lnTo>
                  <a:lnTo>
                    <a:pt x="1906" y="194"/>
                  </a:lnTo>
                  <a:lnTo>
                    <a:pt x="1908" y="194"/>
                  </a:lnTo>
                  <a:lnTo>
                    <a:pt x="1910" y="194"/>
                  </a:lnTo>
                  <a:lnTo>
                    <a:pt x="1911" y="194"/>
                  </a:lnTo>
                  <a:lnTo>
                    <a:pt x="1913" y="195"/>
                  </a:lnTo>
                  <a:lnTo>
                    <a:pt x="1914" y="194"/>
                  </a:lnTo>
                  <a:lnTo>
                    <a:pt x="1916" y="194"/>
                  </a:lnTo>
                  <a:lnTo>
                    <a:pt x="1918" y="194"/>
                  </a:lnTo>
                  <a:lnTo>
                    <a:pt x="1919" y="194"/>
                  </a:lnTo>
                  <a:lnTo>
                    <a:pt x="1921" y="194"/>
                  </a:lnTo>
                  <a:lnTo>
                    <a:pt x="1923" y="193"/>
                  </a:lnTo>
                  <a:lnTo>
                    <a:pt x="1923" y="194"/>
                  </a:lnTo>
                  <a:lnTo>
                    <a:pt x="1924" y="194"/>
                  </a:lnTo>
                  <a:lnTo>
                    <a:pt x="1926" y="194"/>
                  </a:lnTo>
                  <a:lnTo>
                    <a:pt x="1927" y="194"/>
                  </a:lnTo>
                  <a:lnTo>
                    <a:pt x="1929" y="194"/>
                  </a:lnTo>
                  <a:lnTo>
                    <a:pt x="1931" y="194"/>
                  </a:lnTo>
                  <a:lnTo>
                    <a:pt x="1932" y="194"/>
                  </a:lnTo>
                  <a:lnTo>
                    <a:pt x="1934" y="194"/>
                  </a:lnTo>
                  <a:lnTo>
                    <a:pt x="1935" y="194"/>
                  </a:lnTo>
                  <a:lnTo>
                    <a:pt x="1935" y="193"/>
                  </a:lnTo>
                  <a:lnTo>
                    <a:pt x="1937" y="194"/>
                  </a:lnTo>
                  <a:lnTo>
                    <a:pt x="1938" y="193"/>
                  </a:lnTo>
                  <a:lnTo>
                    <a:pt x="1939" y="194"/>
                  </a:lnTo>
                  <a:lnTo>
                    <a:pt x="1940" y="194"/>
                  </a:lnTo>
                  <a:lnTo>
                    <a:pt x="1942" y="194"/>
                  </a:lnTo>
                  <a:lnTo>
                    <a:pt x="1944" y="194"/>
                  </a:lnTo>
                  <a:lnTo>
                    <a:pt x="1945" y="193"/>
                  </a:lnTo>
                  <a:lnTo>
                    <a:pt x="1947" y="192"/>
                  </a:lnTo>
                  <a:lnTo>
                    <a:pt x="1948" y="192"/>
                  </a:lnTo>
                  <a:lnTo>
                    <a:pt x="1948" y="193"/>
                  </a:lnTo>
                  <a:lnTo>
                    <a:pt x="1950" y="194"/>
                  </a:lnTo>
                  <a:lnTo>
                    <a:pt x="1951" y="193"/>
                  </a:lnTo>
                  <a:lnTo>
                    <a:pt x="1952" y="192"/>
                  </a:lnTo>
                  <a:lnTo>
                    <a:pt x="1953" y="192"/>
                  </a:lnTo>
                  <a:lnTo>
                    <a:pt x="1954" y="193"/>
                  </a:lnTo>
                  <a:lnTo>
                    <a:pt x="1955" y="193"/>
                  </a:lnTo>
                  <a:lnTo>
                    <a:pt x="1956" y="193"/>
                  </a:lnTo>
                  <a:lnTo>
                    <a:pt x="1957" y="192"/>
                  </a:lnTo>
                  <a:lnTo>
                    <a:pt x="1958" y="192"/>
                  </a:lnTo>
                  <a:lnTo>
                    <a:pt x="1960" y="193"/>
                  </a:lnTo>
                  <a:lnTo>
                    <a:pt x="1961" y="193"/>
                  </a:lnTo>
                  <a:lnTo>
                    <a:pt x="1962" y="194"/>
                  </a:lnTo>
                  <a:lnTo>
                    <a:pt x="1963" y="194"/>
                  </a:lnTo>
                  <a:lnTo>
                    <a:pt x="1963" y="193"/>
                  </a:lnTo>
                  <a:lnTo>
                    <a:pt x="1965" y="193"/>
                  </a:lnTo>
                  <a:lnTo>
                    <a:pt x="1966" y="194"/>
                  </a:lnTo>
                  <a:lnTo>
                    <a:pt x="1967" y="193"/>
                  </a:lnTo>
                  <a:lnTo>
                    <a:pt x="1968" y="194"/>
                  </a:lnTo>
                  <a:lnTo>
                    <a:pt x="1969" y="193"/>
                  </a:lnTo>
                  <a:lnTo>
                    <a:pt x="1970" y="195"/>
                  </a:lnTo>
                  <a:lnTo>
                    <a:pt x="1971" y="194"/>
                  </a:lnTo>
                  <a:lnTo>
                    <a:pt x="1971" y="195"/>
                  </a:lnTo>
                  <a:lnTo>
                    <a:pt x="1973" y="194"/>
                  </a:lnTo>
                  <a:lnTo>
                    <a:pt x="1974" y="195"/>
                  </a:lnTo>
                  <a:lnTo>
                    <a:pt x="1975" y="194"/>
                  </a:lnTo>
                  <a:lnTo>
                    <a:pt x="1976" y="194"/>
                  </a:lnTo>
                  <a:lnTo>
                    <a:pt x="1977" y="194"/>
                  </a:lnTo>
                  <a:lnTo>
                    <a:pt x="1977" y="193"/>
                  </a:lnTo>
                  <a:lnTo>
                    <a:pt x="1979" y="193"/>
                  </a:lnTo>
                  <a:lnTo>
                    <a:pt x="1979" y="194"/>
                  </a:lnTo>
                  <a:lnTo>
                    <a:pt x="1981" y="195"/>
                  </a:lnTo>
                  <a:lnTo>
                    <a:pt x="1982" y="195"/>
                  </a:lnTo>
                  <a:lnTo>
                    <a:pt x="1983" y="193"/>
                  </a:lnTo>
                  <a:lnTo>
                    <a:pt x="1984" y="193"/>
                  </a:lnTo>
                  <a:lnTo>
                    <a:pt x="1984" y="194"/>
                  </a:lnTo>
                  <a:lnTo>
                    <a:pt x="1985" y="193"/>
                  </a:lnTo>
                  <a:lnTo>
                    <a:pt x="1986" y="193"/>
                  </a:lnTo>
                  <a:lnTo>
                    <a:pt x="1987" y="193"/>
                  </a:lnTo>
                  <a:lnTo>
                    <a:pt x="1988" y="194"/>
                  </a:lnTo>
                  <a:lnTo>
                    <a:pt x="1989" y="193"/>
                  </a:lnTo>
                  <a:lnTo>
                    <a:pt x="1990" y="193"/>
                  </a:lnTo>
                  <a:lnTo>
                    <a:pt x="1991" y="194"/>
                  </a:lnTo>
                  <a:lnTo>
                    <a:pt x="1992" y="193"/>
                  </a:lnTo>
                  <a:lnTo>
                    <a:pt x="1992" y="194"/>
                  </a:lnTo>
                  <a:lnTo>
                    <a:pt x="1993" y="195"/>
                  </a:lnTo>
                  <a:lnTo>
                    <a:pt x="1994" y="195"/>
                  </a:lnTo>
                  <a:lnTo>
                    <a:pt x="1995" y="193"/>
                  </a:lnTo>
                  <a:lnTo>
                    <a:pt x="1996" y="194"/>
                  </a:lnTo>
                  <a:lnTo>
                    <a:pt x="1997" y="193"/>
                  </a:lnTo>
                  <a:lnTo>
                    <a:pt x="1998" y="194"/>
                  </a:lnTo>
                  <a:lnTo>
                    <a:pt x="1998" y="193"/>
                  </a:lnTo>
                  <a:lnTo>
                    <a:pt x="2000" y="195"/>
                  </a:lnTo>
                  <a:lnTo>
                    <a:pt x="2000" y="194"/>
                  </a:lnTo>
                  <a:lnTo>
                    <a:pt x="2002" y="193"/>
                  </a:lnTo>
                  <a:lnTo>
                    <a:pt x="2002" y="194"/>
                  </a:lnTo>
                  <a:lnTo>
                    <a:pt x="2003" y="193"/>
                  </a:lnTo>
                  <a:lnTo>
                    <a:pt x="2004" y="194"/>
                  </a:lnTo>
                  <a:lnTo>
                    <a:pt x="2005" y="193"/>
                  </a:lnTo>
                  <a:lnTo>
                    <a:pt x="2005" y="194"/>
                  </a:lnTo>
                  <a:lnTo>
                    <a:pt x="2006" y="195"/>
                  </a:lnTo>
                  <a:lnTo>
                    <a:pt x="2007" y="194"/>
                  </a:lnTo>
                  <a:lnTo>
                    <a:pt x="2008" y="195"/>
                  </a:lnTo>
                  <a:lnTo>
                    <a:pt x="2009" y="194"/>
                  </a:lnTo>
                  <a:lnTo>
                    <a:pt x="2010" y="193"/>
                  </a:lnTo>
                  <a:lnTo>
                    <a:pt x="2011" y="196"/>
                  </a:lnTo>
                  <a:lnTo>
                    <a:pt x="2013" y="195"/>
                  </a:lnTo>
                  <a:lnTo>
                    <a:pt x="2013" y="194"/>
                  </a:lnTo>
                  <a:lnTo>
                    <a:pt x="2015" y="193"/>
                  </a:lnTo>
                  <a:lnTo>
                    <a:pt x="2015" y="194"/>
                  </a:lnTo>
                  <a:lnTo>
                    <a:pt x="2016" y="195"/>
                  </a:lnTo>
                  <a:lnTo>
                    <a:pt x="2017" y="194"/>
                  </a:lnTo>
                  <a:lnTo>
                    <a:pt x="2018" y="193"/>
                  </a:lnTo>
                  <a:lnTo>
                    <a:pt x="2019" y="195"/>
                  </a:lnTo>
                  <a:lnTo>
                    <a:pt x="2020" y="193"/>
                  </a:lnTo>
                  <a:lnTo>
                    <a:pt x="2021" y="193"/>
                  </a:lnTo>
                  <a:lnTo>
                    <a:pt x="2023" y="195"/>
                  </a:lnTo>
                  <a:lnTo>
                    <a:pt x="2024" y="195"/>
                  </a:lnTo>
                  <a:lnTo>
                    <a:pt x="2025" y="194"/>
                  </a:lnTo>
                  <a:lnTo>
                    <a:pt x="2026" y="194"/>
                  </a:lnTo>
                  <a:lnTo>
                    <a:pt x="2026" y="195"/>
                  </a:lnTo>
                  <a:lnTo>
                    <a:pt x="2028" y="194"/>
                  </a:lnTo>
                  <a:lnTo>
                    <a:pt x="2029" y="193"/>
                  </a:lnTo>
                  <a:lnTo>
                    <a:pt x="2030" y="195"/>
                  </a:lnTo>
                  <a:lnTo>
                    <a:pt x="2031" y="195"/>
                  </a:lnTo>
                  <a:lnTo>
                    <a:pt x="2032" y="196"/>
                  </a:lnTo>
                  <a:lnTo>
                    <a:pt x="2033" y="195"/>
                  </a:lnTo>
                  <a:lnTo>
                    <a:pt x="2034" y="195"/>
                  </a:lnTo>
                  <a:lnTo>
                    <a:pt x="2034" y="194"/>
                  </a:lnTo>
                  <a:lnTo>
                    <a:pt x="2036" y="195"/>
                  </a:lnTo>
                  <a:lnTo>
                    <a:pt x="2037" y="195"/>
                  </a:lnTo>
                  <a:lnTo>
                    <a:pt x="2037" y="196"/>
                  </a:lnTo>
                  <a:lnTo>
                    <a:pt x="2037" y="195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20" name="Freeform 117"/>
            <p:cNvSpPr>
              <a:spLocks noChangeArrowheads="1"/>
            </p:cNvSpPr>
            <p:nvPr/>
          </p:nvSpPr>
          <p:spPr bwMode="auto">
            <a:xfrm>
              <a:off x="994" y="937"/>
              <a:ext cx="475" cy="465"/>
            </a:xfrm>
            <a:custGeom>
              <a:avLst/>
              <a:gdLst>
                <a:gd name="T0" fmla="*/ 7 w 475"/>
                <a:gd name="T1" fmla="*/ 291 h 465"/>
                <a:gd name="T2" fmla="*/ 15 w 475"/>
                <a:gd name="T3" fmla="*/ 314 h 465"/>
                <a:gd name="T4" fmla="*/ 22 w 475"/>
                <a:gd name="T5" fmla="*/ 295 h 465"/>
                <a:gd name="T6" fmla="*/ 31 w 475"/>
                <a:gd name="T7" fmla="*/ 294 h 465"/>
                <a:gd name="T8" fmla="*/ 40 w 475"/>
                <a:gd name="T9" fmla="*/ 294 h 465"/>
                <a:gd name="T10" fmla="*/ 49 w 475"/>
                <a:gd name="T11" fmla="*/ 294 h 465"/>
                <a:gd name="T12" fmla="*/ 59 w 475"/>
                <a:gd name="T13" fmla="*/ 294 h 465"/>
                <a:gd name="T14" fmla="*/ 66 w 475"/>
                <a:gd name="T15" fmla="*/ 294 h 465"/>
                <a:gd name="T16" fmla="*/ 76 w 475"/>
                <a:gd name="T17" fmla="*/ 294 h 465"/>
                <a:gd name="T18" fmla="*/ 84 w 475"/>
                <a:gd name="T19" fmla="*/ 294 h 465"/>
                <a:gd name="T20" fmla="*/ 93 w 475"/>
                <a:gd name="T21" fmla="*/ 295 h 465"/>
                <a:gd name="T22" fmla="*/ 101 w 475"/>
                <a:gd name="T23" fmla="*/ 296 h 465"/>
                <a:gd name="T24" fmla="*/ 109 w 475"/>
                <a:gd name="T25" fmla="*/ 298 h 465"/>
                <a:gd name="T26" fmla="*/ 117 w 475"/>
                <a:gd name="T27" fmla="*/ 300 h 465"/>
                <a:gd name="T28" fmla="*/ 125 w 475"/>
                <a:gd name="T29" fmla="*/ 302 h 465"/>
                <a:gd name="T30" fmla="*/ 133 w 475"/>
                <a:gd name="T31" fmla="*/ 303 h 465"/>
                <a:gd name="T32" fmla="*/ 141 w 475"/>
                <a:gd name="T33" fmla="*/ 303 h 465"/>
                <a:gd name="T34" fmla="*/ 148 w 475"/>
                <a:gd name="T35" fmla="*/ 301 h 465"/>
                <a:gd name="T36" fmla="*/ 156 w 475"/>
                <a:gd name="T37" fmla="*/ 295 h 465"/>
                <a:gd name="T38" fmla="*/ 164 w 475"/>
                <a:gd name="T39" fmla="*/ 286 h 465"/>
                <a:gd name="T40" fmla="*/ 172 w 475"/>
                <a:gd name="T41" fmla="*/ 274 h 465"/>
                <a:gd name="T42" fmla="*/ 180 w 475"/>
                <a:gd name="T43" fmla="*/ 262 h 465"/>
                <a:gd name="T44" fmla="*/ 188 w 475"/>
                <a:gd name="T45" fmla="*/ 248 h 465"/>
                <a:gd name="T46" fmla="*/ 196 w 475"/>
                <a:gd name="T47" fmla="*/ 235 h 465"/>
                <a:gd name="T48" fmla="*/ 204 w 475"/>
                <a:gd name="T49" fmla="*/ 222 h 465"/>
                <a:gd name="T50" fmla="*/ 211 w 475"/>
                <a:gd name="T51" fmla="*/ 211 h 465"/>
                <a:gd name="T52" fmla="*/ 219 w 475"/>
                <a:gd name="T53" fmla="*/ 202 h 465"/>
                <a:gd name="T54" fmla="*/ 227 w 475"/>
                <a:gd name="T55" fmla="*/ 194 h 465"/>
                <a:gd name="T56" fmla="*/ 235 w 475"/>
                <a:gd name="T57" fmla="*/ 190 h 465"/>
                <a:gd name="T58" fmla="*/ 243 w 475"/>
                <a:gd name="T59" fmla="*/ 176 h 465"/>
                <a:gd name="T60" fmla="*/ 251 w 475"/>
                <a:gd name="T61" fmla="*/ 149 h 465"/>
                <a:gd name="T62" fmla="*/ 259 w 475"/>
                <a:gd name="T63" fmla="*/ 113 h 465"/>
                <a:gd name="T64" fmla="*/ 267 w 475"/>
                <a:gd name="T65" fmla="*/ 69 h 465"/>
                <a:gd name="T66" fmla="*/ 274 w 475"/>
                <a:gd name="T67" fmla="*/ 32 h 465"/>
                <a:gd name="T68" fmla="*/ 282 w 475"/>
                <a:gd name="T69" fmla="*/ 6 h 465"/>
                <a:gd name="T70" fmla="*/ 290 w 475"/>
                <a:gd name="T71" fmla="*/ 1 h 465"/>
                <a:gd name="T72" fmla="*/ 298 w 475"/>
                <a:gd name="T73" fmla="*/ 14 h 465"/>
                <a:gd name="T74" fmla="*/ 306 w 475"/>
                <a:gd name="T75" fmla="*/ 41 h 465"/>
                <a:gd name="T76" fmla="*/ 314 w 475"/>
                <a:gd name="T77" fmla="*/ 69 h 465"/>
                <a:gd name="T78" fmla="*/ 322 w 475"/>
                <a:gd name="T79" fmla="*/ 105 h 465"/>
                <a:gd name="T80" fmla="*/ 330 w 475"/>
                <a:gd name="T81" fmla="*/ 140 h 465"/>
                <a:gd name="T82" fmla="*/ 337 w 475"/>
                <a:gd name="T83" fmla="*/ 177 h 465"/>
                <a:gd name="T84" fmla="*/ 345 w 475"/>
                <a:gd name="T85" fmla="*/ 220 h 465"/>
                <a:gd name="T86" fmla="*/ 353 w 475"/>
                <a:gd name="T87" fmla="*/ 263 h 465"/>
                <a:gd name="T88" fmla="*/ 361 w 475"/>
                <a:gd name="T89" fmla="*/ 308 h 465"/>
                <a:gd name="T90" fmla="*/ 369 w 475"/>
                <a:gd name="T91" fmla="*/ 351 h 465"/>
                <a:gd name="T92" fmla="*/ 377 w 475"/>
                <a:gd name="T93" fmla="*/ 387 h 465"/>
                <a:gd name="T94" fmla="*/ 385 w 475"/>
                <a:gd name="T95" fmla="*/ 412 h 465"/>
                <a:gd name="T96" fmla="*/ 393 w 475"/>
                <a:gd name="T97" fmla="*/ 430 h 465"/>
                <a:gd name="T98" fmla="*/ 400 w 475"/>
                <a:gd name="T99" fmla="*/ 445 h 465"/>
                <a:gd name="T100" fmla="*/ 408 w 475"/>
                <a:gd name="T101" fmla="*/ 456 h 465"/>
                <a:gd name="T102" fmla="*/ 416 w 475"/>
                <a:gd name="T103" fmla="*/ 461 h 465"/>
                <a:gd name="T104" fmla="*/ 423 w 475"/>
                <a:gd name="T105" fmla="*/ 464 h 465"/>
                <a:gd name="T106" fmla="*/ 432 w 475"/>
                <a:gd name="T107" fmla="*/ 464 h 465"/>
                <a:gd name="T108" fmla="*/ 440 w 475"/>
                <a:gd name="T109" fmla="*/ 463 h 465"/>
                <a:gd name="T110" fmla="*/ 448 w 475"/>
                <a:gd name="T111" fmla="*/ 460 h 465"/>
                <a:gd name="T112" fmla="*/ 456 w 475"/>
                <a:gd name="T113" fmla="*/ 457 h 465"/>
                <a:gd name="T114" fmla="*/ 463 w 475"/>
                <a:gd name="T115" fmla="*/ 453 h 465"/>
                <a:gd name="T116" fmla="*/ 471 w 475"/>
                <a:gd name="T117" fmla="*/ 449 h 46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75" h="465">
                  <a:moveTo>
                    <a:pt x="0" y="256"/>
                  </a:moveTo>
                  <a:lnTo>
                    <a:pt x="0" y="195"/>
                  </a:lnTo>
                  <a:lnTo>
                    <a:pt x="1" y="159"/>
                  </a:lnTo>
                  <a:lnTo>
                    <a:pt x="2" y="153"/>
                  </a:lnTo>
                  <a:lnTo>
                    <a:pt x="3" y="149"/>
                  </a:lnTo>
                  <a:lnTo>
                    <a:pt x="4" y="145"/>
                  </a:lnTo>
                  <a:lnTo>
                    <a:pt x="5" y="140"/>
                  </a:lnTo>
                  <a:lnTo>
                    <a:pt x="7" y="291"/>
                  </a:lnTo>
                  <a:lnTo>
                    <a:pt x="7" y="379"/>
                  </a:lnTo>
                  <a:lnTo>
                    <a:pt x="8" y="412"/>
                  </a:lnTo>
                  <a:lnTo>
                    <a:pt x="9" y="429"/>
                  </a:lnTo>
                  <a:lnTo>
                    <a:pt x="10" y="434"/>
                  </a:lnTo>
                  <a:lnTo>
                    <a:pt x="11" y="438"/>
                  </a:lnTo>
                  <a:lnTo>
                    <a:pt x="12" y="447"/>
                  </a:lnTo>
                  <a:lnTo>
                    <a:pt x="13" y="447"/>
                  </a:lnTo>
                  <a:lnTo>
                    <a:pt x="13" y="400"/>
                  </a:lnTo>
                  <a:lnTo>
                    <a:pt x="15" y="314"/>
                  </a:lnTo>
                  <a:lnTo>
                    <a:pt x="15" y="309"/>
                  </a:lnTo>
                  <a:lnTo>
                    <a:pt x="16" y="304"/>
                  </a:lnTo>
                  <a:lnTo>
                    <a:pt x="17" y="301"/>
                  </a:lnTo>
                  <a:lnTo>
                    <a:pt x="18" y="299"/>
                  </a:lnTo>
                  <a:lnTo>
                    <a:pt x="19" y="297"/>
                  </a:lnTo>
                  <a:lnTo>
                    <a:pt x="20" y="296"/>
                  </a:lnTo>
                  <a:lnTo>
                    <a:pt x="21" y="296"/>
                  </a:lnTo>
                  <a:lnTo>
                    <a:pt x="22" y="295"/>
                  </a:lnTo>
                  <a:lnTo>
                    <a:pt x="23" y="295"/>
                  </a:lnTo>
                  <a:lnTo>
                    <a:pt x="24" y="295"/>
                  </a:lnTo>
                  <a:lnTo>
                    <a:pt x="26" y="295"/>
                  </a:lnTo>
                  <a:lnTo>
                    <a:pt x="28" y="295"/>
                  </a:lnTo>
                  <a:lnTo>
                    <a:pt x="29" y="295"/>
                  </a:lnTo>
                  <a:lnTo>
                    <a:pt x="31" y="294"/>
                  </a:lnTo>
                  <a:lnTo>
                    <a:pt x="32" y="294"/>
                  </a:lnTo>
                  <a:lnTo>
                    <a:pt x="34" y="294"/>
                  </a:lnTo>
                  <a:lnTo>
                    <a:pt x="36" y="294"/>
                  </a:lnTo>
                  <a:lnTo>
                    <a:pt x="37" y="294"/>
                  </a:lnTo>
                  <a:lnTo>
                    <a:pt x="38" y="294"/>
                  </a:lnTo>
                  <a:lnTo>
                    <a:pt x="39" y="294"/>
                  </a:lnTo>
                  <a:lnTo>
                    <a:pt x="40" y="294"/>
                  </a:lnTo>
                  <a:lnTo>
                    <a:pt x="41" y="294"/>
                  </a:lnTo>
                  <a:lnTo>
                    <a:pt x="42" y="294"/>
                  </a:lnTo>
                  <a:lnTo>
                    <a:pt x="44" y="294"/>
                  </a:lnTo>
                  <a:lnTo>
                    <a:pt x="45" y="294"/>
                  </a:lnTo>
                  <a:lnTo>
                    <a:pt x="47" y="294"/>
                  </a:lnTo>
                  <a:lnTo>
                    <a:pt x="49" y="294"/>
                  </a:lnTo>
                  <a:lnTo>
                    <a:pt x="50" y="294"/>
                  </a:lnTo>
                  <a:lnTo>
                    <a:pt x="52" y="294"/>
                  </a:lnTo>
                  <a:lnTo>
                    <a:pt x="53" y="294"/>
                  </a:lnTo>
                  <a:lnTo>
                    <a:pt x="55" y="294"/>
                  </a:lnTo>
                  <a:lnTo>
                    <a:pt x="57" y="294"/>
                  </a:lnTo>
                  <a:lnTo>
                    <a:pt x="58" y="294"/>
                  </a:lnTo>
                  <a:lnTo>
                    <a:pt x="59" y="294"/>
                  </a:lnTo>
                  <a:lnTo>
                    <a:pt x="60" y="294"/>
                  </a:lnTo>
                  <a:lnTo>
                    <a:pt x="61" y="294"/>
                  </a:lnTo>
                  <a:lnTo>
                    <a:pt x="63" y="294"/>
                  </a:lnTo>
                  <a:lnTo>
                    <a:pt x="64" y="294"/>
                  </a:lnTo>
                  <a:lnTo>
                    <a:pt x="65" y="294"/>
                  </a:lnTo>
                  <a:lnTo>
                    <a:pt x="66" y="294"/>
                  </a:lnTo>
                  <a:lnTo>
                    <a:pt x="68" y="294"/>
                  </a:lnTo>
                  <a:lnTo>
                    <a:pt x="70" y="294"/>
                  </a:lnTo>
                  <a:lnTo>
                    <a:pt x="71" y="294"/>
                  </a:lnTo>
                  <a:lnTo>
                    <a:pt x="72" y="294"/>
                  </a:lnTo>
                  <a:lnTo>
                    <a:pt x="73" y="294"/>
                  </a:lnTo>
                  <a:lnTo>
                    <a:pt x="74" y="294"/>
                  </a:lnTo>
                  <a:lnTo>
                    <a:pt x="76" y="294"/>
                  </a:lnTo>
                  <a:lnTo>
                    <a:pt x="78" y="294"/>
                  </a:lnTo>
                  <a:lnTo>
                    <a:pt x="79" y="294"/>
                  </a:lnTo>
                  <a:lnTo>
                    <a:pt x="80" y="294"/>
                  </a:lnTo>
                  <a:lnTo>
                    <a:pt x="81" y="294"/>
                  </a:lnTo>
                  <a:lnTo>
                    <a:pt x="82" y="294"/>
                  </a:lnTo>
                  <a:lnTo>
                    <a:pt x="83" y="294"/>
                  </a:lnTo>
                  <a:lnTo>
                    <a:pt x="84" y="294"/>
                  </a:lnTo>
                  <a:lnTo>
                    <a:pt x="86" y="294"/>
                  </a:lnTo>
                  <a:lnTo>
                    <a:pt x="87" y="294"/>
                  </a:lnTo>
                  <a:lnTo>
                    <a:pt x="89" y="294"/>
                  </a:lnTo>
                  <a:lnTo>
                    <a:pt x="91" y="295"/>
                  </a:lnTo>
                  <a:lnTo>
                    <a:pt x="92" y="295"/>
                  </a:lnTo>
                  <a:lnTo>
                    <a:pt x="93" y="295"/>
                  </a:lnTo>
                  <a:lnTo>
                    <a:pt x="94" y="295"/>
                  </a:lnTo>
                  <a:lnTo>
                    <a:pt x="95" y="295"/>
                  </a:lnTo>
                  <a:lnTo>
                    <a:pt x="96" y="295"/>
                  </a:lnTo>
                  <a:lnTo>
                    <a:pt x="97" y="295"/>
                  </a:lnTo>
                  <a:lnTo>
                    <a:pt x="99" y="295"/>
                  </a:lnTo>
                  <a:lnTo>
                    <a:pt x="100" y="295"/>
                  </a:lnTo>
                  <a:lnTo>
                    <a:pt x="101" y="296"/>
                  </a:lnTo>
                  <a:lnTo>
                    <a:pt x="102" y="296"/>
                  </a:lnTo>
                  <a:lnTo>
                    <a:pt x="103" y="296"/>
                  </a:lnTo>
                  <a:lnTo>
                    <a:pt x="104" y="296"/>
                  </a:lnTo>
                  <a:lnTo>
                    <a:pt x="105" y="296"/>
                  </a:lnTo>
                  <a:lnTo>
                    <a:pt x="106" y="297"/>
                  </a:lnTo>
                  <a:lnTo>
                    <a:pt x="107" y="297"/>
                  </a:lnTo>
                  <a:lnTo>
                    <a:pt x="108" y="297"/>
                  </a:lnTo>
                  <a:lnTo>
                    <a:pt x="109" y="298"/>
                  </a:lnTo>
                  <a:lnTo>
                    <a:pt x="110" y="298"/>
                  </a:lnTo>
                  <a:lnTo>
                    <a:pt x="112" y="298"/>
                  </a:lnTo>
                  <a:lnTo>
                    <a:pt x="112" y="299"/>
                  </a:lnTo>
                  <a:lnTo>
                    <a:pt x="113" y="299"/>
                  </a:lnTo>
                  <a:lnTo>
                    <a:pt x="114" y="299"/>
                  </a:lnTo>
                  <a:lnTo>
                    <a:pt x="115" y="299"/>
                  </a:lnTo>
                  <a:lnTo>
                    <a:pt x="116" y="300"/>
                  </a:lnTo>
                  <a:lnTo>
                    <a:pt x="117" y="300"/>
                  </a:lnTo>
                  <a:lnTo>
                    <a:pt x="118" y="300"/>
                  </a:lnTo>
                  <a:lnTo>
                    <a:pt x="118" y="301"/>
                  </a:lnTo>
                  <a:lnTo>
                    <a:pt x="120" y="301"/>
                  </a:lnTo>
                  <a:lnTo>
                    <a:pt x="121" y="301"/>
                  </a:lnTo>
                  <a:lnTo>
                    <a:pt x="122" y="302"/>
                  </a:lnTo>
                  <a:lnTo>
                    <a:pt x="123" y="302"/>
                  </a:lnTo>
                  <a:lnTo>
                    <a:pt x="124" y="302"/>
                  </a:lnTo>
                  <a:lnTo>
                    <a:pt x="125" y="302"/>
                  </a:lnTo>
                  <a:lnTo>
                    <a:pt x="126" y="302"/>
                  </a:lnTo>
                  <a:lnTo>
                    <a:pt x="126" y="303"/>
                  </a:lnTo>
                  <a:lnTo>
                    <a:pt x="127" y="303"/>
                  </a:lnTo>
                  <a:lnTo>
                    <a:pt x="128" y="303"/>
                  </a:lnTo>
                  <a:lnTo>
                    <a:pt x="129" y="303"/>
                  </a:lnTo>
                  <a:lnTo>
                    <a:pt x="130" y="303"/>
                  </a:lnTo>
                  <a:lnTo>
                    <a:pt x="131" y="303"/>
                  </a:lnTo>
                  <a:lnTo>
                    <a:pt x="133" y="303"/>
                  </a:lnTo>
                  <a:lnTo>
                    <a:pt x="135" y="302"/>
                  </a:lnTo>
                  <a:lnTo>
                    <a:pt x="135" y="303"/>
                  </a:lnTo>
                  <a:lnTo>
                    <a:pt x="136" y="303"/>
                  </a:lnTo>
                  <a:lnTo>
                    <a:pt x="137" y="303"/>
                  </a:lnTo>
                  <a:lnTo>
                    <a:pt x="137" y="302"/>
                  </a:lnTo>
                  <a:lnTo>
                    <a:pt x="139" y="303"/>
                  </a:lnTo>
                  <a:lnTo>
                    <a:pt x="141" y="303"/>
                  </a:lnTo>
                  <a:lnTo>
                    <a:pt x="141" y="302"/>
                  </a:lnTo>
                  <a:lnTo>
                    <a:pt x="142" y="303"/>
                  </a:lnTo>
                  <a:lnTo>
                    <a:pt x="143" y="303"/>
                  </a:lnTo>
                  <a:lnTo>
                    <a:pt x="144" y="302"/>
                  </a:lnTo>
                  <a:lnTo>
                    <a:pt x="145" y="302"/>
                  </a:lnTo>
                  <a:lnTo>
                    <a:pt x="146" y="302"/>
                  </a:lnTo>
                  <a:lnTo>
                    <a:pt x="147" y="301"/>
                  </a:lnTo>
                  <a:lnTo>
                    <a:pt x="148" y="301"/>
                  </a:lnTo>
                  <a:lnTo>
                    <a:pt x="149" y="300"/>
                  </a:lnTo>
                  <a:lnTo>
                    <a:pt x="150" y="300"/>
                  </a:lnTo>
                  <a:lnTo>
                    <a:pt x="151" y="299"/>
                  </a:lnTo>
                  <a:lnTo>
                    <a:pt x="152" y="299"/>
                  </a:lnTo>
                  <a:lnTo>
                    <a:pt x="154" y="298"/>
                  </a:lnTo>
                  <a:lnTo>
                    <a:pt x="154" y="297"/>
                  </a:lnTo>
                  <a:lnTo>
                    <a:pt x="155" y="296"/>
                  </a:lnTo>
                  <a:lnTo>
                    <a:pt x="156" y="295"/>
                  </a:lnTo>
                  <a:lnTo>
                    <a:pt x="157" y="294"/>
                  </a:lnTo>
                  <a:lnTo>
                    <a:pt x="158" y="293"/>
                  </a:lnTo>
                  <a:lnTo>
                    <a:pt x="159" y="292"/>
                  </a:lnTo>
                  <a:lnTo>
                    <a:pt x="160" y="291"/>
                  </a:lnTo>
                  <a:lnTo>
                    <a:pt x="160" y="290"/>
                  </a:lnTo>
                  <a:lnTo>
                    <a:pt x="162" y="289"/>
                  </a:lnTo>
                  <a:lnTo>
                    <a:pt x="162" y="288"/>
                  </a:lnTo>
                  <a:lnTo>
                    <a:pt x="163" y="287"/>
                  </a:lnTo>
                  <a:lnTo>
                    <a:pt x="164" y="286"/>
                  </a:lnTo>
                  <a:lnTo>
                    <a:pt x="165" y="285"/>
                  </a:lnTo>
                  <a:lnTo>
                    <a:pt x="166" y="284"/>
                  </a:lnTo>
                  <a:lnTo>
                    <a:pt x="167" y="282"/>
                  </a:lnTo>
                  <a:lnTo>
                    <a:pt x="168" y="281"/>
                  </a:lnTo>
                  <a:lnTo>
                    <a:pt x="169" y="279"/>
                  </a:lnTo>
                  <a:lnTo>
                    <a:pt x="170" y="278"/>
                  </a:lnTo>
                  <a:lnTo>
                    <a:pt x="171" y="277"/>
                  </a:lnTo>
                  <a:lnTo>
                    <a:pt x="172" y="274"/>
                  </a:lnTo>
                  <a:lnTo>
                    <a:pt x="173" y="273"/>
                  </a:lnTo>
                  <a:lnTo>
                    <a:pt x="175" y="271"/>
                  </a:lnTo>
                  <a:lnTo>
                    <a:pt x="175" y="270"/>
                  </a:lnTo>
                  <a:lnTo>
                    <a:pt x="176" y="269"/>
                  </a:lnTo>
                  <a:lnTo>
                    <a:pt x="177" y="266"/>
                  </a:lnTo>
                  <a:lnTo>
                    <a:pt x="178" y="265"/>
                  </a:lnTo>
                  <a:lnTo>
                    <a:pt x="179" y="264"/>
                  </a:lnTo>
                  <a:lnTo>
                    <a:pt x="180" y="262"/>
                  </a:lnTo>
                  <a:lnTo>
                    <a:pt x="181" y="261"/>
                  </a:lnTo>
                  <a:lnTo>
                    <a:pt x="181" y="260"/>
                  </a:lnTo>
                  <a:lnTo>
                    <a:pt x="183" y="258"/>
                  </a:lnTo>
                  <a:lnTo>
                    <a:pt x="183" y="257"/>
                  </a:lnTo>
                  <a:lnTo>
                    <a:pt x="184" y="255"/>
                  </a:lnTo>
                  <a:lnTo>
                    <a:pt x="185" y="252"/>
                  </a:lnTo>
                  <a:lnTo>
                    <a:pt x="186" y="251"/>
                  </a:lnTo>
                  <a:lnTo>
                    <a:pt x="187" y="250"/>
                  </a:lnTo>
                  <a:lnTo>
                    <a:pt x="188" y="248"/>
                  </a:lnTo>
                  <a:lnTo>
                    <a:pt x="189" y="247"/>
                  </a:lnTo>
                  <a:lnTo>
                    <a:pt x="189" y="246"/>
                  </a:lnTo>
                  <a:lnTo>
                    <a:pt x="190" y="244"/>
                  </a:lnTo>
                  <a:lnTo>
                    <a:pt x="191" y="243"/>
                  </a:lnTo>
                  <a:lnTo>
                    <a:pt x="192" y="242"/>
                  </a:lnTo>
                  <a:lnTo>
                    <a:pt x="193" y="240"/>
                  </a:lnTo>
                  <a:lnTo>
                    <a:pt x="194" y="238"/>
                  </a:lnTo>
                  <a:lnTo>
                    <a:pt x="194" y="237"/>
                  </a:lnTo>
                  <a:lnTo>
                    <a:pt x="196" y="235"/>
                  </a:lnTo>
                  <a:lnTo>
                    <a:pt x="196" y="233"/>
                  </a:lnTo>
                  <a:lnTo>
                    <a:pt x="197" y="232"/>
                  </a:lnTo>
                  <a:lnTo>
                    <a:pt x="198" y="230"/>
                  </a:lnTo>
                  <a:lnTo>
                    <a:pt x="199" y="229"/>
                  </a:lnTo>
                  <a:lnTo>
                    <a:pt x="200" y="228"/>
                  </a:lnTo>
                  <a:lnTo>
                    <a:pt x="201" y="226"/>
                  </a:lnTo>
                  <a:lnTo>
                    <a:pt x="202" y="225"/>
                  </a:lnTo>
                  <a:lnTo>
                    <a:pt x="202" y="224"/>
                  </a:lnTo>
                  <a:lnTo>
                    <a:pt x="204" y="222"/>
                  </a:lnTo>
                  <a:lnTo>
                    <a:pt x="204" y="221"/>
                  </a:lnTo>
                  <a:lnTo>
                    <a:pt x="205" y="220"/>
                  </a:lnTo>
                  <a:lnTo>
                    <a:pt x="206" y="218"/>
                  </a:lnTo>
                  <a:lnTo>
                    <a:pt x="207" y="217"/>
                  </a:lnTo>
                  <a:lnTo>
                    <a:pt x="208" y="216"/>
                  </a:lnTo>
                  <a:lnTo>
                    <a:pt x="209" y="214"/>
                  </a:lnTo>
                  <a:lnTo>
                    <a:pt x="210" y="213"/>
                  </a:lnTo>
                  <a:lnTo>
                    <a:pt x="210" y="212"/>
                  </a:lnTo>
                  <a:lnTo>
                    <a:pt x="211" y="211"/>
                  </a:lnTo>
                  <a:lnTo>
                    <a:pt x="212" y="210"/>
                  </a:lnTo>
                  <a:lnTo>
                    <a:pt x="213" y="209"/>
                  </a:lnTo>
                  <a:lnTo>
                    <a:pt x="214" y="208"/>
                  </a:lnTo>
                  <a:lnTo>
                    <a:pt x="215" y="207"/>
                  </a:lnTo>
                  <a:lnTo>
                    <a:pt x="217" y="205"/>
                  </a:lnTo>
                  <a:lnTo>
                    <a:pt x="217" y="204"/>
                  </a:lnTo>
                  <a:lnTo>
                    <a:pt x="218" y="203"/>
                  </a:lnTo>
                  <a:lnTo>
                    <a:pt x="219" y="202"/>
                  </a:lnTo>
                  <a:lnTo>
                    <a:pt x="220" y="201"/>
                  </a:lnTo>
                  <a:lnTo>
                    <a:pt x="221" y="200"/>
                  </a:lnTo>
                  <a:lnTo>
                    <a:pt x="222" y="198"/>
                  </a:lnTo>
                  <a:lnTo>
                    <a:pt x="223" y="197"/>
                  </a:lnTo>
                  <a:lnTo>
                    <a:pt x="223" y="196"/>
                  </a:lnTo>
                  <a:lnTo>
                    <a:pt x="225" y="195"/>
                  </a:lnTo>
                  <a:lnTo>
                    <a:pt x="225" y="194"/>
                  </a:lnTo>
                  <a:lnTo>
                    <a:pt x="226" y="194"/>
                  </a:lnTo>
                  <a:lnTo>
                    <a:pt x="227" y="194"/>
                  </a:lnTo>
                  <a:lnTo>
                    <a:pt x="228" y="194"/>
                  </a:lnTo>
                  <a:lnTo>
                    <a:pt x="229" y="193"/>
                  </a:lnTo>
                  <a:lnTo>
                    <a:pt x="230" y="193"/>
                  </a:lnTo>
                  <a:lnTo>
                    <a:pt x="231" y="193"/>
                  </a:lnTo>
                  <a:lnTo>
                    <a:pt x="232" y="192"/>
                  </a:lnTo>
                  <a:lnTo>
                    <a:pt x="233" y="191"/>
                  </a:lnTo>
                  <a:lnTo>
                    <a:pt x="234" y="191"/>
                  </a:lnTo>
                  <a:lnTo>
                    <a:pt x="235" y="190"/>
                  </a:lnTo>
                  <a:lnTo>
                    <a:pt x="236" y="190"/>
                  </a:lnTo>
                  <a:lnTo>
                    <a:pt x="236" y="189"/>
                  </a:lnTo>
                  <a:lnTo>
                    <a:pt x="238" y="187"/>
                  </a:lnTo>
                  <a:lnTo>
                    <a:pt x="238" y="185"/>
                  </a:lnTo>
                  <a:lnTo>
                    <a:pt x="239" y="184"/>
                  </a:lnTo>
                  <a:lnTo>
                    <a:pt x="240" y="182"/>
                  </a:lnTo>
                  <a:lnTo>
                    <a:pt x="241" y="180"/>
                  </a:lnTo>
                  <a:lnTo>
                    <a:pt x="242" y="179"/>
                  </a:lnTo>
                  <a:lnTo>
                    <a:pt x="243" y="176"/>
                  </a:lnTo>
                  <a:lnTo>
                    <a:pt x="244" y="175"/>
                  </a:lnTo>
                  <a:lnTo>
                    <a:pt x="244" y="173"/>
                  </a:lnTo>
                  <a:lnTo>
                    <a:pt x="246" y="170"/>
                  </a:lnTo>
                  <a:lnTo>
                    <a:pt x="246" y="168"/>
                  </a:lnTo>
                  <a:lnTo>
                    <a:pt x="247" y="165"/>
                  </a:lnTo>
                  <a:lnTo>
                    <a:pt x="248" y="160"/>
                  </a:lnTo>
                  <a:lnTo>
                    <a:pt x="249" y="157"/>
                  </a:lnTo>
                  <a:lnTo>
                    <a:pt x="250" y="155"/>
                  </a:lnTo>
                  <a:lnTo>
                    <a:pt x="251" y="149"/>
                  </a:lnTo>
                  <a:lnTo>
                    <a:pt x="252" y="147"/>
                  </a:lnTo>
                  <a:lnTo>
                    <a:pt x="252" y="144"/>
                  </a:lnTo>
                  <a:lnTo>
                    <a:pt x="253" y="139"/>
                  </a:lnTo>
                  <a:lnTo>
                    <a:pt x="254" y="136"/>
                  </a:lnTo>
                  <a:lnTo>
                    <a:pt x="255" y="133"/>
                  </a:lnTo>
                  <a:lnTo>
                    <a:pt x="256" y="127"/>
                  </a:lnTo>
                  <a:lnTo>
                    <a:pt x="257" y="123"/>
                  </a:lnTo>
                  <a:lnTo>
                    <a:pt x="257" y="120"/>
                  </a:lnTo>
                  <a:lnTo>
                    <a:pt x="259" y="113"/>
                  </a:lnTo>
                  <a:lnTo>
                    <a:pt x="259" y="109"/>
                  </a:lnTo>
                  <a:lnTo>
                    <a:pt x="260" y="106"/>
                  </a:lnTo>
                  <a:lnTo>
                    <a:pt x="261" y="99"/>
                  </a:lnTo>
                  <a:lnTo>
                    <a:pt x="262" y="95"/>
                  </a:lnTo>
                  <a:lnTo>
                    <a:pt x="263" y="91"/>
                  </a:lnTo>
                  <a:lnTo>
                    <a:pt x="264" y="84"/>
                  </a:lnTo>
                  <a:lnTo>
                    <a:pt x="265" y="80"/>
                  </a:lnTo>
                  <a:lnTo>
                    <a:pt x="265" y="76"/>
                  </a:lnTo>
                  <a:lnTo>
                    <a:pt x="267" y="69"/>
                  </a:lnTo>
                  <a:lnTo>
                    <a:pt x="267" y="66"/>
                  </a:lnTo>
                  <a:lnTo>
                    <a:pt x="268" y="62"/>
                  </a:lnTo>
                  <a:lnTo>
                    <a:pt x="269" y="56"/>
                  </a:lnTo>
                  <a:lnTo>
                    <a:pt x="270" y="53"/>
                  </a:lnTo>
                  <a:lnTo>
                    <a:pt x="271" y="49"/>
                  </a:lnTo>
                  <a:lnTo>
                    <a:pt x="272" y="44"/>
                  </a:lnTo>
                  <a:lnTo>
                    <a:pt x="273" y="41"/>
                  </a:lnTo>
                  <a:lnTo>
                    <a:pt x="273" y="38"/>
                  </a:lnTo>
                  <a:lnTo>
                    <a:pt x="274" y="32"/>
                  </a:lnTo>
                  <a:lnTo>
                    <a:pt x="275" y="29"/>
                  </a:lnTo>
                  <a:lnTo>
                    <a:pt x="276" y="26"/>
                  </a:lnTo>
                  <a:lnTo>
                    <a:pt x="277" y="20"/>
                  </a:lnTo>
                  <a:lnTo>
                    <a:pt x="278" y="18"/>
                  </a:lnTo>
                  <a:lnTo>
                    <a:pt x="278" y="15"/>
                  </a:lnTo>
                  <a:lnTo>
                    <a:pt x="280" y="12"/>
                  </a:lnTo>
                  <a:lnTo>
                    <a:pt x="280" y="11"/>
                  </a:lnTo>
                  <a:lnTo>
                    <a:pt x="281" y="9"/>
                  </a:lnTo>
                  <a:lnTo>
                    <a:pt x="282" y="6"/>
                  </a:lnTo>
                  <a:lnTo>
                    <a:pt x="283" y="5"/>
                  </a:lnTo>
                  <a:lnTo>
                    <a:pt x="284" y="4"/>
                  </a:lnTo>
                  <a:lnTo>
                    <a:pt x="285" y="2"/>
                  </a:lnTo>
                  <a:lnTo>
                    <a:pt x="286" y="1"/>
                  </a:lnTo>
                  <a:lnTo>
                    <a:pt x="288" y="0"/>
                  </a:lnTo>
                  <a:lnTo>
                    <a:pt x="289" y="0"/>
                  </a:lnTo>
                  <a:lnTo>
                    <a:pt x="290" y="1"/>
                  </a:lnTo>
                  <a:lnTo>
                    <a:pt x="291" y="1"/>
                  </a:lnTo>
                  <a:lnTo>
                    <a:pt x="292" y="2"/>
                  </a:lnTo>
                  <a:lnTo>
                    <a:pt x="293" y="4"/>
                  </a:lnTo>
                  <a:lnTo>
                    <a:pt x="294" y="5"/>
                  </a:lnTo>
                  <a:lnTo>
                    <a:pt x="294" y="6"/>
                  </a:lnTo>
                  <a:lnTo>
                    <a:pt x="295" y="8"/>
                  </a:lnTo>
                  <a:lnTo>
                    <a:pt x="296" y="9"/>
                  </a:lnTo>
                  <a:lnTo>
                    <a:pt x="297" y="10"/>
                  </a:lnTo>
                  <a:lnTo>
                    <a:pt x="298" y="14"/>
                  </a:lnTo>
                  <a:lnTo>
                    <a:pt x="299" y="16"/>
                  </a:lnTo>
                  <a:lnTo>
                    <a:pt x="299" y="19"/>
                  </a:lnTo>
                  <a:lnTo>
                    <a:pt x="301" y="23"/>
                  </a:lnTo>
                  <a:lnTo>
                    <a:pt x="301" y="25"/>
                  </a:lnTo>
                  <a:lnTo>
                    <a:pt x="302" y="28"/>
                  </a:lnTo>
                  <a:lnTo>
                    <a:pt x="303" y="33"/>
                  </a:lnTo>
                  <a:lnTo>
                    <a:pt x="304" y="35"/>
                  </a:lnTo>
                  <a:lnTo>
                    <a:pt x="305" y="37"/>
                  </a:lnTo>
                  <a:lnTo>
                    <a:pt x="306" y="41"/>
                  </a:lnTo>
                  <a:lnTo>
                    <a:pt x="307" y="43"/>
                  </a:lnTo>
                  <a:lnTo>
                    <a:pt x="307" y="45"/>
                  </a:lnTo>
                  <a:lnTo>
                    <a:pt x="309" y="49"/>
                  </a:lnTo>
                  <a:lnTo>
                    <a:pt x="309" y="52"/>
                  </a:lnTo>
                  <a:lnTo>
                    <a:pt x="310" y="54"/>
                  </a:lnTo>
                  <a:lnTo>
                    <a:pt x="311" y="58"/>
                  </a:lnTo>
                  <a:lnTo>
                    <a:pt x="312" y="61"/>
                  </a:lnTo>
                  <a:lnTo>
                    <a:pt x="313" y="64"/>
                  </a:lnTo>
                  <a:lnTo>
                    <a:pt x="314" y="69"/>
                  </a:lnTo>
                  <a:lnTo>
                    <a:pt x="315" y="72"/>
                  </a:lnTo>
                  <a:lnTo>
                    <a:pt x="315" y="74"/>
                  </a:lnTo>
                  <a:lnTo>
                    <a:pt x="316" y="80"/>
                  </a:lnTo>
                  <a:lnTo>
                    <a:pt x="317" y="83"/>
                  </a:lnTo>
                  <a:lnTo>
                    <a:pt x="318" y="86"/>
                  </a:lnTo>
                  <a:lnTo>
                    <a:pt x="319" y="92"/>
                  </a:lnTo>
                  <a:lnTo>
                    <a:pt x="320" y="95"/>
                  </a:lnTo>
                  <a:lnTo>
                    <a:pt x="320" y="99"/>
                  </a:lnTo>
                  <a:lnTo>
                    <a:pt x="322" y="105"/>
                  </a:lnTo>
                  <a:lnTo>
                    <a:pt x="322" y="108"/>
                  </a:lnTo>
                  <a:lnTo>
                    <a:pt x="323" y="111"/>
                  </a:lnTo>
                  <a:lnTo>
                    <a:pt x="324" y="117"/>
                  </a:lnTo>
                  <a:lnTo>
                    <a:pt x="325" y="120"/>
                  </a:lnTo>
                  <a:lnTo>
                    <a:pt x="326" y="123"/>
                  </a:lnTo>
                  <a:lnTo>
                    <a:pt x="327" y="129"/>
                  </a:lnTo>
                  <a:lnTo>
                    <a:pt x="328" y="132"/>
                  </a:lnTo>
                  <a:lnTo>
                    <a:pt x="328" y="135"/>
                  </a:lnTo>
                  <a:lnTo>
                    <a:pt x="330" y="140"/>
                  </a:lnTo>
                  <a:lnTo>
                    <a:pt x="330" y="143"/>
                  </a:lnTo>
                  <a:lnTo>
                    <a:pt x="331" y="146"/>
                  </a:lnTo>
                  <a:lnTo>
                    <a:pt x="332" y="152"/>
                  </a:lnTo>
                  <a:lnTo>
                    <a:pt x="333" y="155"/>
                  </a:lnTo>
                  <a:lnTo>
                    <a:pt x="334" y="158"/>
                  </a:lnTo>
                  <a:lnTo>
                    <a:pt x="335" y="164"/>
                  </a:lnTo>
                  <a:lnTo>
                    <a:pt x="336" y="168"/>
                  </a:lnTo>
                  <a:lnTo>
                    <a:pt x="336" y="171"/>
                  </a:lnTo>
                  <a:lnTo>
                    <a:pt x="337" y="177"/>
                  </a:lnTo>
                  <a:lnTo>
                    <a:pt x="338" y="181"/>
                  </a:lnTo>
                  <a:lnTo>
                    <a:pt x="339" y="184"/>
                  </a:lnTo>
                  <a:lnTo>
                    <a:pt x="340" y="191"/>
                  </a:lnTo>
                  <a:lnTo>
                    <a:pt x="341" y="195"/>
                  </a:lnTo>
                  <a:lnTo>
                    <a:pt x="341" y="199"/>
                  </a:lnTo>
                  <a:lnTo>
                    <a:pt x="343" y="206"/>
                  </a:lnTo>
                  <a:lnTo>
                    <a:pt x="343" y="209"/>
                  </a:lnTo>
                  <a:lnTo>
                    <a:pt x="344" y="212"/>
                  </a:lnTo>
                  <a:lnTo>
                    <a:pt x="345" y="220"/>
                  </a:lnTo>
                  <a:lnTo>
                    <a:pt x="346" y="223"/>
                  </a:lnTo>
                  <a:lnTo>
                    <a:pt x="347" y="226"/>
                  </a:lnTo>
                  <a:lnTo>
                    <a:pt x="348" y="233"/>
                  </a:lnTo>
                  <a:lnTo>
                    <a:pt x="349" y="237"/>
                  </a:lnTo>
                  <a:lnTo>
                    <a:pt x="349" y="240"/>
                  </a:lnTo>
                  <a:lnTo>
                    <a:pt x="351" y="248"/>
                  </a:lnTo>
                  <a:lnTo>
                    <a:pt x="351" y="252"/>
                  </a:lnTo>
                  <a:lnTo>
                    <a:pt x="352" y="255"/>
                  </a:lnTo>
                  <a:lnTo>
                    <a:pt x="353" y="263"/>
                  </a:lnTo>
                  <a:lnTo>
                    <a:pt x="354" y="267"/>
                  </a:lnTo>
                  <a:lnTo>
                    <a:pt x="355" y="271"/>
                  </a:lnTo>
                  <a:lnTo>
                    <a:pt x="356" y="279"/>
                  </a:lnTo>
                  <a:lnTo>
                    <a:pt x="357" y="283"/>
                  </a:lnTo>
                  <a:lnTo>
                    <a:pt x="357" y="287"/>
                  </a:lnTo>
                  <a:lnTo>
                    <a:pt x="358" y="294"/>
                  </a:lnTo>
                  <a:lnTo>
                    <a:pt x="359" y="298"/>
                  </a:lnTo>
                  <a:lnTo>
                    <a:pt x="360" y="301"/>
                  </a:lnTo>
                  <a:lnTo>
                    <a:pt x="361" y="308"/>
                  </a:lnTo>
                  <a:lnTo>
                    <a:pt x="362" y="312"/>
                  </a:lnTo>
                  <a:lnTo>
                    <a:pt x="362" y="316"/>
                  </a:lnTo>
                  <a:lnTo>
                    <a:pt x="364" y="323"/>
                  </a:lnTo>
                  <a:lnTo>
                    <a:pt x="364" y="327"/>
                  </a:lnTo>
                  <a:lnTo>
                    <a:pt x="365" y="330"/>
                  </a:lnTo>
                  <a:lnTo>
                    <a:pt x="366" y="337"/>
                  </a:lnTo>
                  <a:lnTo>
                    <a:pt x="367" y="341"/>
                  </a:lnTo>
                  <a:lnTo>
                    <a:pt x="368" y="344"/>
                  </a:lnTo>
                  <a:lnTo>
                    <a:pt x="369" y="351"/>
                  </a:lnTo>
                  <a:lnTo>
                    <a:pt x="370" y="354"/>
                  </a:lnTo>
                  <a:lnTo>
                    <a:pt x="370" y="357"/>
                  </a:lnTo>
                  <a:lnTo>
                    <a:pt x="372" y="364"/>
                  </a:lnTo>
                  <a:lnTo>
                    <a:pt x="372" y="367"/>
                  </a:lnTo>
                  <a:lnTo>
                    <a:pt x="373" y="370"/>
                  </a:lnTo>
                  <a:lnTo>
                    <a:pt x="374" y="376"/>
                  </a:lnTo>
                  <a:lnTo>
                    <a:pt x="375" y="378"/>
                  </a:lnTo>
                  <a:lnTo>
                    <a:pt x="376" y="381"/>
                  </a:lnTo>
                  <a:lnTo>
                    <a:pt x="377" y="387"/>
                  </a:lnTo>
                  <a:lnTo>
                    <a:pt x="378" y="390"/>
                  </a:lnTo>
                  <a:lnTo>
                    <a:pt x="378" y="392"/>
                  </a:lnTo>
                  <a:lnTo>
                    <a:pt x="379" y="397"/>
                  </a:lnTo>
                  <a:lnTo>
                    <a:pt x="380" y="399"/>
                  </a:lnTo>
                  <a:lnTo>
                    <a:pt x="381" y="401"/>
                  </a:lnTo>
                  <a:lnTo>
                    <a:pt x="382" y="405"/>
                  </a:lnTo>
                  <a:lnTo>
                    <a:pt x="383" y="407"/>
                  </a:lnTo>
                  <a:lnTo>
                    <a:pt x="383" y="409"/>
                  </a:lnTo>
                  <a:lnTo>
                    <a:pt x="385" y="412"/>
                  </a:lnTo>
                  <a:lnTo>
                    <a:pt x="385" y="414"/>
                  </a:lnTo>
                  <a:lnTo>
                    <a:pt x="386" y="416"/>
                  </a:lnTo>
                  <a:lnTo>
                    <a:pt x="387" y="418"/>
                  </a:lnTo>
                  <a:lnTo>
                    <a:pt x="388" y="420"/>
                  </a:lnTo>
                  <a:lnTo>
                    <a:pt x="389" y="421"/>
                  </a:lnTo>
                  <a:lnTo>
                    <a:pt x="390" y="424"/>
                  </a:lnTo>
                  <a:lnTo>
                    <a:pt x="391" y="426"/>
                  </a:lnTo>
                  <a:lnTo>
                    <a:pt x="391" y="427"/>
                  </a:lnTo>
                  <a:lnTo>
                    <a:pt x="393" y="430"/>
                  </a:lnTo>
                  <a:lnTo>
                    <a:pt x="393" y="432"/>
                  </a:lnTo>
                  <a:lnTo>
                    <a:pt x="394" y="433"/>
                  </a:lnTo>
                  <a:lnTo>
                    <a:pt x="395" y="436"/>
                  </a:lnTo>
                  <a:lnTo>
                    <a:pt x="396" y="437"/>
                  </a:lnTo>
                  <a:lnTo>
                    <a:pt x="397" y="438"/>
                  </a:lnTo>
                  <a:lnTo>
                    <a:pt x="398" y="441"/>
                  </a:lnTo>
                  <a:lnTo>
                    <a:pt x="399" y="442"/>
                  </a:lnTo>
                  <a:lnTo>
                    <a:pt x="399" y="443"/>
                  </a:lnTo>
                  <a:lnTo>
                    <a:pt x="400" y="445"/>
                  </a:lnTo>
                  <a:lnTo>
                    <a:pt x="401" y="446"/>
                  </a:lnTo>
                  <a:lnTo>
                    <a:pt x="402" y="447"/>
                  </a:lnTo>
                  <a:lnTo>
                    <a:pt x="403" y="449"/>
                  </a:lnTo>
                  <a:lnTo>
                    <a:pt x="404" y="450"/>
                  </a:lnTo>
                  <a:lnTo>
                    <a:pt x="404" y="451"/>
                  </a:lnTo>
                  <a:lnTo>
                    <a:pt x="406" y="453"/>
                  </a:lnTo>
                  <a:lnTo>
                    <a:pt x="406" y="454"/>
                  </a:lnTo>
                  <a:lnTo>
                    <a:pt x="407" y="455"/>
                  </a:lnTo>
                  <a:lnTo>
                    <a:pt x="408" y="456"/>
                  </a:lnTo>
                  <a:lnTo>
                    <a:pt x="409" y="457"/>
                  </a:lnTo>
                  <a:lnTo>
                    <a:pt x="410" y="458"/>
                  </a:lnTo>
                  <a:lnTo>
                    <a:pt x="411" y="458"/>
                  </a:lnTo>
                  <a:lnTo>
                    <a:pt x="412" y="459"/>
                  </a:lnTo>
                  <a:lnTo>
                    <a:pt x="414" y="460"/>
                  </a:lnTo>
                  <a:lnTo>
                    <a:pt x="415" y="461"/>
                  </a:lnTo>
                  <a:lnTo>
                    <a:pt x="416" y="461"/>
                  </a:lnTo>
                  <a:lnTo>
                    <a:pt x="417" y="462"/>
                  </a:lnTo>
                  <a:lnTo>
                    <a:pt x="418" y="462"/>
                  </a:lnTo>
                  <a:lnTo>
                    <a:pt x="419" y="463"/>
                  </a:lnTo>
                  <a:lnTo>
                    <a:pt x="420" y="463"/>
                  </a:lnTo>
                  <a:lnTo>
                    <a:pt x="421" y="464"/>
                  </a:lnTo>
                  <a:lnTo>
                    <a:pt x="422" y="464"/>
                  </a:lnTo>
                  <a:lnTo>
                    <a:pt x="423" y="464"/>
                  </a:lnTo>
                  <a:lnTo>
                    <a:pt x="425" y="464"/>
                  </a:lnTo>
                  <a:lnTo>
                    <a:pt x="427" y="464"/>
                  </a:lnTo>
                  <a:lnTo>
                    <a:pt x="428" y="465"/>
                  </a:lnTo>
                  <a:lnTo>
                    <a:pt x="429" y="465"/>
                  </a:lnTo>
                  <a:lnTo>
                    <a:pt x="430" y="464"/>
                  </a:lnTo>
                  <a:lnTo>
                    <a:pt x="431" y="464"/>
                  </a:lnTo>
                  <a:lnTo>
                    <a:pt x="432" y="464"/>
                  </a:lnTo>
                  <a:lnTo>
                    <a:pt x="433" y="464"/>
                  </a:lnTo>
                  <a:lnTo>
                    <a:pt x="433" y="463"/>
                  </a:lnTo>
                  <a:lnTo>
                    <a:pt x="435" y="463"/>
                  </a:lnTo>
                  <a:lnTo>
                    <a:pt x="436" y="463"/>
                  </a:lnTo>
                  <a:lnTo>
                    <a:pt x="437" y="463"/>
                  </a:lnTo>
                  <a:lnTo>
                    <a:pt x="438" y="463"/>
                  </a:lnTo>
                  <a:lnTo>
                    <a:pt x="439" y="463"/>
                  </a:lnTo>
                  <a:lnTo>
                    <a:pt x="440" y="463"/>
                  </a:lnTo>
                  <a:lnTo>
                    <a:pt x="441" y="463"/>
                  </a:lnTo>
                  <a:lnTo>
                    <a:pt x="442" y="462"/>
                  </a:lnTo>
                  <a:lnTo>
                    <a:pt x="443" y="462"/>
                  </a:lnTo>
                  <a:lnTo>
                    <a:pt x="444" y="461"/>
                  </a:lnTo>
                  <a:lnTo>
                    <a:pt x="445" y="461"/>
                  </a:lnTo>
                  <a:lnTo>
                    <a:pt x="446" y="461"/>
                  </a:lnTo>
                  <a:lnTo>
                    <a:pt x="448" y="460"/>
                  </a:lnTo>
                  <a:lnTo>
                    <a:pt x="449" y="460"/>
                  </a:lnTo>
                  <a:lnTo>
                    <a:pt x="450" y="459"/>
                  </a:lnTo>
                  <a:lnTo>
                    <a:pt x="451" y="459"/>
                  </a:lnTo>
                  <a:lnTo>
                    <a:pt x="452" y="459"/>
                  </a:lnTo>
                  <a:lnTo>
                    <a:pt x="453" y="458"/>
                  </a:lnTo>
                  <a:lnTo>
                    <a:pt x="454" y="458"/>
                  </a:lnTo>
                  <a:lnTo>
                    <a:pt x="454" y="457"/>
                  </a:lnTo>
                  <a:lnTo>
                    <a:pt x="456" y="457"/>
                  </a:lnTo>
                  <a:lnTo>
                    <a:pt x="457" y="456"/>
                  </a:lnTo>
                  <a:lnTo>
                    <a:pt x="458" y="456"/>
                  </a:lnTo>
                  <a:lnTo>
                    <a:pt x="459" y="455"/>
                  </a:lnTo>
                  <a:lnTo>
                    <a:pt x="460" y="455"/>
                  </a:lnTo>
                  <a:lnTo>
                    <a:pt x="461" y="454"/>
                  </a:lnTo>
                  <a:lnTo>
                    <a:pt x="462" y="454"/>
                  </a:lnTo>
                  <a:lnTo>
                    <a:pt x="463" y="453"/>
                  </a:lnTo>
                  <a:lnTo>
                    <a:pt x="464" y="453"/>
                  </a:lnTo>
                  <a:lnTo>
                    <a:pt x="465" y="452"/>
                  </a:lnTo>
                  <a:lnTo>
                    <a:pt x="466" y="452"/>
                  </a:lnTo>
                  <a:lnTo>
                    <a:pt x="467" y="452"/>
                  </a:lnTo>
                  <a:lnTo>
                    <a:pt x="467" y="451"/>
                  </a:lnTo>
                  <a:lnTo>
                    <a:pt x="469" y="450"/>
                  </a:lnTo>
                  <a:lnTo>
                    <a:pt x="470" y="450"/>
                  </a:lnTo>
                  <a:lnTo>
                    <a:pt x="471" y="449"/>
                  </a:lnTo>
                  <a:lnTo>
                    <a:pt x="472" y="449"/>
                  </a:lnTo>
                  <a:lnTo>
                    <a:pt x="473" y="449"/>
                  </a:lnTo>
                  <a:lnTo>
                    <a:pt x="474" y="448"/>
                  </a:lnTo>
                  <a:lnTo>
                    <a:pt x="475" y="448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21" name="Freeform 116"/>
            <p:cNvSpPr>
              <a:spLocks noChangeArrowheads="1"/>
            </p:cNvSpPr>
            <p:nvPr/>
          </p:nvSpPr>
          <p:spPr bwMode="auto">
            <a:xfrm>
              <a:off x="1470" y="1041"/>
              <a:ext cx="2037" cy="1719"/>
            </a:xfrm>
            <a:custGeom>
              <a:avLst/>
              <a:gdLst>
                <a:gd name="T0" fmla="*/ 29 w 2037"/>
                <a:gd name="T1" fmla="*/ 1486 h 1719"/>
                <a:gd name="T2" fmla="*/ 60 w 2037"/>
                <a:gd name="T3" fmla="*/ 1242 h 1719"/>
                <a:gd name="T4" fmla="*/ 91 w 2037"/>
                <a:gd name="T5" fmla="*/ 1018 h 1719"/>
                <a:gd name="T6" fmla="*/ 121 w 2037"/>
                <a:gd name="T7" fmla="*/ 827 h 1719"/>
                <a:gd name="T8" fmla="*/ 152 w 2037"/>
                <a:gd name="T9" fmla="*/ 670 h 1719"/>
                <a:gd name="T10" fmla="*/ 182 w 2037"/>
                <a:gd name="T11" fmla="*/ 553 h 1719"/>
                <a:gd name="T12" fmla="*/ 213 w 2037"/>
                <a:gd name="T13" fmla="*/ 460 h 1719"/>
                <a:gd name="T14" fmla="*/ 243 w 2037"/>
                <a:gd name="T15" fmla="*/ 386 h 1719"/>
                <a:gd name="T16" fmla="*/ 274 w 2037"/>
                <a:gd name="T17" fmla="*/ 321 h 1719"/>
                <a:gd name="T18" fmla="*/ 304 w 2037"/>
                <a:gd name="T19" fmla="*/ 271 h 1719"/>
                <a:gd name="T20" fmla="*/ 335 w 2037"/>
                <a:gd name="T21" fmla="*/ 227 h 1719"/>
                <a:gd name="T22" fmla="*/ 369 w 2037"/>
                <a:gd name="T23" fmla="*/ 185 h 1719"/>
                <a:gd name="T24" fmla="*/ 402 w 2037"/>
                <a:gd name="T25" fmla="*/ 154 h 1719"/>
                <a:gd name="T26" fmla="*/ 432 w 2037"/>
                <a:gd name="T27" fmla="*/ 129 h 1719"/>
                <a:gd name="T28" fmla="*/ 463 w 2037"/>
                <a:gd name="T29" fmla="*/ 109 h 1719"/>
                <a:gd name="T30" fmla="*/ 495 w 2037"/>
                <a:gd name="T31" fmla="*/ 92 h 1719"/>
                <a:gd name="T32" fmla="*/ 531 w 2037"/>
                <a:gd name="T33" fmla="*/ 80 h 1719"/>
                <a:gd name="T34" fmla="*/ 564 w 2037"/>
                <a:gd name="T35" fmla="*/ 53 h 1719"/>
                <a:gd name="T36" fmla="*/ 595 w 2037"/>
                <a:gd name="T37" fmla="*/ 24 h 1719"/>
                <a:gd name="T38" fmla="*/ 629 w 2037"/>
                <a:gd name="T39" fmla="*/ 7 h 1719"/>
                <a:gd name="T40" fmla="*/ 665 w 2037"/>
                <a:gd name="T41" fmla="*/ 8 h 1719"/>
                <a:gd name="T42" fmla="*/ 700 w 2037"/>
                <a:gd name="T43" fmla="*/ 41 h 1719"/>
                <a:gd name="T44" fmla="*/ 730 w 2037"/>
                <a:gd name="T45" fmla="*/ 53 h 1719"/>
                <a:gd name="T46" fmla="*/ 762 w 2037"/>
                <a:gd name="T47" fmla="*/ 69 h 1719"/>
                <a:gd name="T48" fmla="*/ 793 w 2037"/>
                <a:gd name="T49" fmla="*/ 88 h 1719"/>
                <a:gd name="T50" fmla="*/ 826 w 2037"/>
                <a:gd name="T51" fmla="*/ 66 h 1719"/>
                <a:gd name="T52" fmla="*/ 857 w 2037"/>
                <a:gd name="T53" fmla="*/ 117 h 1719"/>
                <a:gd name="T54" fmla="*/ 889 w 2037"/>
                <a:gd name="T55" fmla="*/ 174 h 1719"/>
                <a:gd name="T56" fmla="*/ 921 w 2037"/>
                <a:gd name="T57" fmla="*/ 185 h 1719"/>
                <a:gd name="T58" fmla="*/ 952 w 2037"/>
                <a:gd name="T59" fmla="*/ 169 h 1719"/>
                <a:gd name="T60" fmla="*/ 989 w 2037"/>
                <a:gd name="T61" fmla="*/ 149 h 1719"/>
                <a:gd name="T62" fmla="*/ 1023 w 2037"/>
                <a:gd name="T63" fmla="*/ 141 h 1719"/>
                <a:gd name="T64" fmla="*/ 1055 w 2037"/>
                <a:gd name="T65" fmla="*/ 143 h 1719"/>
                <a:gd name="T66" fmla="*/ 1086 w 2037"/>
                <a:gd name="T67" fmla="*/ 144 h 1719"/>
                <a:gd name="T68" fmla="*/ 1118 w 2037"/>
                <a:gd name="T69" fmla="*/ 143 h 1719"/>
                <a:gd name="T70" fmla="*/ 1155 w 2037"/>
                <a:gd name="T71" fmla="*/ 144 h 1719"/>
                <a:gd name="T72" fmla="*/ 1188 w 2037"/>
                <a:gd name="T73" fmla="*/ 150 h 1719"/>
                <a:gd name="T74" fmla="*/ 1219 w 2037"/>
                <a:gd name="T75" fmla="*/ 150 h 1719"/>
                <a:gd name="T76" fmla="*/ 1252 w 2037"/>
                <a:gd name="T77" fmla="*/ 154 h 1719"/>
                <a:gd name="T78" fmla="*/ 1286 w 2037"/>
                <a:gd name="T79" fmla="*/ 155 h 1719"/>
                <a:gd name="T80" fmla="*/ 1325 w 2037"/>
                <a:gd name="T81" fmla="*/ 157 h 1719"/>
                <a:gd name="T82" fmla="*/ 1356 w 2037"/>
                <a:gd name="T83" fmla="*/ 159 h 1719"/>
                <a:gd name="T84" fmla="*/ 1389 w 2037"/>
                <a:gd name="T85" fmla="*/ 161 h 1719"/>
                <a:gd name="T86" fmla="*/ 1421 w 2037"/>
                <a:gd name="T87" fmla="*/ 164 h 1719"/>
                <a:gd name="T88" fmla="*/ 1456 w 2037"/>
                <a:gd name="T89" fmla="*/ 167 h 1719"/>
                <a:gd name="T90" fmla="*/ 1491 w 2037"/>
                <a:gd name="T91" fmla="*/ 168 h 1719"/>
                <a:gd name="T92" fmla="*/ 1524 w 2037"/>
                <a:gd name="T93" fmla="*/ 170 h 1719"/>
                <a:gd name="T94" fmla="*/ 1559 w 2037"/>
                <a:gd name="T95" fmla="*/ 173 h 1719"/>
                <a:gd name="T96" fmla="*/ 1599 w 2037"/>
                <a:gd name="T97" fmla="*/ 176 h 1719"/>
                <a:gd name="T98" fmla="*/ 1634 w 2037"/>
                <a:gd name="T99" fmla="*/ 180 h 1719"/>
                <a:gd name="T100" fmla="*/ 1667 w 2037"/>
                <a:gd name="T101" fmla="*/ 182 h 1719"/>
                <a:gd name="T102" fmla="*/ 1698 w 2037"/>
                <a:gd name="T103" fmla="*/ 183 h 1719"/>
                <a:gd name="T104" fmla="*/ 1730 w 2037"/>
                <a:gd name="T105" fmla="*/ 185 h 1719"/>
                <a:gd name="T106" fmla="*/ 1764 w 2037"/>
                <a:gd name="T107" fmla="*/ 187 h 1719"/>
                <a:gd name="T108" fmla="*/ 1798 w 2037"/>
                <a:gd name="T109" fmla="*/ 188 h 1719"/>
                <a:gd name="T110" fmla="*/ 1832 w 2037"/>
                <a:gd name="T111" fmla="*/ 189 h 1719"/>
                <a:gd name="T112" fmla="*/ 1865 w 2037"/>
                <a:gd name="T113" fmla="*/ 189 h 1719"/>
                <a:gd name="T114" fmla="*/ 1898 w 2037"/>
                <a:gd name="T115" fmla="*/ 190 h 1719"/>
                <a:gd name="T116" fmla="*/ 1932 w 2037"/>
                <a:gd name="T117" fmla="*/ 191 h 1719"/>
                <a:gd name="T118" fmla="*/ 1966 w 2037"/>
                <a:gd name="T119" fmla="*/ 189 h 1719"/>
                <a:gd name="T120" fmla="*/ 2000 w 2037"/>
                <a:gd name="T121" fmla="*/ 189 h 1719"/>
                <a:gd name="T122" fmla="*/ 2032 w 2037"/>
                <a:gd name="T123" fmla="*/ 190 h 171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37" h="1719">
                  <a:moveTo>
                    <a:pt x="0" y="1719"/>
                  </a:moveTo>
                  <a:lnTo>
                    <a:pt x="0" y="1714"/>
                  </a:lnTo>
                  <a:lnTo>
                    <a:pt x="1" y="1704"/>
                  </a:lnTo>
                  <a:lnTo>
                    <a:pt x="2" y="1699"/>
                  </a:lnTo>
                  <a:lnTo>
                    <a:pt x="3" y="1695"/>
                  </a:lnTo>
                  <a:lnTo>
                    <a:pt x="4" y="1687"/>
                  </a:lnTo>
                  <a:lnTo>
                    <a:pt x="5" y="1682"/>
                  </a:lnTo>
                  <a:lnTo>
                    <a:pt x="5" y="1679"/>
                  </a:lnTo>
                  <a:lnTo>
                    <a:pt x="7" y="1670"/>
                  </a:lnTo>
                  <a:lnTo>
                    <a:pt x="7" y="1664"/>
                  </a:lnTo>
                  <a:lnTo>
                    <a:pt x="8" y="1659"/>
                  </a:lnTo>
                  <a:lnTo>
                    <a:pt x="9" y="1649"/>
                  </a:lnTo>
                  <a:lnTo>
                    <a:pt x="10" y="1644"/>
                  </a:lnTo>
                  <a:lnTo>
                    <a:pt x="10" y="1639"/>
                  </a:lnTo>
                  <a:lnTo>
                    <a:pt x="12" y="1630"/>
                  </a:lnTo>
                  <a:lnTo>
                    <a:pt x="12" y="1626"/>
                  </a:lnTo>
                  <a:lnTo>
                    <a:pt x="13" y="1621"/>
                  </a:lnTo>
                  <a:lnTo>
                    <a:pt x="14" y="1610"/>
                  </a:lnTo>
                  <a:lnTo>
                    <a:pt x="15" y="1606"/>
                  </a:lnTo>
                  <a:lnTo>
                    <a:pt x="16" y="1599"/>
                  </a:lnTo>
                  <a:lnTo>
                    <a:pt x="17" y="1586"/>
                  </a:lnTo>
                  <a:lnTo>
                    <a:pt x="18" y="1579"/>
                  </a:lnTo>
                  <a:lnTo>
                    <a:pt x="18" y="1573"/>
                  </a:lnTo>
                  <a:lnTo>
                    <a:pt x="20" y="1562"/>
                  </a:lnTo>
                  <a:lnTo>
                    <a:pt x="20" y="1558"/>
                  </a:lnTo>
                  <a:lnTo>
                    <a:pt x="21" y="1552"/>
                  </a:lnTo>
                  <a:lnTo>
                    <a:pt x="22" y="1542"/>
                  </a:lnTo>
                  <a:lnTo>
                    <a:pt x="23" y="1536"/>
                  </a:lnTo>
                  <a:lnTo>
                    <a:pt x="24" y="1530"/>
                  </a:lnTo>
                  <a:lnTo>
                    <a:pt x="25" y="1519"/>
                  </a:lnTo>
                  <a:lnTo>
                    <a:pt x="26" y="1513"/>
                  </a:lnTo>
                  <a:lnTo>
                    <a:pt x="26" y="1506"/>
                  </a:lnTo>
                  <a:lnTo>
                    <a:pt x="28" y="1496"/>
                  </a:lnTo>
                  <a:lnTo>
                    <a:pt x="28" y="1490"/>
                  </a:lnTo>
                  <a:lnTo>
                    <a:pt x="29" y="1486"/>
                  </a:lnTo>
                  <a:lnTo>
                    <a:pt x="30" y="1475"/>
                  </a:lnTo>
                  <a:lnTo>
                    <a:pt x="31" y="1470"/>
                  </a:lnTo>
                  <a:lnTo>
                    <a:pt x="31" y="1466"/>
                  </a:lnTo>
                  <a:lnTo>
                    <a:pt x="33" y="1455"/>
                  </a:lnTo>
                  <a:lnTo>
                    <a:pt x="33" y="1450"/>
                  </a:lnTo>
                  <a:lnTo>
                    <a:pt x="34" y="1446"/>
                  </a:lnTo>
                  <a:lnTo>
                    <a:pt x="35" y="1438"/>
                  </a:lnTo>
                  <a:lnTo>
                    <a:pt x="36" y="1433"/>
                  </a:lnTo>
                  <a:lnTo>
                    <a:pt x="37" y="1428"/>
                  </a:lnTo>
                  <a:lnTo>
                    <a:pt x="38" y="1418"/>
                  </a:lnTo>
                  <a:lnTo>
                    <a:pt x="39" y="1412"/>
                  </a:lnTo>
                  <a:lnTo>
                    <a:pt x="39" y="1407"/>
                  </a:lnTo>
                  <a:lnTo>
                    <a:pt x="41" y="1395"/>
                  </a:lnTo>
                  <a:lnTo>
                    <a:pt x="41" y="1389"/>
                  </a:lnTo>
                  <a:lnTo>
                    <a:pt x="42" y="1383"/>
                  </a:lnTo>
                  <a:lnTo>
                    <a:pt x="43" y="1372"/>
                  </a:lnTo>
                  <a:lnTo>
                    <a:pt x="44" y="1366"/>
                  </a:lnTo>
                  <a:lnTo>
                    <a:pt x="45" y="1359"/>
                  </a:lnTo>
                  <a:lnTo>
                    <a:pt x="46" y="1350"/>
                  </a:lnTo>
                  <a:lnTo>
                    <a:pt x="47" y="1344"/>
                  </a:lnTo>
                  <a:lnTo>
                    <a:pt x="47" y="1339"/>
                  </a:lnTo>
                  <a:lnTo>
                    <a:pt x="49" y="1330"/>
                  </a:lnTo>
                  <a:lnTo>
                    <a:pt x="49" y="1324"/>
                  </a:lnTo>
                  <a:lnTo>
                    <a:pt x="50" y="1318"/>
                  </a:lnTo>
                  <a:lnTo>
                    <a:pt x="51" y="1307"/>
                  </a:lnTo>
                  <a:lnTo>
                    <a:pt x="52" y="1303"/>
                  </a:lnTo>
                  <a:lnTo>
                    <a:pt x="52" y="1298"/>
                  </a:lnTo>
                  <a:lnTo>
                    <a:pt x="54" y="1290"/>
                  </a:lnTo>
                  <a:lnTo>
                    <a:pt x="54" y="1286"/>
                  </a:lnTo>
                  <a:lnTo>
                    <a:pt x="55" y="1281"/>
                  </a:lnTo>
                  <a:lnTo>
                    <a:pt x="56" y="1270"/>
                  </a:lnTo>
                  <a:lnTo>
                    <a:pt x="57" y="1264"/>
                  </a:lnTo>
                  <a:lnTo>
                    <a:pt x="58" y="1258"/>
                  </a:lnTo>
                  <a:lnTo>
                    <a:pt x="59" y="1246"/>
                  </a:lnTo>
                  <a:lnTo>
                    <a:pt x="60" y="1242"/>
                  </a:lnTo>
                  <a:lnTo>
                    <a:pt x="60" y="1237"/>
                  </a:lnTo>
                  <a:lnTo>
                    <a:pt x="62" y="1227"/>
                  </a:lnTo>
                  <a:lnTo>
                    <a:pt x="62" y="1223"/>
                  </a:lnTo>
                  <a:lnTo>
                    <a:pt x="63" y="1215"/>
                  </a:lnTo>
                  <a:lnTo>
                    <a:pt x="64" y="1204"/>
                  </a:lnTo>
                  <a:lnTo>
                    <a:pt x="65" y="1196"/>
                  </a:lnTo>
                  <a:lnTo>
                    <a:pt x="66" y="1189"/>
                  </a:lnTo>
                  <a:lnTo>
                    <a:pt x="67" y="1176"/>
                  </a:lnTo>
                  <a:lnTo>
                    <a:pt x="68" y="1170"/>
                  </a:lnTo>
                  <a:lnTo>
                    <a:pt x="68" y="1164"/>
                  </a:lnTo>
                  <a:lnTo>
                    <a:pt x="70" y="1152"/>
                  </a:lnTo>
                  <a:lnTo>
                    <a:pt x="70" y="1147"/>
                  </a:lnTo>
                  <a:lnTo>
                    <a:pt x="71" y="1141"/>
                  </a:lnTo>
                  <a:lnTo>
                    <a:pt x="72" y="1132"/>
                  </a:lnTo>
                  <a:lnTo>
                    <a:pt x="73" y="1127"/>
                  </a:lnTo>
                  <a:lnTo>
                    <a:pt x="73" y="1123"/>
                  </a:lnTo>
                  <a:lnTo>
                    <a:pt x="75" y="1113"/>
                  </a:lnTo>
                  <a:lnTo>
                    <a:pt x="75" y="1110"/>
                  </a:lnTo>
                  <a:lnTo>
                    <a:pt x="76" y="1106"/>
                  </a:lnTo>
                  <a:lnTo>
                    <a:pt x="77" y="1098"/>
                  </a:lnTo>
                  <a:lnTo>
                    <a:pt x="78" y="1093"/>
                  </a:lnTo>
                  <a:lnTo>
                    <a:pt x="79" y="1089"/>
                  </a:lnTo>
                  <a:lnTo>
                    <a:pt x="80" y="1080"/>
                  </a:lnTo>
                  <a:lnTo>
                    <a:pt x="81" y="1075"/>
                  </a:lnTo>
                  <a:lnTo>
                    <a:pt x="81" y="1070"/>
                  </a:lnTo>
                  <a:lnTo>
                    <a:pt x="83" y="1063"/>
                  </a:lnTo>
                  <a:lnTo>
                    <a:pt x="83" y="1060"/>
                  </a:lnTo>
                  <a:lnTo>
                    <a:pt x="84" y="1055"/>
                  </a:lnTo>
                  <a:lnTo>
                    <a:pt x="85" y="1048"/>
                  </a:lnTo>
                  <a:lnTo>
                    <a:pt x="86" y="1043"/>
                  </a:lnTo>
                  <a:lnTo>
                    <a:pt x="87" y="1040"/>
                  </a:lnTo>
                  <a:lnTo>
                    <a:pt x="88" y="1034"/>
                  </a:lnTo>
                  <a:lnTo>
                    <a:pt x="89" y="1030"/>
                  </a:lnTo>
                  <a:lnTo>
                    <a:pt x="89" y="1025"/>
                  </a:lnTo>
                  <a:lnTo>
                    <a:pt x="91" y="1018"/>
                  </a:lnTo>
                  <a:lnTo>
                    <a:pt x="91" y="1014"/>
                  </a:lnTo>
                  <a:lnTo>
                    <a:pt x="92" y="1009"/>
                  </a:lnTo>
                  <a:lnTo>
                    <a:pt x="93" y="1001"/>
                  </a:lnTo>
                  <a:lnTo>
                    <a:pt x="94" y="996"/>
                  </a:lnTo>
                  <a:lnTo>
                    <a:pt x="94" y="991"/>
                  </a:lnTo>
                  <a:lnTo>
                    <a:pt x="96" y="983"/>
                  </a:lnTo>
                  <a:lnTo>
                    <a:pt x="96" y="980"/>
                  </a:lnTo>
                  <a:lnTo>
                    <a:pt x="97" y="978"/>
                  </a:lnTo>
                  <a:lnTo>
                    <a:pt x="98" y="971"/>
                  </a:lnTo>
                  <a:lnTo>
                    <a:pt x="99" y="966"/>
                  </a:lnTo>
                  <a:lnTo>
                    <a:pt x="100" y="962"/>
                  </a:lnTo>
                  <a:lnTo>
                    <a:pt x="101" y="954"/>
                  </a:lnTo>
                  <a:lnTo>
                    <a:pt x="102" y="951"/>
                  </a:lnTo>
                  <a:lnTo>
                    <a:pt x="102" y="946"/>
                  </a:lnTo>
                  <a:lnTo>
                    <a:pt x="104" y="938"/>
                  </a:lnTo>
                  <a:lnTo>
                    <a:pt x="104" y="933"/>
                  </a:lnTo>
                  <a:lnTo>
                    <a:pt x="105" y="930"/>
                  </a:lnTo>
                  <a:lnTo>
                    <a:pt x="106" y="923"/>
                  </a:lnTo>
                  <a:lnTo>
                    <a:pt x="107" y="918"/>
                  </a:lnTo>
                  <a:lnTo>
                    <a:pt x="108" y="913"/>
                  </a:lnTo>
                  <a:lnTo>
                    <a:pt x="109" y="905"/>
                  </a:lnTo>
                  <a:lnTo>
                    <a:pt x="110" y="900"/>
                  </a:lnTo>
                  <a:lnTo>
                    <a:pt x="110" y="896"/>
                  </a:lnTo>
                  <a:lnTo>
                    <a:pt x="112" y="890"/>
                  </a:lnTo>
                  <a:lnTo>
                    <a:pt x="112" y="885"/>
                  </a:lnTo>
                  <a:lnTo>
                    <a:pt x="113" y="881"/>
                  </a:lnTo>
                  <a:lnTo>
                    <a:pt x="114" y="871"/>
                  </a:lnTo>
                  <a:lnTo>
                    <a:pt x="115" y="867"/>
                  </a:lnTo>
                  <a:lnTo>
                    <a:pt x="115" y="862"/>
                  </a:lnTo>
                  <a:lnTo>
                    <a:pt x="117" y="853"/>
                  </a:lnTo>
                  <a:lnTo>
                    <a:pt x="117" y="848"/>
                  </a:lnTo>
                  <a:lnTo>
                    <a:pt x="118" y="844"/>
                  </a:lnTo>
                  <a:lnTo>
                    <a:pt x="119" y="836"/>
                  </a:lnTo>
                  <a:lnTo>
                    <a:pt x="120" y="832"/>
                  </a:lnTo>
                  <a:lnTo>
                    <a:pt x="121" y="827"/>
                  </a:lnTo>
                  <a:lnTo>
                    <a:pt x="122" y="820"/>
                  </a:lnTo>
                  <a:lnTo>
                    <a:pt x="123" y="817"/>
                  </a:lnTo>
                  <a:lnTo>
                    <a:pt x="123" y="813"/>
                  </a:lnTo>
                  <a:lnTo>
                    <a:pt x="125" y="807"/>
                  </a:lnTo>
                  <a:lnTo>
                    <a:pt x="125" y="803"/>
                  </a:lnTo>
                  <a:lnTo>
                    <a:pt x="126" y="799"/>
                  </a:lnTo>
                  <a:lnTo>
                    <a:pt x="127" y="790"/>
                  </a:lnTo>
                  <a:lnTo>
                    <a:pt x="128" y="786"/>
                  </a:lnTo>
                  <a:lnTo>
                    <a:pt x="129" y="782"/>
                  </a:lnTo>
                  <a:lnTo>
                    <a:pt x="130" y="775"/>
                  </a:lnTo>
                  <a:lnTo>
                    <a:pt x="131" y="771"/>
                  </a:lnTo>
                  <a:lnTo>
                    <a:pt x="131" y="769"/>
                  </a:lnTo>
                  <a:lnTo>
                    <a:pt x="133" y="762"/>
                  </a:lnTo>
                  <a:lnTo>
                    <a:pt x="133" y="758"/>
                  </a:lnTo>
                  <a:lnTo>
                    <a:pt x="134" y="754"/>
                  </a:lnTo>
                  <a:lnTo>
                    <a:pt x="135" y="749"/>
                  </a:lnTo>
                  <a:lnTo>
                    <a:pt x="136" y="745"/>
                  </a:lnTo>
                  <a:lnTo>
                    <a:pt x="136" y="741"/>
                  </a:lnTo>
                  <a:lnTo>
                    <a:pt x="138" y="734"/>
                  </a:lnTo>
                  <a:lnTo>
                    <a:pt x="138" y="730"/>
                  </a:lnTo>
                  <a:lnTo>
                    <a:pt x="139" y="727"/>
                  </a:lnTo>
                  <a:lnTo>
                    <a:pt x="140" y="720"/>
                  </a:lnTo>
                  <a:lnTo>
                    <a:pt x="141" y="717"/>
                  </a:lnTo>
                  <a:lnTo>
                    <a:pt x="142" y="713"/>
                  </a:lnTo>
                  <a:lnTo>
                    <a:pt x="143" y="709"/>
                  </a:lnTo>
                  <a:lnTo>
                    <a:pt x="144" y="707"/>
                  </a:lnTo>
                  <a:lnTo>
                    <a:pt x="144" y="703"/>
                  </a:lnTo>
                  <a:lnTo>
                    <a:pt x="146" y="697"/>
                  </a:lnTo>
                  <a:lnTo>
                    <a:pt x="146" y="695"/>
                  </a:lnTo>
                  <a:lnTo>
                    <a:pt x="147" y="691"/>
                  </a:lnTo>
                  <a:lnTo>
                    <a:pt x="148" y="686"/>
                  </a:lnTo>
                  <a:lnTo>
                    <a:pt x="149" y="683"/>
                  </a:lnTo>
                  <a:lnTo>
                    <a:pt x="150" y="680"/>
                  </a:lnTo>
                  <a:lnTo>
                    <a:pt x="151" y="673"/>
                  </a:lnTo>
                  <a:lnTo>
                    <a:pt x="152" y="670"/>
                  </a:lnTo>
                  <a:lnTo>
                    <a:pt x="152" y="668"/>
                  </a:lnTo>
                  <a:lnTo>
                    <a:pt x="154" y="662"/>
                  </a:lnTo>
                  <a:lnTo>
                    <a:pt x="154" y="660"/>
                  </a:lnTo>
                  <a:lnTo>
                    <a:pt x="155" y="656"/>
                  </a:lnTo>
                  <a:lnTo>
                    <a:pt x="156" y="650"/>
                  </a:lnTo>
                  <a:lnTo>
                    <a:pt x="157" y="648"/>
                  </a:lnTo>
                  <a:lnTo>
                    <a:pt x="157" y="646"/>
                  </a:lnTo>
                  <a:lnTo>
                    <a:pt x="159" y="640"/>
                  </a:lnTo>
                  <a:lnTo>
                    <a:pt x="159" y="638"/>
                  </a:lnTo>
                  <a:lnTo>
                    <a:pt x="160" y="635"/>
                  </a:lnTo>
                  <a:lnTo>
                    <a:pt x="161" y="631"/>
                  </a:lnTo>
                  <a:lnTo>
                    <a:pt x="162" y="629"/>
                  </a:lnTo>
                  <a:lnTo>
                    <a:pt x="163" y="625"/>
                  </a:lnTo>
                  <a:lnTo>
                    <a:pt x="164" y="620"/>
                  </a:lnTo>
                  <a:lnTo>
                    <a:pt x="165" y="617"/>
                  </a:lnTo>
                  <a:lnTo>
                    <a:pt x="165" y="616"/>
                  </a:lnTo>
                  <a:lnTo>
                    <a:pt x="167" y="611"/>
                  </a:lnTo>
                  <a:lnTo>
                    <a:pt x="167" y="610"/>
                  </a:lnTo>
                  <a:lnTo>
                    <a:pt x="168" y="607"/>
                  </a:lnTo>
                  <a:lnTo>
                    <a:pt x="169" y="601"/>
                  </a:lnTo>
                  <a:lnTo>
                    <a:pt x="170" y="599"/>
                  </a:lnTo>
                  <a:lnTo>
                    <a:pt x="171" y="596"/>
                  </a:lnTo>
                  <a:lnTo>
                    <a:pt x="172" y="590"/>
                  </a:lnTo>
                  <a:lnTo>
                    <a:pt x="173" y="589"/>
                  </a:lnTo>
                  <a:lnTo>
                    <a:pt x="173" y="587"/>
                  </a:lnTo>
                  <a:lnTo>
                    <a:pt x="175" y="582"/>
                  </a:lnTo>
                  <a:lnTo>
                    <a:pt x="175" y="580"/>
                  </a:lnTo>
                  <a:lnTo>
                    <a:pt x="176" y="577"/>
                  </a:lnTo>
                  <a:lnTo>
                    <a:pt x="177" y="572"/>
                  </a:lnTo>
                  <a:lnTo>
                    <a:pt x="178" y="569"/>
                  </a:lnTo>
                  <a:lnTo>
                    <a:pt x="178" y="567"/>
                  </a:lnTo>
                  <a:lnTo>
                    <a:pt x="180" y="563"/>
                  </a:lnTo>
                  <a:lnTo>
                    <a:pt x="180" y="560"/>
                  </a:lnTo>
                  <a:lnTo>
                    <a:pt x="181" y="559"/>
                  </a:lnTo>
                  <a:lnTo>
                    <a:pt x="182" y="553"/>
                  </a:lnTo>
                  <a:lnTo>
                    <a:pt x="183" y="550"/>
                  </a:lnTo>
                  <a:lnTo>
                    <a:pt x="184" y="549"/>
                  </a:lnTo>
                  <a:lnTo>
                    <a:pt x="185" y="544"/>
                  </a:lnTo>
                  <a:lnTo>
                    <a:pt x="186" y="543"/>
                  </a:lnTo>
                  <a:lnTo>
                    <a:pt x="186" y="540"/>
                  </a:lnTo>
                  <a:lnTo>
                    <a:pt x="188" y="535"/>
                  </a:lnTo>
                  <a:lnTo>
                    <a:pt x="188" y="532"/>
                  </a:lnTo>
                  <a:lnTo>
                    <a:pt x="189" y="530"/>
                  </a:lnTo>
                  <a:lnTo>
                    <a:pt x="190" y="527"/>
                  </a:lnTo>
                  <a:lnTo>
                    <a:pt x="191" y="524"/>
                  </a:lnTo>
                  <a:lnTo>
                    <a:pt x="192" y="522"/>
                  </a:lnTo>
                  <a:lnTo>
                    <a:pt x="193" y="519"/>
                  </a:lnTo>
                  <a:lnTo>
                    <a:pt x="194" y="517"/>
                  </a:lnTo>
                  <a:lnTo>
                    <a:pt x="194" y="515"/>
                  </a:lnTo>
                  <a:lnTo>
                    <a:pt x="196" y="510"/>
                  </a:lnTo>
                  <a:lnTo>
                    <a:pt x="196" y="509"/>
                  </a:lnTo>
                  <a:lnTo>
                    <a:pt x="197" y="506"/>
                  </a:lnTo>
                  <a:lnTo>
                    <a:pt x="198" y="503"/>
                  </a:lnTo>
                  <a:lnTo>
                    <a:pt x="199" y="501"/>
                  </a:lnTo>
                  <a:lnTo>
                    <a:pt x="199" y="498"/>
                  </a:lnTo>
                  <a:lnTo>
                    <a:pt x="201" y="494"/>
                  </a:lnTo>
                  <a:lnTo>
                    <a:pt x="201" y="493"/>
                  </a:lnTo>
                  <a:lnTo>
                    <a:pt x="202" y="490"/>
                  </a:lnTo>
                  <a:lnTo>
                    <a:pt x="203" y="486"/>
                  </a:lnTo>
                  <a:lnTo>
                    <a:pt x="204" y="484"/>
                  </a:lnTo>
                  <a:lnTo>
                    <a:pt x="205" y="483"/>
                  </a:lnTo>
                  <a:lnTo>
                    <a:pt x="206" y="480"/>
                  </a:lnTo>
                  <a:lnTo>
                    <a:pt x="207" y="477"/>
                  </a:lnTo>
                  <a:lnTo>
                    <a:pt x="207" y="475"/>
                  </a:lnTo>
                  <a:lnTo>
                    <a:pt x="209" y="471"/>
                  </a:lnTo>
                  <a:lnTo>
                    <a:pt x="209" y="470"/>
                  </a:lnTo>
                  <a:lnTo>
                    <a:pt x="210" y="468"/>
                  </a:lnTo>
                  <a:lnTo>
                    <a:pt x="211" y="463"/>
                  </a:lnTo>
                  <a:lnTo>
                    <a:pt x="212" y="462"/>
                  </a:lnTo>
                  <a:lnTo>
                    <a:pt x="213" y="460"/>
                  </a:lnTo>
                  <a:lnTo>
                    <a:pt x="214" y="457"/>
                  </a:lnTo>
                  <a:lnTo>
                    <a:pt x="215" y="455"/>
                  </a:lnTo>
                  <a:lnTo>
                    <a:pt x="215" y="453"/>
                  </a:lnTo>
                  <a:lnTo>
                    <a:pt x="217" y="448"/>
                  </a:lnTo>
                  <a:lnTo>
                    <a:pt x="217" y="447"/>
                  </a:lnTo>
                  <a:lnTo>
                    <a:pt x="218" y="445"/>
                  </a:lnTo>
                  <a:lnTo>
                    <a:pt x="219" y="443"/>
                  </a:lnTo>
                  <a:lnTo>
                    <a:pt x="220" y="440"/>
                  </a:lnTo>
                  <a:lnTo>
                    <a:pt x="220" y="438"/>
                  </a:lnTo>
                  <a:lnTo>
                    <a:pt x="222" y="435"/>
                  </a:lnTo>
                  <a:lnTo>
                    <a:pt x="222" y="433"/>
                  </a:lnTo>
                  <a:lnTo>
                    <a:pt x="223" y="432"/>
                  </a:lnTo>
                  <a:lnTo>
                    <a:pt x="224" y="427"/>
                  </a:lnTo>
                  <a:lnTo>
                    <a:pt x="225" y="426"/>
                  </a:lnTo>
                  <a:lnTo>
                    <a:pt x="226" y="425"/>
                  </a:lnTo>
                  <a:lnTo>
                    <a:pt x="227" y="422"/>
                  </a:lnTo>
                  <a:lnTo>
                    <a:pt x="228" y="421"/>
                  </a:lnTo>
                  <a:lnTo>
                    <a:pt x="228" y="420"/>
                  </a:lnTo>
                  <a:lnTo>
                    <a:pt x="230" y="416"/>
                  </a:lnTo>
                  <a:lnTo>
                    <a:pt x="230" y="414"/>
                  </a:lnTo>
                  <a:lnTo>
                    <a:pt x="231" y="414"/>
                  </a:lnTo>
                  <a:lnTo>
                    <a:pt x="232" y="410"/>
                  </a:lnTo>
                  <a:lnTo>
                    <a:pt x="233" y="410"/>
                  </a:lnTo>
                  <a:lnTo>
                    <a:pt x="234" y="408"/>
                  </a:lnTo>
                  <a:lnTo>
                    <a:pt x="235" y="404"/>
                  </a:lnTo>
                  <a:lnTo>
                    <a:pt x="236" y="403"/>
                  </a:lnTo>
                  <a:lnTo>
                    <a:pt x="236" y="402"/>
                  </a:lnTo>
                  <a:lnTo>
                    <a:pt x="238" y="398"/>
                  </a:lnTo>
                  <a:lnTo>
                    <a:pt x="238" y="397"/>
                  </a:lnTo>
                  <a:lnTo>
                    <a:pt x="239" y="396"/>
                  </a:lnTo>
                  <a:lnTo>
                    <a:pt x="240" y="393"/>
                  </a:lnTo>
                  <a:lnTo>
                    <a:pt x="241" y="391"/>
                  </a:lnTo>
                  <a:lnTo>
                    <a:pt x="241" y="390"/>
                  </a:lnTo>
                  <a:lnTo>
                    <a:pt x="243" y="386"/>
                  </a:lnTo>
                  <a:lnTo>
                    <a:pt x="244" y="384"/>
                  </a:lnTo>
                  <a:lnTo>
                    <a:pt x="245" y="382"/>
                  </a:lnTo>
                  <a:lnTo>
                    <a:pt x="246" y="380"/>
                  </a:lnTo>
                  <a:lnTo>
                    <a:pt x="247" y="379"/>
                  </a:lnTo>
                  <a:lnTo>
                    <a:pt x="248" y="375"/>
                  </a:lnTo>
                  <a:lnTo>
                    <a:pt x="249" y="374"/>
                  </a:lnTo>
                  <a:lnTo>
                    <a:pt x="249" y="373"/>
                  </a:lnTo>
                  <a:lnTo>
                    <a:pt x="251" y="371"/>
                  </a:lnTo>
                  <a:lnTo>
                    <a:pt x="251" y="369"/>
                  </a:lnTo>
                  <a:lnTo>
                    <a:pt x="252" y="367"/>
                  </a:lnTo>
                  <a:lnTo>
                    <a:pt x="253" y="365"/>
                  </a:lnTo>
                  <a:lnTo>
                    <a:pt x="254" y="363"/>
                  </a:lnTo>
                  <a:lnTo>
                    <a:pt x="255" y="362"/>
                  </a:lnTo>
                  <a:lnTo>
                    <a:pt x="256" y="358"/>
                  </a:lnTo>
                  <a:lnTo>
                    <a:pt x="257" y="357"/>
                  </a:lnTo>
                  <a:lnTo>
                    <a:pt x="257" y="356"/>
                  </a:lnTo>
                  <a:lnTo>
                    <a:pt x="259" y="353"/>
                  </a:lnTo>
                  <a:lnTo>
                    <a:pt x="259" y="351"/>
                  </a:lnTo>
                  <a:lnTo>
                    <a:pt x="260" y="350"/>
                  </a:lnTo>
                  <a:lnTo>
                    <a:pt x="261" y="347"/>
                  </a:lnTo>
                  <a:lnTo>
                    <a:pt x="262" y="346"/>
                  </a:lnTo>
                  <a:lnTo>
                    <a:pt x="262" y="344"/>
                  </a:lnTo>
                  <a:lnTo>
                    <a:pt x="264" y="341"/>
                  </a:lnTo>
                  <a:lnTo>
                    <a:pt x="264" y="340"/>
                  </a:lnTo>
                  <a:lnTo>
                    <a:pt x="265" y="339"/>
                  </a:lnTo>
                  <a:lnTo>
                    <a:pt x="266" y="336"/>
                  </a:lnTo>
                  <a:lnTo>
                    <a:pt x="267" y="334"/>
                  </a:lnTo>
                  <a:lnTo>
                    <a:pt x="268" y="334"/>
                  </a:lnTo>
                  <a:lnTo>
                    <a:pt x="269" y="331"/>
                  </a:lnTo>
                  <a:lnTo>
                    <a:pt x="270" y="330"/>
                  </a:lnTo>
                  <a:lnTo>
                    <a:pt x="270" y="329"/>
                  </a:lnTo>
                  <a:lnTo>
                    <a:pt x="272" y="325"/>
                  </a:lnTo>
                  <a:lnTo>
                    <a:pt x="272" y="324"/>
                  </a:lnTo>
                  <a:lnTo>
                    <a:pt x="273" y="323"/>
                  </a:lnTo>
                  <a:lnTo>
                    <a:pt x="274" y="321"/>
                  </a:lnTo>
                  <a:lnTo>
                    <a:pt x="275" y="320"/>
                  </a:lnTo>
                  <a:lnTo>
                    <a:pt x="276" y="319"/>
                  </a:lnTo>
                  <a:lnTo>
                    <a:pt x="277" y="317"/>
                  </a:lnTo>
                  <a:lnTo>
                    <a:pt x="278" y="316"/>
                  </a:lnTo>
                  <a:lnTo>
                    <a:pt x="278" y="314"/>
                  </a:lnTo>
                  <a:lnTo>
                    <a:pt x="279" y="313"/>
                  </a:lnTo>
                  <a:lnTo>
                    <a:pt x="280" y="311"/>
                  </a:lnTo>
                  <a:lnTo>
                    <a:pt x="281" y="309"/>
                  </a:lnTo>
                  <a:lnTo>
                    <a:pt x="281" y="308"/>
                  </a:lnTo>
                  <a:lnTo>
                    <a:pt x="283" y="307"/>
                  </a:lnTo>
                  <a:lnTo>
                    <a:pt x="283" y="305"/>
                  </a:lnTo>
                  <a:lnTo>
                    <a:pt x="285" y="303"/>
                  </a:lnTo>
                  <a:lnTo>
                    <a:pt x="285" y="302"/>
                  </a:lnTo>
                  <a:lnTo>
                    <a:pt x="286" y="300"/>
                  </a:lnTo>
                  <a:lnTo>
                    <a:pt x="287" y="298"/>
                  </a:lnTo>
                  <a:lnTo>
                    <a:pt x="288" y="297"/>
                  </a:lnTo>
                  <a:lnTo>
                    <a:pt x="289" y="296"/>
                  </a:lnTo>
                  <a:lnTo>
                    <a:pt x="290" y="294"/>
                  </a:lnTo>
                  <a:lnTo>
                    <a:pt x="291" y="293"/>
                  </a:lnTo>
                  <a:lnTo>
                    <a:pt x="291" y="291"/>
                  </a:lnTo>
                  <a:lnTo>
                    <a:pt x="292" y="290"/>
                  </a:lnTo>
                  <a:lnTo>
                    <a:pt x="293" y="289"/>
                  </a:lnTo>
                  <a:lnTo>
                    <a:pt x="294" y="287"/>
                  </a:lnTo>
                  <a:lnTo>
                    <a:pt x="295" y="285"/>
                  </a:lnTo>
                  <a:lnTo>
                    <a:pt x="296" y="285"/>
                  </a:lnTo>
                  <a:lnTo>
                    <a:pt x="297" y="284"/>
                  </a:lnTo>
                  <a:lnTo>
                    <a:pt x="298" y="281"/>
                  </a:lnTo>
                  <a:lnTo>
                    <a:pt x="299" y="280"/>
                  </a:lnTo>
                  <a:lnTo>
                    <a:pt x="299" y="279"/>
                  </a:lnTo>
                  <a:lnTo>
                    <a:pt x="301" y="277"/>
                  </a:lnTo>
                  <a:lnTo>
                    <a:pt x="301" y="276"/>
                  </a:lnTo>
                  <a:lnTo>
                    <a:pt x="302" y="274"/>
                  </a:lnTo>
                  <a:lnTo>
                    <a:pt x="303" y="273"/>
                  </a:lnTo>
                  <a:lnTo>
                    <a:pt x="304" y="272"/>
                  </a:lnTo>
                  <a:lnTo>
                    <a:pt x="304" y="271"/>
                  </a:lnTo>
                  <a:lnTo>
                    <a:pt x="306" y="268"/>
                  </a:lnTo>
                  <a:lnTo>
                    <a:pt x="306" y="267"/>
                  </a:lnTo>
                  <a:lnTo>
                    <a:pt x="307" y="267"/>
                  </a:lnTo>
                  <a:lnTo>
                    <a:pt x="308" y="266"/>
                  </a:lnTo>
                  <a:lnTo>
                    <a:pt x="309" y="266"/>
                  </a:lnTo>
                  <a:lnTo>
                    <a:pt x="310" y="264"/>
                  </a:lnTo>
                  <a:lnTo>
                    <a:pt x="311" y="261"/>
                  </a:lnTo>
                  <a:lnTo>
                    <a:pt x="312" y="261"/>
                  </a:lnTo>
                  <a:lnTo>
                    <a:pt x="312" y="259"/>
                  </a:lnTo>
                  <a:lnTo>
                    <a:pt x="314" y="257"/>
                  </a:lnTo>
                  <a:lnTo>
                    <a:pt x="315" y="255"/>
                  </a:lnTo>
                  <a:lnTo>
                    <a:pt x="316" y="254"/>
                  </a:lnTo>
                  <a:lnTo>
                    <a:pt x="317" y="252"/>
                  </a:lnTo>
                  <a:lnTo>
                    <a:pt x="318" y="250"/>
                  </a:lnTo>
                  <a:lnTo>
                    <a:pt x="320" y="249"/>
                  </a:lnTo>
                  <a:lnTo>
                    <a:pt x="320" y="247"/>
                  </a:lnTo>
                  <a:lnTo>
                    <a:pt x="322" y="245"/>
                  </a:lnTo>
                  <a:lnTo>
                    <a:pt x="323" y="244"/>
                  </a:lnTo>
                  <a:lnTo>
                    <a:pt x="324" y="241"/>
                  </a:lnTo>
                  <a:lnTo>
                    <a:pt x="325" y="241"/>
                  </a:lnTo>
                  <a:lnTo>
                    <a:pt x="327" y="238"/>
                  </a:lnTo>
                  <a:lnTo>
                    <a:pt x="328" y="237"/>
                  </a:lnTo>
                  <a:lnTo>
                    <a:pt x="329" y="235"/>
                  </a:lnTo>
                  <a:lnTo>
                    <a:pt x="330" y="235"/>
                  </a:lnTo>
                  <a:lnTo>
                    <a:pt x="331" y="233"/>
                  </a:lnTo>
                  <a:lnTo>
                    <a:pt x="331" y="231"/>
                  </a:lnTo>
                  <a:lnTo>
                    <a:pt x="333" y="231"/>
                  </a:lnTo>
                  <a:lnTo>
                    <a:pt x="333" y="229"/>
                  </a:lnTo>
                  <a:lnTo>
                    <a:pt x="334" y="228"/>
                  </a:lnTo>
                  <a:lnTo>
                    <a:pt x="335" y="227"/>
                  </a:lnTo>
                  <a:lnTo>
                    <a:pt x="336" y="226"/>
                  </a:lnTo>
                  <a:lnTo>
                    <a:pt x="337" y="224"/>
                  </a:lnTo>
                  <a:lnTo>
                    <a:pt x="338" y="223"/>
                  </a:lnTo>
                  <a:lnTo>
                    <a:pt x="339" y="222"/>
                  </a:lnTo>
                  <a:lnTo>
                    <a:pt x="340" y="221"/>
                  </a:lnTo>
                  <a:lnTo>
                    <a:pt x="341" y="220"/>
                  </a:lnTo>
                  <a:lnTo>
                    <a:pt x="341" y="218"/>
                  </a:lnTo>
                  <a:lnTo>
                    <a:pt x="343" y="217"/>
                  </a:lnTo>
                  <a:lnTo>
                    <a:pt x="344" y="215"/>
                  </a:lnTo>
                  <a:lnTo>
                    <a:pt x="345" y="214"/>
                  </a:lnTo>
                  <a:lnTo>
                    <a:pt x="346" y="212"/>
                  </a:lnTo>
                  <a:lnTo>
                    <a:pt x="346" y="211"/>
                  </a:lnTo>
                  <a:lnTo>
                    <a:pt x="348" y="210"/>
                  </a:lnTo>
                  <a:lnTo>
                    <a:pt x="348" y="209"/>
                  </a:lnTo>
                  <a:lnTo>
                    <a:pt x="349" y="207"/>
                  </a:lnTo>
                  <a:lnTo>
                    <a:pt x="351" y="206"/>
                  </a:lnTo>
                  <a:lnTo>
                    <a:pt x="352" y="206"/>
                  </a:lnTo>
                  <a:lnTo>
                    <a:pt x="353" y="203"/>
                  </a:lnTo>
                  <a:lnTo>
                    <a:pt x="354" y="202"/>
                  </a:lnTo>
                  <a:lnTo>
                    <a:pt x="356" y="200"/>
                  </a:lnTo>
                  <a:lnTo>
                    <a:pt x="357" y="200"/>
                  </a:lnTo>
                  <a:lnTo>
                    <a:pt x="358" y="197"/>
                  </a:lnTo>
                  <a:lnTo>
                    <a:pt x="359" y="197"/>
                  </a:lnTo>
                  <a:lnTo>
                    <a:pt x="360" y="197"/>
                  </a:lnTo>
                  <a:lnTo>
                    <a:pt x="361" y="194"/>
                  </a:lnTo>
                  <a:lnTo>
                    <a:pt x="362" y="194"/>
                  </a:lnTo>
                  <a:lnTo>
                    <a:pt x="362" y="192"/>
                  </a:lnTo>
                  <a:lnTo>
                    <a:pt x="364" y="191"/>
                  </a:lnTo>
                  <a:lnTo>
                    <a:pt x="365" y="190"/>
                  </a:lnTo>
                  <a:lnTo>
                    <a:pt x="366" y="188"/>
                  </a:lnTo>
                  <a:lnTo>
                    <a:pt x="367" y="188"/>
                  </a:lnTo>
                  <a:lnTo>
                    <a:pt x="367" y="187"/>
                  </a:lnTo>
                  <a:lnTo>
                    <a:pt x="369" y="185"/>
                  </a:lnTo>
                  <a:lnTo>
                    <a:pt x="370" y="184"/>
                  </a:lnTo>
                  <a:lnTo>
                    <a:pt x="371" y="183"/>
                  </a:lnTo>
                  <a:lnTo>
                    <a:pt x="372" y="181"/>
                  </a:lnTo>
                  <a:lnTo>
                    <a:pt x="373" y="181"/>
                  </a:lnTo>
                  <a:lnTo>
                    <a:pt x="374" y="181"/>
                  </a:lnTo>
                  <a:lnTo>
                    <a:pt x="375" y="179"/>
                  </a:lnTo>
                  <a:lnTo>
                    <a:pt x="375" y="178"/>
                  </a:lnTo>
                  <a:lnTo>
                    <a:pt x="377" y="177"/>
                  </a:lnTo>
                  <a:lnTo>
                    <a:pt x="378" y="177"/>
                  </a:lnTo>
                  <a:lnTo>
                    <a:pt x="379" y="174"/>
                  </a:lnTo>
                  <a:lnTo>
                    <a:pt x="380" y="174"/>
                  </a:lnTo>
                  <a:lnTo>
                    <a:pt x="381" y="174"/>
                  </a:lnTo>
                  <a:lnTo>
                    <a:pt x="381" y="173"/>
                  </a:lnTo>
                  <a:lnTo>
                    <a:pt x="383" y="172"/>
                  </a:lnTo>
                  <a:lnTo>
                    <a:pt x="383" y="171"/>
                  </a:lnTo>
                  <a:lnTo>
                    <a:pt x="385" y="171"/>
                  </a:lnTo>
                  <a:lnTo>
                    <a:pt x="386" y="169"/>
                  </a:lnTo>
                  <a:lnTo>
                    <a:pt x="386" y="168"/>
                  </a:lnTo>
                  <a:lnTo>
                    <a:pt x="388" y="167"/>
                  </a:lnTo>
                  <a:lnTo>
                    <a:pt x="388" y="166"/>
                  </a:lnTo>
                  <a:lnTo>
                    <a:pt x="390" y="164"/>
                  </a:lnTo>
                  <a:lnTo>
                    <a:pt x="391" y="164"/>
                  </a:lnTo>
                  <a:lnTo>
                    <a:pt x="392" y="164"/>
                  </a:lnTo>
                  <a:lnTo>
                    <a:pt x="393" y="162"/>
                  </a:lnTo>
                  <a:lnTo>
                    <a:pt x="394" y="162"/>
                  </a:lnTo>
                  <a:lnTo>
                    <a:pt x="395" y="160"/>
                  </a:lnTo>
                  <a:lnTo>
                    <a:pt x="396" y="159"/>
                  </a:lnTo>
                  <a:lnTo>
                    <a:pt x="398" y="158"/>
                  </a:lnTo>
                  <a:lnTo>
                    <a:pt x="398" y="157"/>
                  </a:lnTo>
                  <a:lnTo>
                    <a:pt x="399" y="156"/>
                  </a:lnTo>
                  <a:lnTo>
                    <a:pt x="400" y="155"/>
                  </a:lnTo>
                  <a:lnTo>
                    <a:pt x="401" y="155"/>
                  </a:lnTo>
                  <a:lnTo>
                    <a:pt x="402" y="154"/>
                  </a:lnTo>
                  <a:lnTo>
                    <a:pt x="402" y="153"/>
                  </a:lnTo>
                  <a:lnTo>
                    <a:pt x="404" y="153"/>
                  </a:lnTo>
                  <a:lnTo>
                    <a:pt x="404" y="152"/>
                  </a:lnTo>
                  <a:lnTo>
                    <a:pt x="406" y="150"/>
                  </a:lnTo>
                  <a:lnTo>
                    <a:pt x="407" y="148"/>
                  </a:lnTo>
                  <a:lnTo>
                    <a:pt x="408" y="147"/>
                  </a:lnTo>
                  <a:lnTo>
                    <a:pt x="409" y="148"/>
                  </a:lnTo>
                  <a:lnTo>
                    <a:pt x="410" y="147"/>
                  </a:lnTo>
                  <a:lnTo>
                    <a:pt x="411" y="147"/>
                  </a:lnTo>
                  <a:lnTo>
                    <a:pt x="412" y="146"/>
                  </a:lnTo>
                  <a:lnTo>
                    <a:pt x="413" y="144"/>
                  </a:lnTo>
                  <a:lnTo>
                    <a:pt x="414" y="144"/>
                  </a:lnTo>
                  <a:lnTo>
                    <a:pt x="415" y="143"/>
                  </a:lnTo>
                  <a:lnTo>
                    <a:pt x="415" y="142"/>
                  </a:lnTo>
                  <a:lnTo>
                    <a:pt x="417" y="141"/>
                  </a:lnTo>
                  <a:lnTo>
                    <a:pt x="419" y="139"/>
                  </a:lnTo>
                  <a:lnTo>
                    <a:pt x="419" y="141"/>
                  </a:lnTo>
                  <a:lnTo>
                    <a:pt x="420" y="139"/>
                  </a:lnTo>
                  <a:lnTo>
                    <a:pt x="421" y="137"/>
                  </a:lnTo>
                  <a:lnTo>
                    <a:pt x="422" y="137"/>
                  </a:lnTo>
                  <a:lnTo>
                    <a:pt x="423" y="137"/>
                  </a:lnTo>
                  <a:lnTo>
                    <a:pt x="423" y="136"/>
                  </a:lnTo>
                  <a:lnTo>
                    <a:pt x="425" y="135"/>
                  </a:lnTo>
                  <a:lnTo>
                    <a:pt x="425" y="134"/>
                  </a:lnTo>
                  <a:lnTo>
                    <a:pt x="427" y="133"/>
                  </a:lnTo>
                  <a:lnTo>
                    <a:pt x="427" y="131"/>
                  </a:lnTo>
                  <a:lnTo>
                    <a:pt x="428" y="131"/>
                  </a:lnTo>
                  <a:lnTo>
                    <a:pt x="430" y="130"/>
                  </a:lnTo>
                  <a:lnTo>
                    <a:pt x="432" y="128"/>
                  </a:lnTo>
                  <a:lnTo>
                    <a:pt x="432" y="129"/>
                  </a:lnTo>
                  <a:lnTo>
                    <a:pt x="433" y="129"/>
                  </a:lnTo>
                  <a:lnTo>
                    <a:pt x="434" y="127"/>
                  </a:lnTo>
                  <a:lnTo>
                    <a:pt x="435" y="127"/>
                  </a:lnTo>
                  <a:lnTo>
                    <a:pt x="436" y="127"/>
                  </a:lnTo>
                  <a:lnTo>
                    <a:pt x="436" y="125"/>
                  </a:lnTo>
                  <a:lnTo>
                    <a:pt x="438" y="124"/>
                  </a:lnTo>
                  <a:lnTo>
                    <a:pt x="438" y="125"/>
                  </a:lnTo>
                  <a:lnTo>
                    <a:pt x="440" y="124"/>
                  </a:lnTo>
                  <a:lnTo>
                    <a:pt x="441" y="123"/>
                  </a:lnTo>
                  <a:lnTo>
                    <a:pt x="442" y="122"/>
                  </a:lnTo>
                  <a:lnTo>
                    <a:pt x="443" y="120"/>
                  </a:lnTo>
                  <a:lnTo>
                    <a:pt x="444" y="120"/>
                  </a:lnTo>
                  <a:lnTo>
                    <a:pt x="445" y="119"/>
                  </a:lnTo>
                  <a:lnTo>
                    <a:pt x="446" y="120"/>
                  </a:lnTo>
                  <a:lnTo>
                    <a:pt x="448" y="118"/>
                  </a:lnTo>
                  <a:lnTo>
                    <a:pt x="448" y="117"/>
                  </a:lnTo>
                  <a:lnTo>
                    <a:pt x="449" y="117"/>
                  </a:lnTo>
                  <a:lnTo>
                    <a:pt x="449" y="116"/>
                  </a:lnTo>
                  <a:lnTo>
                    <a:pt x="451" y="115"/>
                  </a:lnTo>
                  <a:lnTo>
                    <a:pt x="451" y="116"/>
                  </a:lnTo>
                  <a:lnTo>
                    <a:pt x="453" y="114"/>
                  </a:lnTo>
                  <a:lnTo>
                    <a:pt x="454" y="114"/>
                  </a:lnTo>
                  <a:lnTo>
                    <a:pt x="455" y="113"/>
                  </a:lnTo>
                  <a:lnTo>
                    <a:pt x="456" y="112"/>
                  </a:lnTo>
                  <a:lnTo>
                    <a:pt x="457" y="113"/>
                  </a:lnTo>
                  <a:lnTo>
                    <a:pt x="458" y="111"/>
                  </a:lnTo>
                  <a:lnTo>
                    <a:pt x="459" y="110"/>
                  </a:lnTo>
                  <a:lnTo>
                    <a:pt x="460" y="111"/>
                  </a:lnTo>
                  <a:lnTo>
                    <a:pt x="461" y="110"/>
                  </a:lnTo>
                  <a:lnTo>
                    <a:pt x="462" y="110"/>
                  </a:lnTo>
                  <a:lnTo>
                    <a:pt x="463" y="109"/>
                  </a:lnTo>
                  <a:lnTo>
                    <a:pt x="464" y="108"/>
                  </a:lnTo>
                  <a:lnTo>
                    <a:pt x="465" y="108"/>
                  </a:lnTo>
                  <a:lnTo>
                    <a:pt x="465" y="107"/>
                  </a:lnTo>
                  <a:lnTo>
                    <a:pt x="467" y="108"/>
                  </a:lnTo>
                  <a:lnTo>
                    <a:pt x="467" y="107"/>
                  </a:lnTo>
                  <a:lnTo>
                    <a:pt x="469" y="106"/>
                  </a:lnTo>
                  <a:lnTo>
                    <a:pt x="470" y="106"/>
                  </a:lnTo>
                  <a:lnTo>
                    <a:pt x="471" y="104"/>
                  </a:lnTo>
                  <a:lnTo>
                    <a:pt x="472" y="104"/>
                  </a:lnTo>
                  <a:lnTo>
                    <a:pt x="474" y="103"/>
                  </a:lnTo>
                  <a:lnTo>
                    <a:pt x="474" y="102"/>
                  </a:lnTo>
                  <a:lnTo>
                    <a:pt x="475" y="102"/>
                  </a:lnTo>
                  <a:lnTo>
                    <a:pt x="476" y="101"/>
                  </a:lnTo>
                  <a:lnTo>
                    <a:pt x="477" y="101"/>
                  </a:lnTo>
                  <a:lnTo>
                    <a:pt x="478" y="101"/>
                  </a:lnTo>
                  <a:lnTo>
                    <a:pt x="480" y="100"/>
                  </a:lnTo>
                  <a:lnTo>
                    <a:pt x="480" y="99"/>
                  </a:lnTo>
                  <a:lnTo>
                    <a:pt x="482" y="100"/>
                  </a:lnTo>
                  <a:lnTo>
                    <a:pt x="483" y="99"/>
                  </a:lnTo>
                  <a:lnTo>
                    <a:pt x="484" y="97"/>
                  </a:lnTo>
                  <a:lnTo>
                    <a:pt x="485" y="97"/>
                  </a:lnTo>
                  <a:lnTo>
                    <a:pt x="486" y="97"/>
                  </a:lnTo>
                  <a:lnTo>
                    <a:pt x="488" y="97"/>
                  </a:lnTo>
                  <a:lnTo>
                    <a:pt x="488" y="96"/>
                  </a:lnTo>
                  <a:lnTo>
                    <a:pt x="489" y="94"/>
                  </a:lnTo>
                  <a:lnTo>
                    <a:pt x="490" y="94"/>
                  </a:lnTo>
                  <a:lnTo>
                    <a:pt x="491" y="94"/>
                  </a:lnTo>
                  <a:lnTo>
                    <a:pt x="493" y="94"/>
                  </a:lnTo>
                  <a:lnTo>
                    <a:pt x="494" y="92"/>
                  </a:lnTo>
                  <a:lnTo>
                    <a:pt x="495" y="92"/>
                  </a:lnTo>
                  <a:lnTo>
                    <a:pt x="496" y="92"/>
                  </a:lnTo>
                  <a:lnTo>
                    <a:pt x="498" y="92"/>
                  </a:lnTo>
                  <a:lnTo>
                    <a:pt x="499" y="91"/>
                  </a:lnTo>
                  <a:lnTo>
                    <a:pt x="501" y="91"/>
                  </a:lnTo>
                  <a:lnTo>
                    <a:pt x="502" y="89"/>
                  </a:lnTo>
                  <a:lnTo>
                    <a:pt x="503" y="89"/>
                  </a:lnTo>
                  <a:lnTo>
                    <a:pt x="504" y="89"/>
                  </a:lnTo>
                  <a:lnTo>
                    <a:pt x="506" y="88"/>
                  </a:lnTo>
                  <a:lnTo>
                    <a:pt x="507" y="88"/>
                  </a:lnTo>
                  <a:lnTo>
                    <a:pt x="509" y="87"/>
                  </a:lnTo>
                  <a:lnTo>
                    <a:pt x="511" y="86"/>
                  </a:lnTo>
                  <a:lnTo>
                    <a:pt x="512" y="86"/>
                  </a:lnTo>
                  <a:lnTo>
                    <a:pt x="514" y="86"/>
                  </a:lnTo>
                  <a:lnTo>
                    <a:pt x="514" y="84"/>
                  </a:lnTo>
                  <a:lnTo>
                    <a:pt x="515" y="83"/>
                  </a:lnTo>
                  <a:lnTo>
                    <a:pt x="516" y="84"/>
                  </a:lnTo>
                  <a:lnTo>
                    <a:pt x="517" y="84"/>
                  </a:lnTo>
                  <a:lnTo>
                    <a:pt x="518" y="83"/>
                  </a:lnTo>
                  <a:lnTo>
                    <a:pt x="519" y="84"/>
                  </a:lnTo>
                  <a:lnTo>
                    <a:pt x="520" y="84"/>
                  </a:lnTo>
                  <a:lnTo>
                    <a:pt x="520" y="83"/>
                  </a:lnTo>
                  <a:lnTo>
                    <a:pt x="522" y="83"/>
                  </a:lnTo>
                  <a:lnTo>
                    <a:pt x="524" y="81"/>
                  </a:lnTo>
                  <a:lnTo>
                    <a:pt x="525" y="81"/>
                  </a:lnTo>
                  <a:lnTo>
                    <a:pt x="526" y="81"/>
                  </a:lnTo>
                  <a:lnTo>
                    <a:pt x="527" y="81"/>
                  </a:lnTo>
                  <a:lnTo>
                    <a:pt x="528" y="81"/>
                  </a:lnTo>
                  <a:lnTo>
                    <a:pt x="528" y="80"/>
                  </a:lnTo>
                  <a:lnTo>
                    <a:pt x="530" y="79"/>
                  </a:lnTo>
                  <a:lnTo>
                    <a:pt x="531" y="80"/>
                  </a:lnTo>
                  <a:lnTo>
                    <a:pt x="532" y="78"/>
                  </a:lnTo>
                  <a:lnTo>
                    <a:pt x="533" y="78"/>
                  </a:lnTo>
                  <a:lnTo>
                    <a:pt x="534" y="77"/>
                  </a:lnTo>
                  <a:lnTo>
                    <a:pt x="535" y="78"/>
                  </a:lnTo>
                  <a:lnTo>
                    <a:pt x="536" y="77"/>
                  </a:lnTo>
                  <a:lnTo>
                    <a:pt x="537" y="77"/>
                  </a:lnTo>
                  <a:lnTo>
                    <a:pt x="538" y="77"/>
                  </a:lnTo>
                  <a:lnTo>
                    <a:pt x="539" y="75"/>
                  </a:lnTo>
                  <a:lnTo>
                    <a:pt x="540" y="75"/>
                  </a:lnTo>
                  <a:lnTo>
                    <a:pt x="541" y="75"/>
                  </a:lnTo>
                  <a:lnTo>
                    <a:pt x="542" y="73"/>
                  </a:lnTo>
                  <a:lnTo>
                    <a:pt x="543" y="73"/>
                  </a:lnTo>
                  <a:lnTo>
                    <a:pt x="543" y="74"/>
                  </a:lnTo>
                  <a:lnTo>
                    <a:pt x="545" y="72"/>
                  </a:lnTo>
                  <a:lnTo>
                    <a:pt x="546" y="71"/>
                  </a:lnTo>
                  <a:lnTo>
                    <a:pt x="547" y="70"/>
                  </a:lnTo>
                  <a:lnTo>
                    <a:pt x="548" y="70"/>
                  </a:lnTo>
                  <a:lnTo>
                    <a:pt x="549" y="69"/>
                  </a:lnTo>
                  <a:lnTo>
                    <a:pt x="549" y="68"/>
                  </a:lnTo>
                  <a:lnTo>
                    <a:pt x="551" y="68"/>
                  </a:lnTo>
                  <a:lnTo>
                    <a:pt x="551" y="67"/>
                  </a:lnTo>
                  <a:lnTo>
                    <a:pt x="552" y="66"/>
                  </a:lnTo>
                  <a:lnTo>
                    <a:pt x="553" y="65"/>
                  </a:lnTo>
                  <a:lnTo>
                    <a:pt x="554" y="64"/>
                  </a:lnTo>
                  <a:lnTo>
                    <a:pt x="556" y="63"/>
                  </a:lnTo>
                  <a:lnTo>
                    <a:pt x="556" y="62"/>
                  </a:lnTo>
                  <a:lnTo>
                    <a:pt x="557" y="61"/>
                  </a:lnTo>
                  <a:lnTo>
                    <a:pt x="558" y="60"/>
                  </a:lnTo>
                  <a:lnTo>
                    <a:pt x="559" y="58"/>
                  </a:lnTo>
                  <a:lnTo>
                    <a:pt x="560" y="57"/>
                  </a:lnTo>
                  <a:lnTo>
                    <a:pt x="561" y="56"/>
                  </a:lnTo>
                  <a:lnTo>
                    <a:pt x="562" y="55"/>
                  </a:lnTo>
                  <a:lnTo>
                    <a:pt x="563" y="54"/>
                  </a:lnTo>
                  <a:lnTo>
                    <a:pt x="564" y="53"/>
                  </a:lnTo>
                  <a:lnTo>
                    <a:pt x="564" y="51"/>
                  </a:lnTo>
                  <a:lnTo>
                    <a:pt x="565" y="49"/>
                  </a:lnTo>
                  <a:lnTo>
                    <a:pt x="566" y="49"/>
                  </a:lnTo>
                  <a:lnTo>
                    <a:pt x="567" y="47"/>
                  </a:lnTo>
                  <a:lnTo>
                    <a:pt x="568" y="47"/>
                  </a:lnTo>
                  <a:lnTo>
                    <a:pt x="569" y="46"/>
                  </a:lnTo>
                  <a:lnTo>
                    <a:pt x="570" y="45"/>
                  </a:lnTo>
                  <a:lnTo>
                    <a:pt x="572" y="44"/>
                  </a:lnTo>
                  <a:lnTo>
                    <a:pt x="572" y="43"/>
                  </a:lnTo>
                  <a:lnTo>
                    <a:pt x="574" y="41"/>
                  </a:lnTo>
                  <a:lnTo>
                    <a:pt x="575" y="40"/>
                  </a:lnTo>
                  <a:lnTo>
                    <a:pt x="575" y="39"/>
                  </a:lnTo>
                  <a:lnTo>
                    <a:pt x="577" y="39"/>
                  </a:lnTo>
                  <a:lnTo>
                    <a:pt x="577" y="38"/>
                  </a:lnTo>
                  <a:lnTo>
                    <a:pt x="579" y="35"/>
                  </a:lnTo>
                  <a:lnTo>
                    <a:pt x="579" y="34"/>
                  </a:lnTo>
                  <a:lnTo>
                    <a:pt x="580" y="34"/>
                  </a:lnTo>
                  <a:lnTo>
                    <a:pt x="581" y="33"/>
                  </a:lnTo>
                  <a:lnTo>
                    <a:pt x="582" y="32"/>
                  </a:lnTo>
                  <a:lnTo>
                    <a:pt x="583" y="32"/>
                  </a:lnTo>
                  <a:lnTo>
                    <a:pt x="584" y="30"/>
                  </a:lnTo>
                  <a:lnTo>
                    <a:pt x="585" y="29"/>
                  </a:lnTo>
                  <a:lnTo>
                    <a:pt x="585" y="30"/>
                  </a:lnTo>
                  <a:lnTo>
                    <a:pt x="587" y="28"/>
                  </a:lnTo>
                  <a:lnTo>
                    <a:pt x="588" y="27"/>
                  </a:lnTo>
                  <a:lnTo>
                    <a:pt x="589" y="28"/>
                  </a:lnTo>
                  <a:lnTo>
                    <a:pt x="590" y="28"/>
                  </a:lnTo>
                  <a:lnTo>
                    <a:pt x="591" y="28"/>
                  </a:lnTo>
                  <a:lnTo>
                    <a:pt x="592" y="27"/>
                  </a:lnTo>
                  <a:lnTo>
                    <a:pt x="593" y="27"/>
                  </a:lnTo>
                  <a:lnTo>
                    <a:pt x="595" y="25"/>
                  </a:lnTo>
                  <a:lnTo>
                    <a:pt x="595" y="24"/>
                  </a:lnTo>
                  <a:lnTo>
                    <a:pt x="596" y="25"/>
                  </a:lnTo>
                  <a:lnTo>
                    <a:pt x="596" y="24"/>
                  </a:lnTo>
                  <a:lnTo>
                    <a:pt x="598" y="23"/>
                  </a:lnTo>
                  <a:lnTo>
                    <a:pt x="598" y="24"/>
                  </a:lnTo>
                  <a:lnTo>
                    <a:pt x="600" y="22"/>
                  </a:lnTo>
                  <a:lnTo>
                    <a:pt x="601" y="22"/>
                  </a:lnTo>
                  <a:lnTo>
                    <a:pt x="602" y="21"/>
                  </a:lnTo>
                  <a:lnTo>
                    <a:pt x="603" y="21"/>
                  </a:lnTo>
                  <a:lnTo>
                    <a:pt x="604" y="21"/>
                  </a:lnTo>
                  <a:lnTo>
                    <a:pt x="605" y="18"/>
                  </a:lnTo>
                  <a:lnTo>
                    <a:pt x="606" y="18"/>
                  </a:lnTo>
                  <a:lnTo>
                    <a:pt x="606" y="17"/>
                  </a:lnTo>
                  <a:lnTo>
                    <a:pt x="608" y="16"/>
                  </a:lnTo>
                  <a:lnTo>
                    <a:pt x="609" y="14"/>
                  </a:lnTo>
                  <a:lnTo>
                    <a:pt x="610" y="13"/>
                  </a:lnTo>
                  <a:lnTo>
                    <a:pt x="611" y="11"/>
                  </a:lnTo>
                  <a:lnTo>
                    <a:pt x="612" y="9"/>
                  </a:lnTo>
                  <a:lnTo>
                    <a:pt x="612" y="10"/>
                  </a:lnTo>
                  <a:lnTo>
                    <a:pt x="614" y="9"/>
                  </a:lnTo>
                  <a:lnTo>
                    <a:pt x="616" y="7"/>
                  </a:lnTo>
                  <a:lnTo>
                    <a:pt x="617" y="7"/>
                  </a:lnTo>
                  <a:lnTo>
                    <a:pt x="618" y="7"/>
                  </a:lnTo>
                  <a:lnTo>
                    <a:pt x="619" y="7"/>
                  </a:lnTo>
                  <a:lnTo>
                    <a:pt x="621" y="6"/>
                  </a:lnTo>
                  <a:lnTo>
                    <a:pt x="622" y="7"/>
                  </a:lnTo>
                  <a:lnTo>
                    <a:pt x="624" y="7"/>
                  </a:lnTo>
                  <a:lnTo>
                    <a:pt x="625" y="7"/>
                  </a:lnTo>
                  <a:lnTo>
                    <a:pt x="627" y="7"/>
                  </a:lnTo>
                  <a:lnTo>
                    <a:pt x="628" y="8"/>
                  </a:lnTo>
                  <a:lnTo>
                    <a:pt x="629" y="7"/>
                  </a:lnTo>
                  <a:lnTo>
                    <a:pt x="630" y="7"/>
                  </a:lnTo>
                  <a:lnTo>
                    <a:pt x="631" y="6"/>
                  </a:lnTo>
                  <a:lnTo>
                    <a:pt x="632" y="6"/>
                  </a:lnTo>
                  <a:lnTo>
                    <a:pt x="633" y="6"/>
                  </a:lnTo>
                  <a:lnTo>
                    <a:pt x="635" y="4"/>
                  </a:lnTo>
                  <a:lnTo>
                    <a:pt x="637" y="1"/>
                  </a:lnTo>
                  <a:lnTo>
                    <a:pt x="637" y="0"/>
                  </a:lnTo>
                  <a:lnTo>
                    <a:pt x="638" y="0"/>
                  </a:lnTo>
                  <a:lnTo>
                    <a:pt x="640" y="0"/>
                  </a:lnTo>
                  <a:lnTo>
                    <a:pt x="642" y="0"/>
                  </a:lnTo>
                  <a:lnTo>
                    <a:pt x="643" y="1"/>
                  </a:lnTo>
                  <a:lnTo>
                    <a:pt x="645" y="2"/>
                  </a:lnTo>
                  <a:lnTo>
                    <a:pt x="646" y="2"/>
                  </a:lnTo>
                  <a:lnTo>
                    <a:pt x="646" y="1"/>
                  </a:lnTo>
                  <a:lnTo>
                    <a:pt x="648" y="1"/>
                  </a:lnTo>
                  <a:lnTo>
                    <a:pt x="650" y="1"/>
                  </a:lnTo>
                  <a:lnTo>
                    <a:pt x="651" y="1"/>
                  </a:lnTo>
                  <a:lnTo>
                    <a:pt x="652" y="3"/>
                  </a:lnTo>
                  <a:lnTo>
                    <a:pt x="653" y="4"/>
                  </a:lnTo>
                  <a:lnTo>
                    <a:pt x="654" y="4"/>
                  </a:lnTo>
                  <a:lnTo>
                    <a:pt x="655" y="4"/>
                  </a:lnTo>
                  <a:lnTo>
                    <a:pt x="656" y="4"/>
                  </a:lnTo>
                  <a:lnTo>
                    <a:pt x="656" y="6"/>
                  </a:lnTo>
                  <a:lnTo>
                    <a:pt x="658" y="6"/>
                  </a:lnTo>
                  <a:lnTo>
                    <a:pt x="659" y="6"/>
                  </a:lnTo>
                  <a:lnTo>
                    <a:pt x="659" y="7"/>
                  </a:lnTo>
                  <a:lnTo>
                    <a:pt x="661" y="7"/>
                  </a:lnTo>
                  <a:lnTo>
                    <a:pt x="661" y="8"/>
                  </a:lnTo>
                  <a:lnTo>
                    <a:pt x="662" y="10"/>
                  </a:lnTo>
                  <a:lnTo>
                    <a:pt x="663" y="9"/>
                  </a:lnTo>
                  <a:lnTo>
                    <a:pt x="664" y="9"/>
                  </a:lnTo>
                  <a:lnTo>
                    <a:pt x="665" y="8"/>
                  </a:lnTo>
                  <a:lnTo>
                    <a:pt x="666" y="8"/>
                  </a:lnTo>
                  <a:lnTo>
                    <a:pt x="667" y="8"/>
                  </a:lnTo>
                  <a:lnTo>
                    <a:pt x="667" y="7"/>
                  </a:lnTo>
                  <a:lnTo>
                    <a:pt x="669" y="7"/>
                  </a:lnTo>
                  <a:lnTo>
                    <a:pt x="671" y="9"/>
                  </a:lnTo>
                  <a:lnTo>
                    <a:pt x="672" y="9"/>
                  </a:lnTo>
                  <a:lnTo>
                    <a:pt x="673" y="11"/>
                  </a:lnTo>
                  <a:lnTo>
                    <a:pt x="674" y="11"/>
                  </a:lnTo>
                  <a:lnTo>
                    <a:pt x="675" y="10"/>
                  </a:lnTo>
                  <a:lnTo>
                    <a:pt x="676" y="11"/>
                  </a:lnTo>
                  <a:lnTo>
                    <a:pt x="677" y="11"/>
                  </a:lnTo>
                  <a:lnTo>
                    <a:pt x="679" y="12"/>
                  </a:lnTo>
                  <a:lnTo>
                    <a:pt x="680" y="13"/>
                  </a:lnTo>
                  <a:lnTo>
                    <a:pt x="681" y="14"/>
                  </a:lnTo>
                  <a:lnTo>
                    <a:pt x="682" y="15"/>
                  </a:lnTo>
                  <a:lnTo>
                    <a:pt x="684" y="17"/>
                  </a:lnTo>
                  <a:lnTo>
                    <a:pt x="685" y="17"/>
                  </a:lnTo>
                  <a:lnTo>
                    <a:pt x="687" y="18"/>
                  </a:lnTo>
                  <a:lnTo>
                    <a:pt x="688" y="18"/>
                  </a:lnTo>
                  <a:lnTo>
                    <a:pt x="689" y="21"/>
                  </a:lnTo>
                  <a:lnTo>
                    <a:pt x="690" y="21"/>
                  </a:lnTo>
                  <a:lnTo>
                    <a:pt x="690" y="23"/>
                  </a:lnTo>
                  <a:lnTo>
                    <a:pt x="691" y="24"/>
                  </a:lnTo>
                  <a:lnTo>
                    <a:pt x="692" y="26"/>
                  </a:lnTo>
                  <a:lnTo>
                    <a:pt x="693" y="27"/>
                  </a:lnTo>
                  <a:lnTo>
                    <a:pt x="694" y="32"/>
                  </a:lnTo>
                  <a:lnTo>
                    <a:pt x="695" y="34"/>
                  </a:lnTo>
                  <a:lnTo>
                    <a:pt x="696" y="34"/>
                  </a:lnTo>
                  <a:lnTo>
                    <a:pt x="697" y="35"/>
                  </a:lnTo>
                  <a:lnTo>
                    <a:pt x="698" y="37"/>
                  </a:lnTo>
                  <a:lnTo>
                    <a:pt x="700" y="41"/>
                  </a:lnTo>
                  <a:lnTo>
                    <a:pt x="701" y="43"/>
                  </a:lnTo>
                  <a:lnTo>
                    <a:pt x="702" y="45"/>
                  </a:lnTo>
                  <a:lnTo>
                    <a:pt x="703" y="45"/>
                  </a:lnTo>
                  <a:lnTo>
                    <a:pt x="703" y="47"/>
                  </a:lnTo>
                  <a:lnTo>
                    <a:pt x="705" y="49"/>
                  </a:lnTo>
                  <a:lnTo>
                    <a:pt x="705" y="51"/>
                  </a:lnTo>
                  <a:lnTo>
                    <a:pt x="706" y="52"/>
                  </a:lnTo>
                  <a:lnTo>
                    <a:pt x="707" y="53"/>
                  </a:lnTo>
                  <a:lnTo>
                    <a:pt x="708" y="54"/>
                  </a:lnTo>
                  <a:lnTo>
                    <a:pt x="709" y="55"/>
                  </a:lnTo>
                  <a:lnTo>
                    <a:pt x="710" y="57"/>
                  </a:lnTo>
                  <a:lnTo>
                    <a:pt x="711" y="58"/>
                  </a:lnTo>
                  <a:lnTo>
                    <a:pt x="713" y="59"/>
                  </a:lnTo>
                  <a:lnTo>
                    <a:pt x="713" y="60"/>
                  </a:lnTo>
                  <a:lnTo>
                    <a:pt x="714" y="60"/>
                  </a:lnTo>
                  <a:lnTo>
                    <a:pt x="715" y="59"/>
                  </a:lnTo>
                  <a:lnTo>
                    <a:pt x="716" y="59"/>
                  </a:lnTo>
                  <a:lnTo>
                    <a:pt x="717" y="57"/>
                  </a:lnTo>
                  <a:lnTo>
                    <a:pt x="718" y="59"/>
                  </a:lnTo>
                  <a:lnTo>
                    <a:pt x="719" y="60"/>
                  </a:lnTo>
                  <a:lnTo>
                    <a:pt x="719" y="59"/>
                  </a:lnTo>
                  <a:lnTo>
                    <a:pt x="721" y="60"/>
                  </a:lnTo>
                  <a:lnTo>
                    <a:pt x="722" y="59"/>
                  </a:lnTo>
                  <a:lnTo>
                    <a:pt x="722" y="58"/>
                  </a:lnTo>
                  <a:lnTo>
                    <a:pt x="724" y="57"/>
                  </a:lnTo>
                  <a:lnTo>
                    <a:pt x="724" y="56"/>
                  </a:lnTo>
                  <a:lnTo>
                    <a:pt x="726" y="55"/>
                  </a:lnTo>
                  <a:lnTo>
                    <a:pt x="726" y="54"/>
                  </a:lnTo>
                  <a:lnTo>
                    <a:pt x="727" y="54"/>
                  </a:lnTo>
                  <a:lnTo>
                    <a:pt x="728" y="53"/>
                  </a:lnTo>
                  <a:lnTo>
                    <a:pt x="729" y="53"/>
                  </a:lnTo>
                  <a:lnTo>
                    <a:pt x="730" y="53"/>
                  </a:lnTo>
                  <a:lnTo>
                    <a:pt x="730" y="54"/>
                  </a:lnTo>
                  <a:lnTo>
                    <a:pt x="732" y="54"/>
                  </a:lnTo>
                  <a:lnTo>
                    <a:pt x="734" y="54"/>
                  </a:lnTo>
                  <a:lnTo>
                    <a:pt x="735" y="55"/>
                  </a:lnTo>
                  <a:lnTo>
                    <a:pt x="736" y="54"/>
                  </a:lnTo>
                  <a:lnTo>
                    <a:pt x="737" y="54"/>
                  </a:lnTo>
                  <a:lnTo>
                    <a:pt x="738" y="54"/>
                  </a:lnTo>
                  <a:lnTo>
                    <a:pt x="739" y="54"/>
                  </a:lnTo>
                  <a:lnTo>
                    <a:pt x="740" y="54"/>
                  </a:lnTo>
                  <a:lnTo>
                    <a:pt x="740" y="53"/>
                  </a:lnTo>
                  <a:lnTo>
                    <a:pt x="742" y="54"/>
                  </a:lnTo>
                  <a:lnTo>
                    <a:pt x="742" y="55"/>
                  </a:lnTo>
                  <a:lnTo>
                    <a:pt x="743" y="54"/>
                  </a:lnTo>
                  <a:lnTo>
                    <a:pt x="745" y="55"/>
                  </a:lnTo>
                  <a:lnTo>
                    <a:pt x="745" y="54"/>
                  </a:lnTo>
                  <a:lnTo>
                    <a:pt x="747" y="56"/>
                  </a:lnTo>
                  <a:lnTo>
                    <a:pt x="748" y="57"/>
                  </a:lnTo>
                  <a:lnTo>
                    <a:pt x="749" y="56"/>
                  </a:lnTo>
                  <a:lnTo>
                    <a:pt x="750" y="57"/>
                  </a:lnTo>
                  <a:lnTo>
                    <a:pt x="751" y="57"/>
                  </a:lnTo>
                  <a:lnTo>
                    <a:pt x="752" y="60"/>
                  </a:lnTo>
                  <a:lnTo>
                    <a:pt x="753" y="61"/>
                  </a:lnTo>
                  <a:lnTo>
                    <a:pt x="755" y="62"/>
                  </a:lnTo>
                  <a:lnTo>
                    <a:pt x="755" y="63"/>
                  </a:lnTo>
                  <a:lnTo>
                    <a:pt x="756" y="64"/>
                  </a:lnTo>
                  <a:lnTo>
                    <a:pt x="757" y="64"/>
                  </a:lnTo>
                  <a:lnTo>
                    <a:pt x="758" y="65"/>
                  </a:lnTo>
                  <a:lnTo>
                    <a:pt x="759" y="66"/>
                  </a:lnTo>
                  <a:lnTo>
                    <a:pt x="760" y="67"/>
                  </a:lnTo>
                  <a:lnTo>
                    <a:pt x="761" y="67"/>
                  </a:lnTo>
                  <a:lnTo>
                    <a:pt x="761" y="68"/>
                  </a:lnTo>
                  <a:lnTo>
                    <a:pt x="762" y="69"/>
                  </a:lnTo>
                  <a:lnTo>
                    <a:pt x="763" y="70"/>
                  </a:lnTo>
                  <a:lnTo>
                    <a:pt x="764" y="70"/>
                  </a:lnTo>
                  <a:lnTo>
                    <a:pt x="765" y="70"/>
                  </a:lnTo>
                  <a:lnTo>
                    <a:pt x="766" y="71"/>
                  </a:lnTo>
                  <a:lnTo>
                    <a:pt x="768" y="73"/>
                  </a:lnTo>
                  <a:lnTo>
                    <a:pt x="768" y="74"/>
                  </a:lnTo>
                  <a:lnTo>
                    <a:pt x="769" y="73"/>
                  </a:lnTo>
                  <a:lnTo>
                    <a:pt x="770" y="74"/>
                  </a:lnTo>
                  <a:lnTo>
                    <a:pt x="771" y="74"/>
                  </a:lnTo>
                  <a:lnTo>
                    <a:pt x="772" y="75"/>
                  </a:lnTo>
                  <a:lnTo>
                    <a:pt x="773" y="77"/>
                  </a:lnTo>
                  <a:lnTo>
                    <a:pt x="774" y="76"/>
                  </a:lnTo>
                  <a:lnTo>
                    <a:pt x="774" y="77"/>
                  </a:lnTo>
                  <a:lnTo>
                    <a:pt x="775" y="80"/>
                  </a:lnTo>
                  <a:lnTo>
                    <a:pt x="776" y="79"/>
                  </a:lnTo>
                  <a:lnTo>
                    <a:pt x="777" y="79"/>
                  </a:lnTo>
                  <a:lnTo>
                    <a:pt x="778" y="80"/>
                  </a:lnTo>
                  <a:lnTo>
                    <a:pt x="779" y="79"/>
                  </a:lnTo>
                  <a:lnTo>
                    <a:pt x="780" y="81"/>
                  </a:lnTo>
                  <a:lnTo>
                    <a:pt x="781" y="81"/>
                  </a:lnTo>
                  <a:lnTo>
                    <a:pt x="782" y="83"/>
                  </a:lnTo>
                  <a:lnTo>
                    <a:pt x="782" y="84"/>
                  </a:lnTo>
                  <a:lnTo>
                    <a:pt x="784" y="86"/>
                  </a:lnTo>
                  <a:lnTo>
                    <a:pt x="784" y="87"/>
                  </a:lnTo>
                  <a:lnTo>
                    <a:pt x="785" y="86"/>
                  </a:lnTo>
                  <a:lnTo>
                    <a:pt x="786" y="88"/>
                  </a:lnTo>
                  <a:lnTo>
                    <a:pt x="787" y="87"/>
                  </a:lnTo>
                  <a:lnTo>
                    <a:pt x="788" y="88"/>
                  </a:lnTo>
                  <a:lnTo>
                    <a:pt x="789" y="88"/>
                  </a:lnTo>
                  <a:lnTo>
                    <a:pt x="790" y="87"/>
                  </a:lnTo>
                  <a:lnTo>
                    <a:pt x="791" y="87"/>
                  </a:lnTo>
                  <a:lnTo>
                    <a:pt x="792" y="88"/>
                  </a:lnTo>
                  <a:lnTo>
                    <a:pt x="793" y="88"/>
                  </a:lnTo>
                  <a:lnTo>
                    <a:pt x="793" y="87"/>
                  </a:lnTo>
                  <a:lnTo>
                    <a:pt x="795" y="87"/>
                  </a:lnTo>
                  <a:lnTo>
                    <a:pt x="797" y="86"/>
                  </a:lnTo>
                  <a:lnTo>
                    <a:pt x="798" y="86"/>
                  </a:lnTo>
                  <a:lnTo>
                    <a:pt x="799" y="85"/>
                  </a:lnTo>
                  <a:lnTo>
                    <a:pt x="800" y="86"/>
                  </a:lnTo>
                  <a:lnTo>
                    <a:pt x="801" y="86"/>
                  </a:lnTo>
                  <a:lnTo>
                    <a:pt x="802" y="84"/>
                  </a:lnTo>
                  <a:lnTo>
                    <a:pt x="803" y="82"/>
                  </a:lnTo>
                  <a:lnTo>
                    <a:pt x="803" y="81"/>
                  </a:lnTo>
                  <a:lnTo>
                    <a:pt x="805" y="79"/>
                  </a:lnTo>
                  <a:lnTo>
                    <a:pt x="805" y="77"/>
                  </a:lnTo>
                  <a:lnTo>
                    <a:pt x="806" y="77"/>
                  </a:lnTo>
                  <a:lnTo>
                    <a:pt x="807" y="77"/>
                  </a:lnTo>
                  <a:lnTo>
                    <a:pt x="808" y="77"/>
                  </a:lnTo>
                  <a:lnTo>
                    <a:pt x="810" y="75"/>
                  </a:lnTo>
                  <a:lnTo>
                    <a:pt x="811" y="74"/>
                  </a:lnTo>
                  <a:lnTo>
                    <a:pt x="813" y="74"/>
                  </a:lnTo>
                  <a:lnTo>
                    <a:pt x="814" y="72"/>
                  </a:lnTo>
                  <a:lnTo>
                    <a:pt x="815" y="70"/>
                  </a:lnTo>
                  <a:lnTo>
                    <a:pt x="816" y="69"/>
                  </a:lnTo>
                  <a:lnTo>
                    <a:pt x="817" y="67"/>
                  </a:lnTo>
                  <a:lnTo>
                    <a:pt x="818" y="67"/>
                  </a:lnTo>
                  <a:lnTo>
                    <a:pt x="819" y="67"/>
                  </a:lnTo>
                  <a:lnTo>
                    <a:pt x="820" y="67"/>
                  </a:lnTo>
                  <a:lnTo>
                    <a:pt x="821" y="67"/>
                  </a:lnTo>
                  <a:lnTo>
                    <a:pt x="822" y="67"/>
                  </a:lnTo>
                  <a:lnTo>
                    <a:pt x="824" y="67"/>
                  </a:lnTo>
                  <a:lnTo>
                    <a:pt x="826" y="66"/>
                  </a:lnTo>
                  <a:lnTo>
                    <a:pt x="827" y="67"/>
                  </a:lnTo>
                  <a:lnTo>
                    <a:pt x="827" y="66"/>
                  </a:lnTo>
                  <a:lnTo>
                    <a:pt x="829" y="67"/>
                  </a:lnTo>
                  <a:lnTo>
                    <a:pt x="831" y="68"/>
                  </a:lnTo>
                  <a:lnTo>
                    <a:pt x="831" y="69"/>
                  </a:lnTo>
                  <a:lnTo>
                    <a:pt x="832" y="70"/>
                  </a:lnTo>
                  <a:lnTo>
                    <a:pt x="833" y="70"/>
                  </a:lnTo>
                  <a:lnTo>
                    <a:pt x="834" y="72"/>
                  </a:lnTo>
                  <a:lnTo>
                    <a:pt x="835" y="72"/>
                  </a:lnTo>
                  <a:lnTo>
                    <a:pt x="836" y="74"/>
                  </a:lnTo>
                  <a:lnTo>
                    <a:pt x="837" y="75"/>
                  </a:lnTo>
                  <a:lnTo>
                    <a:pt x="839" y="78"/>
                  </a:lnTo>
                  <a:lnTo>
                    <a:pt x="839" y="80"/>
                  </a:lnTo>
                  <a:lnTo>
                    <a:pt x="840" y="80"/>
                  </a:lnTo>
                  <a:lnTo>
                    <a:pt x="841" y="82"/>
                  </a:lnTo>
                  <a:lnTo>
                    <a:pt x="842" y="84"/>
                  </a:lnTo>
                  <a:lnTo>
                    <a:pt x="843" y="84"/>
                  </a:lnTo>
                  <a:lnTo>
                    <a:pt x="844" y="87"/>
                  </a:lnTo>
                  <a:lnTo>
                    <a:pt x="845" y="89"/>
                  </a:lnTo>
                  <a:lnTo>
                    <a:pt x="845" y="90"/>
                  </a:lnTo>
                  <a:lnTo>
                    <a:pt x="846" y="91"/>
                  </a:lnTo>
                  <a:lnTo>
                    <a:pt x="847" y="92"/>
                  </a:lnTo>
                  <a:lnTo>
                    <a:pt x="848" y="94"/>
                  </a:lnTo>
                  <a:lnTo>
                    <a:pt x="849" y="97"/>
                  </a:lnTo>
                  <a:lnTo>
                    <a:pt x="850" y="98"/>
                  </a:lnTo>
                  <a:lnTo>
                    <a:pt x="850" y="100"/>
                  </a:lnTo>
                  <a:lnTo>
                    <a:pt x="852" y="103"/>
                  </a:lnTo>
                  <a:lnTo>
                    <a:pt x="852" y="104"/>
                  </a:lnTo>
                  <a:lnTo>
                    <a:pt x="853" y="107"/>
                  </a:lnTo>
                  <a:lnTo>
                    <a:pt x="854" y="110"/>
                  </a:lnTo>
                  <a:lnTo>
                    <a:pt x="855" y="113"/>
                  </a:lnTo>
                  <a:lnTo>
                    <a:pt x="856" y="114"/>
                  </a:lnTo>
                  <a:lnTo>
                    <a:pt x="857" y="117"/>
                  </a:lnTo>
                  <a:lnTo>
                    <a:pt x="858" y="119"/>
                  </a:lnTo>
                  <a:lnTo>
                    <a:pt x="858" y="120"/>
                  </a:lnTo>
                  <a:lnTo>
                    <a:pt x="860" y="124"/>
                  </a:lnTo>
                  <a:lnTo>
                    <a:pt x="860" y="127"/>
                  </a:lnTo>
                  <a:lnTo>
                    <a:pt x="861" y="128"/>
                  </a:lnTo>
                  <a:lnTo>
                    <a:pt x="862" y="131"/>
                  </a:lnTo>
                  <a:lnTo>
                    <a:pt x="863" y="133"/>
                  </a:lnTo>
                  <a:lnTo>
                    <a:pt x="864" y="134"/>
                  </a:lnTo>
                  <a:lnTo>
                    <a:pt x="865" y="137"/>
                  </a:lnTo>
                  <a:lnTo>
                    <a:pt x="866" y="140"/>
                  </a:lnTo>
                  <a:lnTo>
                    <a:pt x="868" y="142"/>
                  </a:lnTo>
                  <a:lnTo>
                    <a:pt x="868" y="144"/>
                  </a:lnTo>
                  <a:lnTo>
                    <a:pt x="869" y="145"/>
                  </a:lnTo>
                  <a:lnTo>
                    <a:pt x="870" y="148"/>
                  </a:lnTo>
                  <a:lnTo>
                    <a:pt x="871" y="150"/>
                  </a:lnTo>
                  <a:lnTo>
                    <a:pt x="873" y="152"/>
                  </a:lnTo>
                  <a:lnTo>
                    <a:pt x="873" y="154"/>
                  </a:lnTo>
                  <a:lnTo>
                    <a:pt x="874" y="156"/>
                  </a:lnTo>
                  <a:lnTo>
                    <a:pt x="876" y="157"/>
                  </a:lnTo>
                  <a:lnTo>
                    <a:pt x="877" y="158"/>
                  </a:lnTo>
                  <a:lnTo>
                    <a:pt x="878" y="160"/>
                  </a:lnTo>
                  <a:lnTo>
                    <a:pt x="879" y="160"/>
                  </a:lnTo>
                  <a:lnTo>
                    <a:pt x="879" y="161"/>
                  </a:lnTo>
                  <a:lnTo>
                    <a:pt x="881" y="164"/>
                  </a:lnTo>
                  <a:lnTo>
                    <a:pt x="881" y="165"/>
                  </a:lnTo>
                  <a:lnTo>
                    <a:pt x="882" y="166"/>
                  </a:lnTo>
                  <a:lnTo>
                    <a:pt x="883" y="167"/>
                  </a:lnTo>
                  <a:lnTo>
                    <a:pt x="884" y="168"/>
                  </a:lnTo>
                  <a:lnTo>
                    <a:pt x="885" y="168"/>
                  </a:lnTo>
                  <a:lnTo>
                    <a:pt x="886" y="171"/>
                  </a:lnTo>
                  <a:lnTo>
                    <a:pt x="887" y="172"/>
                  </a:lnTo>
                  <a:lnTo>
                    <a:pt x="887" y="173"/>
                  </a:lnTo>
                  <a:lnTo>
                    <a:pt x="889" y="174"/>
                  </a:lnTo>
                  <a:lnTo>
                    <a:pt x="890" y="175"/>
                  </a:lnTo>
                  <a:lnTo>
                    <a:pt x="890" y="176"/>
                  </a:lnTo>
                  <a:lnTo>
                    <a:pt x="892" y="177"/>
                  </a:lnTo>
                  <a:lnTo>
                    <a:pt x="892" y="178"/>
                  </a:lnTo>
                  <a:lnTo>
                    <a:pt x="894" y="179"/>
                  </a:lnTo>
                  <a:lnTo>
                    <a:pt x="895" y="181"/>
                  </a:lnTo>
                  <a:lnTo>
                    <a:pt x="896" y="181"/>
                  </a:lnTo>
                  <a:lnTo>
                    <a:pt x="897" y="182"/>
                  </a:lnTo>
                  <a:lnTo>
                    <a:pt x="898" y="182"/>
                  </a:lnTo>
                  <a:lnTo>
                    <a:pt x="900" y="183"/>
                  </a:lnTo>
                  <a:lnTo>
                    <a:pt x="901" y="182"/>
                  </a:lnTo>
                  <a:lnTo>
                    <a:pt x="902" y="183"/>
                  </a:lnTo>
                  <a:lnTo>
                    <a:pt x="903" y="182"/>
                  </a:lnTo>
                  <a:lnTo>
                    <a:pt x="904" y="183"/>
                  </a:lnTo>
                  <a:lnTo>
                    <a:pt x="905" y="183"/>
                  </a:lnTo>
                  <a:lnTo>
                    <a:pt x="906" y="183"/>
                  </a:lnTo>
                  <a:lnTo>
                    <a:pt x="907" y="187"/>
                  </a:lnTo>
                  <a:lnTo>
                    <a:pt x="908" y="187"/>
                  </a:lnTo>
                  <a:lnTo>
                    <a:pt x="910" y="189"/>
                  </a:lnTo>
                  <a:lnTo>
                    <a:pt x="911" y="188"/>
                  </a:lnTo>
                  <a:lnTo>
                    <a:pt x="912" y="187"/>
                  </a:lnTo>
                  <a:lnTo>
                    <a:pt x="913" y="187"/>
                  </a:lnTo>
                  <a:lnTo>
                    <a:pt x="915" y="185"/>
                  </a:lnTo>
                  <a:lnTo>
                    <a:pt x="916" y="186"/>
                  </a:lnTo>
                  <a:lnTo>
                    <a:pt x="917" y="185"/>
                  </a:lnTo>
                  <a:lnTo>
                    <a:pt x="918" y="185"/>
                  </a:lnTo>
                  <a:lnTo>
                    <a:pt x="919" y="184"/>
                  </a:lnTo>
                  <a:lnTo>
                    <a:pt x="920" y="185"/>
                  </a:lnTo>
                  <a:lnTo>
                    <a:pt x="921" y="185"/>
                  </a:lnTo>
                  <a:lnTo>
                    <a:pt x="922" y="186"/>
                  </a:lnTo>
                  <a:lnTo>
                    <a:pt x="923" y="185"/>
                  </a:lnTo>
                  <a:lnTo>
                    <a:pt x="924" y="185"/>
                  </a:lnTo>
                  <a:lnTo>
                    <a:pt x="925" y="184"/>
                  </a:lnTo>
                  <a:lnTo>
                    <a:pt x="926" y="184"/>
                  </a:lnTo>
                  <a:lnTo>
                    <a:pt x="927" y="185"/>
                  </a:lnTo>
                  <a:lnTo>
                    <a:pt x="929" y="184"/>
                  </a:lnTo>
                  <a:lnTo>
                    <a:pt x="931" y="183"/>
                  </a:lnTo>
                  <a:lnTo>
                    <a:pt x="932" y="183"/>
                  </a:lnTo>
                  <a:lnTo>
                    <a:pt x="932" y="182"/>
                  </a:lnTo>
                  <a:lnTo>
                    <a:pt x="934" y="182"/>
                  </a:lnTo>
                  <a:lnTo>
                    <a:pt x="934" y="181"/>
                  </a:lnTo>
                  <a:lnTo>
                    <a:pt x="935" y="181"/>
                  </a:lnTo>
                  <a:lnTo>
                    <a:pt x="936" y="181"/>
                  </a:lnTo>
                  <a:lnTo>
                    <a:pt x="937" y="180"/>
                  </a:lnTo>
                  <a:lnTo>
                    <a:pt x="938" y="179"/>
                  </a:lnTo>
                  <a:lnTo>
                    <a:pt x="939" y="179"/>
                  </a:lnTo>
                  <a:lnTo>
                    <a:pt x="940" y="179"/>
                  </a:lnTo>
                  <a:lnTo>
                    <a:pt x="940" y="178"/>
                  </a:lnTo>
                  <a:lnTo>
                    <a:pt x="942" y="178"/>
                  </a:lnTo>
                  <a:lnTo>
                    <a:pt x="942" y="177"/>
                  </a:lnTo>
                  <a:lnTo>
                    <a:pt x="944" y="175"/>
                  </a:lnTo>
                  <a:lnTo>
                    <a:pt x="945" y="175"/>
                  </a:lnTo>
                  <a:lnTo>
                    <a:pt x="946" y="173"/>
                  </a:lnTo>
                  <a:lnTo>
                    <a:pt x="947" y="172"/>
                  </a:lnTo>
                  <a:lnTo>
                    <a:pt x="948" y="172"/>
                  </a:lnTo>
                  <a:lnTo>
                    <a:pt x="949" y="171"/>
                  </a:lnTo>
                  <a:lnTo>
                    <a:pt x="950" y="171"/>
                  </a:lnTo>
                  <a:lnTo>
                    <a:pt x="952" y="169"/>
                  </a:lnTo>
                  <a:lnTo>
                    <a:pt x="953" y="167"/>
                  </a:lnTo>
                  <a:lnTo>
                    <a:pt x="955" y="167"/>
                  </a:lnTo>
                  <a:lnTo>
                    <a:pt x="955" y="166"/>
                  </a:lnTo>
                  <a:lnTo>
                    <a:pt x="956" y="165"/>
                  </a:lnTo>
                  <a:lnTo>
                    <a:pt x="957" y="164"/>
                  </a:lnTo>
                  <a:lnTo>
                    <a:pt x="958" y="164"/>
                  </a:lnTo>
                  <a:lnTo>
                    <a:pt x="959" y="161"/>
                  </a:lnTo>
                  <a:lnTo>
                    <a:pt x="960" y="161"/>
                  </a:lnTo>
                  <a:lnTo>
                    <a:pt x="961" y="160"/>
                  </a:lnTo>
                  <a:lnTo>
                    <a:pt x="963" y="160"/>
                  </a:lnTo>
                  <a:lnTo>
                    <a:pt x="965" y="160"/>
                  </a:lnTo>
                  <a:lnTo>
                    <a:pt x="966" y="160"/>
                  </a:lnTo>
                  <a:lnTo>
                    <a:pt x="968" y="158"/>
                  </a:lnTo>
                  <a:lnTo>
                    <a:pt x="969" y="158"/>
                  </a:lnTo>
                  <a:lnTo>
                    <a:pt x="970" y="157"/>
                  </a:lnTo>
                  <a:lnTo>
                    <a:pt x="971" y="157"/>
                  </a:lnTo>
                  <a:lnTo>
                    <a:pt x="971" y="155"/>
                  </a:lnTo>
                  <a:lnTo>
                    <a:pt x="973" y="156"/>
                  </a:lnTo>
                  <a:lnTo>
                    <a:pt x="974" y="155"/>
                  </a:lnTo>
                  <a:lnTo>
                    <a:pt x="976" y="155"/>
                  </a:lnTo>
                  <a:lnTo>
                    <a:pt x="978" y="154"/>
                  </a:lnTo>
                  <a:lnTo>
                    <a:pt x="979" y="154"/>
                  </a:lnTo>
                  <a:lnTo>
                    <a:pt x="980" y="154"/>
                  </a:lnTo>
                  <a:lnTo>
                    <a:pt x="981" y="154"/>
                  </a:lnTo>
                  <a:lnTo>
                    <a:pt x="982" y="152"/>
                  </a:lnTo>
                  <a:lnTo>
                    <a:pt x="984" y="152"/>
                  </a:lnTo>
                  <a:lnTo>
                    <a:pt x="985" y="150"/>
                  </a:lnTo>
                  <a:lnTo>
                    <a:pt x="986" y="150"/>
                  </a:lnTo>
                  <a:lnTo>
                    <a:pt x="987" y="150"/>
                  </a:lnTo>
                  <a:lnTo>
                    <a:pt x="989" y="149"/>
                  </a:lnTo>
                  <a:lnTo>
                    <a:pt x="990" y="149"/>
                  </a:lnTo>
                  <a:lnTo>
                    <a:pt x="990" y="150"/>
                  </a:lnTo>
                  <a:lnTo>
                    <a:pt x="992" y="149"/>
                  </a:lnTo>
                  <a:lnTo>
                    <a:pt x="992" y="148"/>
                  </a:lnTo>
                  <a:lnTo>
                    <a:pt x="993" y="147"/>
                  </a:lnTo>
                  <a:lnTo>
                    <a:pt x="994" y="147"/>
                  </a:lnTo>
                  <a:lnTo>
                    <a:pt x="995" y="147"/>
                  </a:lnTo>
                  <a:lnTo>
                    <a:pt x="996" y="146"/>
                  </a:lnTo>
                  <a:lnTo>
                    <a:pt x="997" y="146"/>
                  </a:lnTo>
                  <a:lnTo>
                    <a:pt x="997" y="147"/>
                  </a:lnTo>
                  <a:lnTo>
                    <a:pt x="998" y="146"/>
                  </a:lnTo>
                  <a:lnTo>
                    <a:pt x="999" y="147"/>
                  </a:lnTo>
                  <a:lnTo>
                    <a:pt x="1000" y="147"/>
                  </a:lnTo>
                  <a:lnTo>
                    <a:pt x="1001" y="146"/>
                  </a:lnTo>
                  <a:lnTo>
                    <a:pt x="1002" y="146"/>
                  </a:lnTo>
                  <a:lnTo>
                    <a:pt x="1003" y="144"/>
                  </a:lnTo>
                  <a:lnTo>
                    <a:pt x="1003" y="143"/>
                  </a:lnTo>
                  <a:lnTo>
                    <a:pt x="1005" y="143"/>
                  </a:lnTo>
                  <a:lnTo>
                    <a:pt x="1006" y="141"/>
                  </a:lnTo>
                  <a:lnTo>
                    <a:pt x="1007" y="141"/>
                  </a:lnTo>
                  <a:lnTo>
                    <a:pt x="1008" y="141"/>
                  </a:lnTo>
                  <a:lnTo>
                    <a:pt x="1010" y="143"/>
                  </a:lnTo>
                  <a:lnTo>
                    <a:pt x="1011" y="143"/>
                  </a:lnTo>
                  <a:lnTo>
                    <a:pt x="1013" y="143"/>
                  </a:lnTo>
                  <a:lnTo>
                    <a:pt x="1013" y="141"/>
                  </a:lnTo>
                  <a:lnTo>
                    <a:pt x="1015" y="141"/>
                  </a:lnTo>
                  <a:lnTo>
                    <a:pt x="1016" y="141"/>
                  </a:lnTo>
                  <a:lnTo>
                    <a:pt x="1018" y="141"/>
                  </a:lnTo>
                  <a:lnTo>
                    <a:pt x="1018" y="142"/>
                  </a:lnTo>
                  <a:lnTo>
                    <a:pt x="1020" y="141"/>
                  </a:lnTo>
                  <a:lnTo>
                    <a:pt x="1021" y="142"/>
                  </a:lnTo>
                  <a:lnTo>
                    <a:pt x="1022" y="141"/>
                  </a:lnTo>
                  <a:lnTo>
                    <a:pt x="1023" y="141"/>
                  </a:lnTo>
                  <a:lnTo>
                    <a:pt x="1024" y="141"/>
                  </a:lnTo>
                  <a:lnTo>
                    <a:pt x="1026" y="141"/>
                  </a:lnTo>
                  <a:lnTo>
                    <a:pt x="1027" y="140"/>
                  </a:lnTo>
                  <a:lnTo>
                    <a:pt x="1028" y="141"/>
                  </a:lnTo>
                  <a:lnTo>
                    <a:pt x="1029" y="142"/>
                  </a:lnTo>
                  <a:lnTo>
                    <a:pt x="1030" y="141"/>
                  </a:lnTo>
                  <a:lnTo>
                    <a:pt x="1031" y="142"/>
                  </a:lnTo>
                  <a:lnTo>
                    <a:pt x="1032" y="142"/>
                  </a:lnTo>
                  <a:lnTo>
                    <a:pt x="1032" y="141"/>
                  </a:lnTo>
                  <a:lnTo>
                    <a:pt x="1034" y="141"/>
                  </a:lnTo>
                  <a:lnTo>
                    <a:pt x="1036" y="141"/>
                  </a:lnTo>
                  <a:lnTo>
                    <a:pt x="1037" y="141"/>
                  </a:lnTo>
                  <a:lnTo>
                    <a:pt x="1037" y="142"/>
                  </a:lnTo>
                  <a:lnTo>
                    <a:pt x="1039" y="142"/>
                  </a:lnTo>
                  <a:lnTo>
                    <a:pt x="1040" y="141"/>
                  </a:lnTo>
                  <a:lnTo>
                    <a:pt x="1041" y="142"/>
                  </a:lnTo>
                  <a:lnTo>
                    <a:pt x="1042" y="142"/>
                  </a:lnTo>
                  <a:lnTo>
                    <a:pt x="1043" y="141"/>
                  </a:lnTo>
                  <a:lnTo>
                    <a:pt x="1044" y="142"/>
                  </a:lnTo>
                  <a:lnTo>
                    <a:pt x="1045" y="142"/>
                  </a:lnTo>
                  <a:lnTo>
                    <a:pt x="1045" y="141"/>
                  </a:lnTo>
                  <a:lnTo>
                    <a:pt x="1047" y="142"/>
                  </a:lnTo>
                  <a:lnTo>
                    <a:pt x="1049" y="142"/>
                  </a:lnTo>
                  <a:lnTo>
                    <a:pt x="1050" y="141"/>
                  </a:lnTo>
                  <a:lnTo>
                    <a:pt x="1051" y="144"/>
                  </a:lnTo>
                  <a:lnTo>
                    <a:pt x="1052" y="142"/>
                  </a:lnTo>
                  <a:lnTo>
                    <a:pt x="1053" y="142"/>
                  </a:lnTo>
                  <a:lnTo>
                    <a:pt x="1053" y="143"/>
                  </a:lnTo>
                  <a:lnTo>
                    <a:pt x="1055" y="143"/>
                  </a:lnTo>
                  <a:lnTo>
                    <a:pt x="1056" y="144"/>
                  </a:lnTo>
                  <a:lnTo>
                    <a:pt x="1057" y="142"/>
                  </a:lnTo>
                  <a:lnTo>
                    <a:pt x="1058" y="142"/>
                  </a:lnTo>
                  <a:lnTo>
                    <a:pt x="1059" y="143"/>
                  </a:lnTo>
                  <a:lnTo>
                    <a:pt x="1060" y="142"/>
                  </a:lnTo>
                  <a:lnTo>
                    <a:pt x="1061" y="143"/>
                  </a:lnTo>
                  <a:lnTo>
                    <a:pt x="1062" y="142"/>
                  </a:lnTo>
                  <a:lnTo>
                    <a:pt x="1063" y="141"/>
                  </a:lnTo>
                  <a:lnTo>
                    <a:pt x="1064" y="144"/>
                  </a:lnTo>
                  <a:lnTo>
                    <a:pt x="1065" y="143"/>
                  </a:lnTo>
                  <a:lnTo>
                    <a:pt x="1066" y="142"/>
                  </a:lnTo>
                  <a:lnTo>
                    <a:pt x="1066" y="141"/>
                  </a:lnTo>
                  <a:lnTo>
                    <a:pt x="1068" y="142"/>
                  </a:lnTo>
                  <a:lnTo>
                    <a:pt x="1070" y="141"/>
                  </a:lnTo>
                  <a:lnTo>
                    <a:pt x="1070" y="142"/>
                  </a:lnTo>
                  <a:lnTo>
                    <a:pt x="1071" y="144"/>
                  </a:lnTo>
                  <a:lnTo>
                    <a:pt x="1072" y="142"/>
                  </a:lnTo>
                  <a:lnTo>
                    <a:pt x="1073" y="143"/>
                  </a:lnTo>
                  <a:lnTo>
                    <a:pt x="1074" y="142"/>
                  </a:lnTo>
                  <a:lnTo>
                    <a:pt x="1074" y="143"/>
                  </a:lnTo>
                  <a:lnTo>
                    <a:pt x="1076" y="144"/>
                  </a:lnTo>
                  <a:lnTo>
                    <a:pt x="1076" y="143"/>
                  </a:lnTo>
                  <a:lnTo>
                    <a:pt x="1077" y="142"/>
                  </a:lnTo>
                  <a:lnTo>
                    <a:pt x="1078" y="142"/>
                  </a:lnTo>
                  <a:lnTo>
                    <a:pt x="1079" y="142"/>
                  </a:lnTo>
                  <a:lnTo>
                    <a:pt x="1079" y="143"/>
                  </a:lnTo>
                  <a:lnTo>
                    <a:pt x="1081" y="143"/>
                  </a:lnTo>
                  <a:lnTo>
                    <a:pt x="1082" y="144"/>
                  </a:lnTo>
                  <a:lnTo>
                    <a:pt x="1083" y="142"/>
                  </a:lnTo>
                  <a:lnTo>
                    <a:pt x="1084" y="143"/>
                  </a:lnTo>
                  <a:lnTo>
                    <a:pt x="1085" y="144"/>
                  </a:lnTo>
                  <a:lnTo>
                    <a:pt x="1086" y="144"/>
                  </a:lnTo>
                  <a:lnTo>
                    <a:pt x="1087" y="144"/>
                  </a:lnTo>
                  <a:lnTo>
                    <a:pt x="1089" y="144"/>
                  </a:lnTo>
                  <a:lnTo>
                    <a:pt x="1091" y="143"/>
                  </a:lnTo>
                  <a:lnTo>
                    <a:pt x="1092" y="144"/>
                  </a:lnTo>
                  <a:lnTo>
                    <a:pt x="1094" y="144"/>
                  </a:lnTo>
                  <a:lnTo>
                    <a:pt x="1095" y="143"/>
                  </a:lnTo>
                  <a:lnTo>
                    <a:pt x="1095" y="144"/>
                  </a:lnTo>
                  <a:lnTo>
                    <a:pt x="1097" y="142"/>
                  </a:lnTo>
                  <a:lnTo>
                    <a:pt x="1097" y="143"/>
                  </a:lnTo>
                  <a:lnTo>
                    <a:pt x="1099" y="144"/>
                  </a:lnTo>
                  <a:lnTo>
                    <a:pt x="1099" y="143"/>
                  </a:lnTo>
                  <a:lnTo>
                    <a:pt x="1100" y="142"/>
                  </a:lnTo>
                  <a:lnTo>
                    <a:pt x="1100" y="143"/>
                  </a:lnTo>
                  <a:lnTo>
                    <a:pt x="1102" y="144"/>
                  </a:lnTo>
                  <a:lnTo>
                    <a:pt x="1103" y="143"/>
                  </a:lnTo>
                  <a:lnTo>
                    <a:pt x="1104" y="144"/>
                  </a:lnTo>
                  <a:lnTo>
                    <a:pt x="1105" y="144"/>
                  </a:lnTo>
                  <a:lnTo>
                    <a:pt x="1106" y="142"/>
                  </a:lnTo>
                  <a:lnTo>
                    <a:pt x="1107" y="143"/>
                  </a:lnTo>
                  <a:lnTo>
                    <a:pt x="1108" y="143"/>
                  </a:lnTo>
                  <a:lnTo>
                    <a:pt x="1108" y="144"/>
                  </a:lnTo>
                  <a:lnTo>
                    <a:pt x="1110" y="143"/>
                  </a:lnTo>
                  <a:lnTo>
                    <a:pt x="1110" y="144"/>
                  </a:lnTo>
                  <a:lnTo>
                    <a:pt x="1112" y="144"/>
                  </a:lnTo>
                  <a:lnTo>
                    <a:pt x="1113" y="144"/>
                  </a:lnTo>
                  <a:lnTo>
                    <a:pt x="1115" y="144"/>
                  </a:lnTo>
                  <a:lnTo>
                    <a:pt x="1116" y="143"/>
                  </a:lnTo>
                  <a:lnTo>
                    <a:pt x="1117" y="144"/>
                  </a:lnTo>
                  <a:lnTo>
                    <a:pt x="1118" y="144"/>
                  </a:lnTo>
                  <a:lnTo>
                    <a:pt x="1118" y="143"/>
                  </a:lnTo>
                  <a:lnTo>
                    <a:pt x="1120" y="144"/>
                  </a:lnTo>
                  <a:lnTo>
                    <a:pt x="1121" y="143"/>
                  </a:lnTo>
                  <a:lnTo>
                    <a:pt x="1123" y="142"/>
                  </a:lnTo>
                  <a:lnTo>
                    <a:pt x="1125" y="144"/>
                  </a:lnTo>
                  <a:lnTo>
                    <a:pt x="1126" y="144"/>
                  </a:lnTo>
                  <a:lnTo>
                    <a:pt x="1128" y="144"/>
                  </a:lnTo>
                  <a:lnTo>
                    <a:pt x="1129" y="144"/>
                  </a:lnTo>
                  <a:lnTo>
                    <a:pt x="1131" y="144"/>
                  </a:lnTo>
                  <a:lnTo>
                    <a:pt x="1132" y="144"/>
                  </a:lnTo>
                  <a:lnTo>
                    <a:pt x="1133" y="144"/>
                  </a:lnTo>
                  <a:lnTo>
                    <a:pt x="1134" y="144"/>
                  </a:lnTo>
                  <a:lnTo>
                    <a:pt x="1136" y="144"/>
                  </a:lnTo>
                  <a:lnTo>
                    <a:pt x="1137" y="144"/>
                  </a:lnTo>
                  <a:lnTo>
                    <a:pt x="1137" y="145"/>
                  </a:lnTo>
                  <a:lnTo>
                    <a:pt x="1139" y="144"/>
                  </a:lnTo>
                  <a:lnTo>
                    <a:pt x="1141" y="144"/>
                  </a:lnTo>
                  <a:lnTo>
                    <a:pt x="1142" y="144"/>
                  </a:lnTo>
                  <a:lnTo>
                    <a:pt x="1144" y="144"/>
                  </a:lnTo>
                  <a:lnTo>
                    <a:pt x="1146" y="144"/>
                  </a:lnTo>
                  <a:lnTo>
                    <a:pt x="1147" y="144"/>
                  </a:lnTo>
                  <a:lnTo>
                    <a:pt x="1149" y="144"/>
                  </a:lnTo>
                  <a:lnTo>
                    <a:pt x="1150" y="144"/>
                  </a:lnTo>
                  <a:lnTo>
                    <a:pt x="1151" y="146"/>
                  </a:lnTo>
                  <a:lnTo>
                    <a:pt x="1152" y="146"/>
                  </a:lnTo>
                  <a:lnTo>
                    <a:pt x="1152" y="144"/>
                  </a:lnTo>
                  <a:lnTo>
                    <a:pt x="1154" y="145"/>
                  </a:lnTo>
                  <a:lnTo>
                    <a:pt x="1155" y="144"/>
                  </a:lnTo>
                  <a:lnTo>
                    <a:pt x="1156" y="145"/>
                  </a:lnTo>
                  <a:lnTo>
                    <a:pt x="1157" y="145"/>
                  </a:lnTo>
                  <a:lnTo>
                    <a:pt x="1158" y="144"/>
                  </a:lnTo>
                  <a:lnTo>
                    <a:pt x="1159" y="145"/>
                  </a:lnTo>
                  <a:lnTo>
                    <a:pt x="1160" y="145"/>
                  </a:lnTo>
                  <a:lnTo>
                    <a:pt x="1161" y="146"/>
                  </a:lnTo>
                  <a:lnTo>
                    <a:pt x="1162" y="146"/>
                  </a:lnTo>
                  <a:lnTo>
                    <a:pt x="1163" y="147"/>
                  </a:lnTo>
                  <a:lnTo>
                    <a:pt x="1165" y="147"/>
                  </a:lnTo>
                  <a:lnTo>
                    <a:pt x="1166" y="147"/>
                  </a:lnTo>
                  <a:lnTo>
                    <a:pt x="1167" y="147"/>
                  </a:lnTo>
                  <a:lnTo>
                    <a:pt x="1168" y="147"/>
                  </a:lnTo>
                  <a:lnTo>
                    <a:pt x="1169" y="147"/>
                  </a:lnTo>
                  <a:lnTo>
                    <a:pt x="1170" y="147"/>
                  </a:lnTo>
                  <a:lnTo>
                    <a:pt x="1171" y="147"/>
                  </a:lnTo>
                  <a:lnTo>
                    <a:pt x="1173" y="147"/>
                  </a:lnTo>
                  <a:lnTo>
                    <a:pt x="1173" y="148"/>
                  </a:lnTo>
                  <a:lnTo>
                    <a:pt x="1175" y="147"/>
                  </a:lnTo>
                  <a:lnTo>
                    <a:pt x="1176" y="148"/>
                  </a:lnTo>
                  <a:lnTo>
                    <a:pt x="1177" y="147"/>
                  </a:lnTo>
                  <a:lnTo>
                    <a:pt x="1178" y="147"/>
                  </a:lnTo>
                  <a:lnTo>
                    <a:pt x="1179" y="148"/>
                  </a:lnTo>
                  <a:lnTo>
                    <a:pt x="1181" y="147"/>
                  </a:lnTo>
                  <a:lnTo>
                    <a:pt x="1182" y="148"/>
                  </a:lnTo>
                  <a:lnTo>
                    <a:pt x="1183" y="149"/>
                  </a:lnTo>
                  <a:lnTo>
                    <a:pt x="1184" y="149"/>
                  </a:lnTo>
                  <a:lnTo>
                    <a:pt x="1184" y="148"/>
                  </a:lnTo>
                  <a:lnTo>
                    <a:pt x="1186" y="148"/>
                  </a:lnTo>
                  <a:lnTo>
                    <a:pt x="1188" y="150"/>
                  </a:lnTo>
                  <a:lnTo>
                    <a:pt x="1189" y="148"/>
                  </a:lnTo>
                  <a:lnTo>
                    <a:pt x="1190" y="149"/>
                  </a:lnTo>
                  <a:lnTo>
                    <a:pt x="1191" y="149"/>
                  </a:lnTo>
                  <a:lnTo>
                    <a:pt x="1192" y="149"/>
                  </a:lnTo>
                  <a:lnTo>
                    <a:pt x="1192" y="150"/>
                  </a:lnTo>
                  <a:lnTo>
                    <a:pt x="1194" y="149"/>
                  </a:lnTo>
                  <a:lnTo>
                    <a:pt x="1196" y="148"/>
                  </a:lnTo>
                  <a:lnTo>
                    <a:pt x="1197" y="148"/>
                  </a:lnTo>
                  <a:lnTo>
                    <a:pt x="1198" y="149"/>
                  </a:lnTo>
                  <a:lnTo>
                    <a:pt x="1199" y="150"/>
                  </a:lnTo>
                  <a:lnTo>
                    <a:pt x="1200" y="150"/>
                  </a:lnTo>
                  <a:lnTo>
                    <a:pt x="1200" y="149"/>
                  </a:lnTo>
                  <a:lnTo>
                    <a:pt x="1202" y="150"/>
                  </a:lnTo>
                  <a:lnTo>
                    <a:pt x="1204" y="150"/>
                  </a:lnTo>
                  <a:lnTo>
                    <a:pt x="1205" y="150"/>
                  </a:lnTo>
                  <a:lnTo>
                    <a:pt x="1207" y="150"/>
                  </a:lnTo>
                  <a:lnTo>
                    <a:pt x="1209" y="150"/>
                  </a:lnTo>
                  <a:lnTo>
                    <a:pt x="1209" y="151"/>
                  </a:lnTo>
                  <a:lnTo>
                    <a:pt x="1210" y="151"/>
                  </a:lnTo>
                  <a:lnTo>
                    <a:pt x="1211" y="150"/>
                  </a:lnTo>
                  <a:lnTo>
                    <a:pt x="1212" y="150"/>
                  </a:lnTo>
                  <a:lnTo>
                    <a:pt x="1213" y="151"/>
                  </a:lnTo>
                  <a:lnTo>
                    <a:pt x="1214" y="150"/>
                  </a:lnTo>
                  <a:lnTo>
                    <a:pt x="1215" y="151"/>
                  </a:lnTo>
                  <a:lnTo>
                    <a:pt x="1215" y="150"/>
                  </a:lnTo>
                  <a:lnTo>
                    <a:pt x="1216" y="151"/>
                  </a:lnTo>
                  <a:lnTo>
                    <a:pt x="1217" y="151"/>
                  </a:lnTo>
                  <a:lnTo>
                    <a:pt x="1218" y="151"/>
                  </a:lnTo>
                  <a:lnTo>
                    <a:pt x="1219" y="150"/>
                  </a:lnTo>
                  <a:lnTo>
                    <a:pt x="1220" y="151"/>
                  </a:lnTo>
                  <a:lnTo>
                    <a:pt x="1221" y="152"/>
                  </a:lnTo>
                  <a:lnTo>
                    <a:pt x="1221" y="151"/>
                  </a:lnTo>
                  <a:lnTo>
                    <a:pt x="1223" y="153"/>
                  </a:lnTo>
                  <a:lnTo>
                    <a:pt x="1223" y="152"/>
                  </a:lnTo>
                  <a:lnTo>
                    <a:pt x="1224" y="151"/>
                  </a:lnTo>
                  <a:lnTo>
                    <a:pt x="1225" y="151"/>
                  </a:lnTo>
                  <a:lnTo>
                    <a:pt x="1226" y="152"/>
                  </a:lnTo>
                  <a:lnTo>
                    <a:pt x="1227" y="151"/>
                  </a:lnTo>
                  <a:lnTo>
                    <a:pt x="1228" y="151"/>
                  </a:lnTo>
                  <a:lnTo>
                    <a:pt x="1229" y="153"/>
                  </a:lnTo>
                  <a:lnTo>
                    <a:pt x="1230" y="152"/>
                  </a:lnTo>
                  <a:lnTo>
                    <a:pt x="1231" y="153"/>
                  </a:lnTo>
                  <a:lnTo>
                    <a:pt x="1233" y="152"/>
                  </a:lnTo>
                  <a:lnTo>
                    <a:pt x="1234" y="152"/>
                  </a:lnTo>
                  <a:lnTo>
                    <a:pt x="1234" y="153"/>
                  </a:lnTo>
                  <a:lnTo>
                    <a:pt x="1236" y="153"/>
                  </a:lnTo>
                  <a:lnTo>
                    <a:pt x="1236" y="152"/>
                  </a:lnTo>
                  <a:lnTo>
                    <a:pt x="1238" y="153"/>
                  </a:lnTo>
                  <a:lnTo>
                    <a:pt x="1239" y="153"/>
                  </a:lnTo>
                  <a:lnTo>
                    <a:pt x="1240" y="154"/>
                  </a:lnTo>
                  <a:lnTo>
                    <a:pt x="1241" y="153"/>
                  </a:lnTo>
                  <a:lnTo>
                    <a:pt x="1242" y="151"/>
                  </a:lnTo>
                  <a:lnTo>
                    <a:pt x="1243" y="152"/>
                  </a:lnTo>
                  <a:lnTo>
                    <a:pt x="1244" y="152"/>
                  </a:lnTo>
                  <a:lnTo>
                    <a:pt x="1245" y="153"/>
                  </a:lnTo>
                  <a:lnTo>
                    <a:pt x="1246" y="152"/>
                  </a:lnTo>
                  <a:lnTo>
                    <a:pt x="1247" y="152"/>
                  </a:lnTo>
                  <a:lnTo>
                    <a:pt x="1249" y="152"/>
                  </a:lnTo>
                  <a:lnTo>
                    <a:pt x="1249" y="154"/>
                  </a:lnTo>
                  <a:lnTo>
                    <a:pt x="1251" y="154"/>
                  </a:lnTo>
                  <a:lnTo>
                    <a:pt x="1252" y="154"/>
                  </a:lnTo>
                  <a:lnTo>
                    <a:pt x="1253" y="153"/>
                  </a:lnTo>
                  <a:lnTo>
                    <a:pt x="1254" y="153"/>
                  </a:lnTo>
                  <a:lnTo>
                    <a:pt x="1255" y="153"/>
                  </a:lnTo>
                  <a:lnTo>
                    <a:pt x="1256" y="152"/>
                  </a:lnTo>
                  <a:lnTo>
                    <a:pt x="1257" y="152"/>
                  </a:lnTo>
                  <a:lnTo>
                    <a:pt x="1257" y="153"/>
                  </a:lnTo>
                  <a:lnTo>
                    <a:pt x="1259" y="152"/>
                  </a:lnTo>
                  <a:lnTo>
                    <a:pt x="1260" y="154"/>
                  </a:lnTo>
                  <a:lnTo>
                    <a:pt x="1262" y="154"/>
                  </a:lnTo>
                  <a:lnTo>
                    <a:pt x="1263" y="154"/>
                  </a:lnTo>
                  <a:lnTo>
                    <a:pt x="1264" y="154"/>
                  </a:lnTo>
                  <a:lnTo>
                    <a:pt x="1265" y="154"/>
                  </a:lnTo>
                  <a:lnTo>
                    <a:pt x="1266" y="154"/>
                  </a:lnTo>
                  <a:lnTo>
                    <a:pt x="1267" y="154"/>
                  </a:lnTo>
                  <a:lnTo>
                    <a:pt x="1268" y="154"/>
                  </a:lnTo>
                  <a:lnTo>
                    <a:pt x="1270" y="154"/>
                  </a:lnTo>
                  <a:lnTo>
                    <a:pt x="1271" y="153"/>
                  </a:lnTo>
                  <a:lnTo>
                    <a:pt x="1272" y="154"/>
                  </a:lnTo>
                  <a:lnTo>
                    <a:pt x="1273" y="154"/>
                  </a:lnTo>
                  <a:lnTo>
                    <a:pt x="1275" y="154"/>
                  </a:lnTo>
                  <a:lnTo>
                    <a:pt x="1276" y="154"/>
                  </a:lnTo>
                  <a:lnTo>
                    <a:pt x="1278" y="154"/>
                  </a:lnTo>
                  <a:lnTo>
                    <a:pt x="1280" y="154"/>
                  </a:lnTo>
                  <a:lnTo>
                    <a:pt x="1281" y="154"/>
                  </a:lnTo>
                  <a:lnTo>
                    <a:pt x="1282" y="155"/>
                  </a:lnTo>
                  <a:lnTo>
                    <a:pt x="1283" y="155"/>
                  </a:lnTo>
                  <a:lnTo>
                    <a:pt x="1284" y="155"/>
                  </a:lnTo>
                  <a:lnTo>
                    <a:pt x="1284" y="154"/>
                  </a:lnTo>
                  <a:lnTo>
                    <a:pt x="1286" y="154"/>
                  </a:lnTo>
                  <a:lnTo>
                    <a:pt x="1286" y="155"/>
                  </a:lnTo>
                  <a:lnTo>
                    <a:pt x="1288" y="155"/>
                  </a:lnTo>
                  <a:lnTo>
                    <a:pt x="1289" y="155"/>
                  </a:lnTo>
                  <a:lnTo>
                    <a:pt x="1291" y="155"/>
                  </a:lnTo>
                  <a:lnTo>
                    <a:pt x="1293" y="155"/>
                  </a:lnTo>
                  <a:lnTo>
                    <a:pt x="1294" y="155"/>
                  </a:lnTo>
                  <a:lnTo>
                    <a:pt x="1296" y="155"/>
                  </a:lnTo>
                  <a:lnTo>
                    <a:pt x="1297" y="156"/>
                  </a:lnTo>
                  <a:lnTo>
                    <a:pt x="1298" y="155"/>
                  </a:lnTo>
                  <a:lnTo>
                    <a:pt x="1299" y="155"/>
                  </a:lnTo>
                  <a:lnTo>
                    <a:pt x="1299" y="156"/>
                  </a:lnTo>
                  <a:lnTo>
                    <a:pt x="1301" y="155"/>
                  </a:lnTo>
                  <a:lnTo>
                    <a:pt x="1302" y="155"/>
                  </a:lnTo>
                  <a:lnTo>
                    <a:pt x="1304" y="155"/>
                  </a:lnTo>
                  <a:lnTo>
                    <a:pt x="1305" y="157"/>
                  </a:lnTo>
                  <a:lnTo>
                    <a:pt x="1307" y="156"/>
                  </a:lnTo>
                  <a:lnTo>
                    <a:pt x="1309" y="157"/>
                  </a:lnTo>
                  <a:lnTo>
                    <a:pt x="1310" y="156"/>
                  </a:lnTo>
                  <a:lnTo>
                    <a:pt x="1311" y="157"/>
                  </a:lnTo>
                  <a:lnTo>
                    <a:pt x="1312" y="157"/>
                  </a:lnTo>
                  <a:lnTo>
                    <a:pt x="1312" y="156"/>
                  </a:lnTo>
                  <a:lnTo>
                    <a:pt x="1314" y="155"/>
                  </a:lnTo>
                  <a:lnTo>
                    <a:pt x="1315" y="157"/>
                  </a:lnTo>
                  <a:lnTo>
                    <a:pt x="1317" y="157"/>
                  </a:lnTo>
                  <a:lnTo>
                    <a:pt x="1318" y="157"/>
                  </a:lnTo>
                  <a:lnTo>
                    <a:pt x="1320" y="157"/>
                  </a:lnTo>
                  <a:lnTo>
                    <a:pt x="1322" y="157"/>
                  </a:lnTo>
                  <a:lnTo>
                    <a:pt x="1323" y="157"/>
                  </a:lnTo>
                  <a:lnTo>
                    <a:pt x="1324" y="157"/>
                  </a:lnTo>
                  <a:lnTo>
                    <a:pt x="1325" y="157"/>
                  </a:lnTo>
                  <a:lnTo>
                    <a:pt x="1326" y="157"/>
                  </a:lnTo>
                  <a:lnTo>
                    <a:pt x="1328" y="157"/>
                  </a:lnTo>
                  <a:lnTo>
                    <a:pt x="1329" y="157"/>
                  </a:lnTo>
                  <a:lnTo>
                    <a:pt x="1330" y="157"/>
                  </a:lnTo>
                  <a:lnTo>
                    <a:pt x="1331" y="157"/>
                  </a:lnTo>
                  <a:lnTo>
                    <a:pt x="1332" y="157"/>
                  </a:lnTo>
                  <a:lnTo>
                    <a:pt x="1333" y="157"/>
                  </a:lnTo>
                  <a:lnTo>
                    <a:pt x="1335" y="157"/>
                  </a:lnTo>
                  <a:lnTo>
                    <a:pt x="1336" y="157"/>
                  </a:lnTo>
                  <a:lnTo>
                    <a:pt x="1337" y="157"/>
                  </a:lnTo>
                  <a:lnTo>
                    <a:pt x="1338" y="157"/>
                  </a:lnTo>
                  <a:lnTo>
                    <a:pt x="1339" y="157"/>
                  </a:lnTo>
                  <a:lnTo>
                    <a:pt x="1341" y="157"/>
                  </a:lnTo>
                  <a:lnTo>
                    <a:pt x="1343" y="157"/>
                  </a:lnTo>
                  <a:lnTo>
                    <a:pt x="1344" y="157"/>
                  </a:lnTo>
                  <a:lnTo>
                    <a:pt x="1345" y="158"/>
                  </a:lnTo>
                  <a:lnTo>
                    <a:pt x="1346" y="157"/>
                  </a:lnTo>
                  <a:lnTo>
                    <a:pt x="1347" y="157"/>
                  </a:lnTo>
                  <a:lnTo>
                    <a:pt x="1348" y="158"/>
                  </a:lnTo>
                  <a:lnTo>
                    <a:pt x="1349" y="159"/>
                  </a:lnTo>
                  <a:lnTo>
                    <a:pt x="1350" y="157"/>
                  </a:lnTo>
                  <a:lnTo>
                    <a:pt x="1351" y="160"/>
                  </a:lnTo>
                  <a:lnTo>
                    <a:pt x="1352" y="160"/>
                  </a:lnTo>
                  <a:lnTo>
                    <a:pt x="1352" y="159"/>
                  </a:lnTo>
                  <a:lnTo>
                    <a:pt x="1354" y="159"/>
                  </a:lnTo>
                  <a:lnTo>
                    <a:pt x="1354" y="158"/>
                  </a:lnTo>
                  <a:lnTo>
                    <a:pt x="1356" y="159"/>
                  </a:lnTo>
                  <a:lnTo>
                    <a:pt x="1357" y="159"/>
                  </a:lnTo>
                  <a:lnTo>
                    <a:pt x="1358" y="160"/>
                  </a:lnTo>
                  <a:lnTo>
                    <a:pt x="1359" y="159"/>
                  </a:lnTo>
                  <a:lnTo>
                    <a:pt x="1360" y="159"/>
                  </a:lnTo>
                  <a:lnTo>
                    <a:pt x="1360" y="160"/>
                  </a:lnTo>
                  <a:lnTo>
                    <a:pt x="1362" y="160"/>
                  </a:lnTo>
                  <a:lnTo>
                    <a:pt x="1364" y="160"/>
                  </a:lnTo>
                  <a:lnTo>
                    <a:pt x="1365" y="160"/>
                  </a:lnTo>
                  <a:lnTo>
                    <a:pt x="1367" y="160"/>
                  </a:lnTo>
                  <a:lnTo>
                    <a:pt x="1368" y="160"/>
                  </a:lnTo>
                  <a:lnTo>
                    <a:pt x="1369" y="162"/>
                  </a:lnTo>
                  <a:lnTo>
                    <a:pt x="1370" y="161"/>
                  </a:lnTo>
                  <a:lnTo>
                    <a:pt x="1370" y="160"/>
                  </a:lnTo>
                  <a:lnTo>
                    <a:pt x="1371" y="160"/>
                  </a:lnTo>
                  <a:lnTo>
                    <a:pt x="1372" y="162"/>
                  </a:lnTo>
                  <a:lnTo>
                    <a:pt x="1373" y="160"/>
                  </a:lnTo>
                  <a:lnTo>
                    <a:pt x="1374" y="161"/>
                  </a:lnTo>
                  <a:lnTo>
                    <a:pt x="1375" y="161"/>
                  </a:lnTo>
                  <a:lnTo>
                    <a:pt x="1375" y="160"/>
                  </a:lnTo>
                  <a:lnTo>
                    <a:pt x="1377" y="161"/>
                  </a:lnTo>
                  <a:lnTo>
                    <a:pt x="1378" y="162"/>
                  </a:lnTo>
                  <a:lnTo>
                    <a:pt x="1379" y="161"/>
                  </a:lnTo>
                  <a:lnTo>
                    <a:pt x="1380" y="162"/>
                  </a:lnTo>
                  <a:lnTo>
                    <a:pt x="1381" y="160"/>
                  </a:lnTo>
                  <a:lnTo>
                    <a:pt x="1382" y="162"/>
                  </a:lnTo>
                  <a:lnTo>
                    <a:pt x="1383" y="162"/>
                  </a:lnTo>
                  <a:lnTo>
                    <a:pt x="1384" y="161"/>
                  </a:lnTo>
                  <a:lnTo>
                    <a:pt x="1385" y="163"/>
                  </a:lnTo>
                  <a:lnTo>
                    <a:pt x="1386" y="161"/>
                  </a:lnTo>
                  <a:lnTo>
                    <a:pt x="1387" y="162"/>
                  </a:lnTo>
                  <a:lnTo>
                    <a:pt x="1388" y="162"/>
                  </a:lnTo>
                  <a:lnTo>
                    <a:pt x="1389" y="162"/>
                  </a:lnTo>
                  <a:lnTo>
                    <a:pt x="1389" y="161"/>
                  </a:lnTo>
                  <a:lnTo>
                    <a:pt x="1391" y="162"/>
                  </a:lnTo>
                  <a:lnTo>
                    <a:pt x="1393" y="160"/>
                  </a:lnTo>
                  <a:lnTo>
                    <a:pt x="1393" y="162"/>
                  </a:lnTo>
                  <a:lnTo>
                    <a:pt x="1394" y="163"/>
                  </a:lnTo>
                  <a:lnTo>
                    <a:pt x="1395" y="161"/>
                  </a:lnTo>
                  <a:lnTo>
                    <a:pt x="1396" y="161"/>
                  </a:lnTo>
                  <a:lnTo>
                    <a:pt x="1396" y="164"/>
                  </a:lnTo>
                  <a:lnTo>
                    <a:pt x="1398" y="162"/>
                  </a:lnTo>
                  <a:lnTo>
                    <a:pt x="1399" y="162"/>
                  </a:lnTo>
                  <a:lnTo>
                    <a:pt x="1400" y="164"/>
                  </a:lnTo>
                  <a:lnTo>
                    <a:pt x="1401" y="163"/>
                  </a:lnTo>
                  <a:lnTo>
                    <a:pt x="1402" y="164"/>
                  </a:lnTo>
                  <a:lnTo>
                    <a:pt x="1402" y="162"/>
                  </a:lnTo>
                  <a:lnTo>
                    <a:pt x="1404" y="162"/>
                  </a:lnTo>
                  <a:lnTo>
                    <a:pt x="1404" y="163"/>
                  </a:lnTo>
                  <a:lnTo>
                    <a:pt x="1405" y="164"/>
                  </a:lnTo>
                  <a:lnTo>
                    <a:pt x="1406" y="164"/>
                  </a:lnTo>
                  <a:lnTo>
                    <a:pt x="1407" y="164"/>
                  </a:lnTo>
                  <a:lnTo>
                    <a:pt x="1408" y="164"/>
                  </a:lnTo>
                  <a:lnTo>
                    <a:pt x="1409" y="164"/>
                  </a:lnTo>
                  <a:lnTo>
                    <a:pt x="1410" y="164"/>
                  </a:lnTo>
                  <a:lnTo>
                    <a:pt x="1410" y="163"/>
                  </a:lnTo>
                  <a:lnTo>
                    <a:pt x="1412" y="164"/>
                  </a:lnTo>
                  <a:lnTo>
                    <a:pt x="1413" y="165"/>
                  </a:lnTo>
                  <a:lnTo>
                    <a:pt x="1414" y="164"/>
                  </a:lnTo>
                  <a:lnTo>
                    <a:pt x="1415" y="164"/>
                  </a:lnTo>
                  <a:lnTo>
                    <a:pt x="1417" y="163"/>
                  </a:lnTo>
                  <a:lnTo>
                    <a:pt x="1417" y="164"/>
                  </a:lnTo>
                  <a:lnTo>
                    <a:pt x="1418" y="165"/>
                  </a:lnTo>
                  <a:lnTo>
                    <a:pt x="1419" y="164"/>
                  </a:lnTo>
                  <a:lnTo>
                    <a:pt x="1420" y="164"/>
                  </a:lnTo>
                  <a:lnTo>
                    <a:pt x="1421" y="164"/>
                  </a:lnTo>
                  <a:lnTo>
                    <a:pt x="1422" y="164"/>
                  </a:lnTo>
                  <a:lnTo>
                    <a:pt x="1423" y="164"/>
                  </a:lnTo>
                  <a:lnTo>
                    <a:pt x="1425" y="165"/>
                  </a:lnTo>
                  <a:lnTo>
                    <a:pt x="1427" y="164"/>
                  </a:lnTo>
                  <a:lnTo>
                    <a:pt x="1428" y="165"/>
                  </a:lnTo>
                  <a:lnTo>
                    <a:pt x="1430" y="166"/>
                  </a:lnTo>
                  <a:lnTo>
                    <a:pt x="1431" y="166"/>
                  </a:lnTo>
                  <a:lnTo>
                    <a:pt x="1431" y="165"/>
                  </a:lnTo>
                  <a:lnTo>
                    <a:pt x="1433" y="167"/>
                  </a:lnTo>
                  <a:lnTo>
                    <a:pt x="1434" y="166"/>
                  </a:lnTo>
                  <a:lnTo>
                    <a:pt x="1435" y="165"/>
                  </a:lnTo>
                  <a:lnTo>
                    <a:pt x="1436" y="165"/>
                  </a:lnTo>
                  <a:lnTo>
                    <a:pt x="1436" y="166"/>
                  </a:lnTo>
                  <a:lnTo>
                    <a:pt x="1438" y="165"/>
                  </a:lnTo>
                  <a:lnTo>
                    <a:pt x="1439" y="166"/>
                  </a:lnTo>
                  <a:lnTo>
                    <a:pt x="1440" y="166"/>
                  </a:lnTo>
                  <a:lnTo>
                    <a:pt x="1441" y="167"/>
                  </a:lnTo>
                  <a:lnTo>
                    <a:pt x="1442" y="166"/>
                  </a:lnTo>
                  <a:lnTo>
                    <a:pt x="1443" y="166"/>
                  </a:lnTo>
                  <a:lnTo>
                    <a:pt x="1444" y="167"/>
                  </a:lnTo>
                  <a:lnTo>
                    <a:pt x="1446" y="166"/>
                  </a:lnTo>
                  <a:lnTo>
                    <a:pt x="1448" y="167"/>
                  </a:lnTo>
                  <a:lnTo>
                    <a:pt x="1449" y="167"/>
                  </a:lnTo>
                  <a:lnTo>
                    <a:pt x="1451" y="167"/>
                  </a:lnTo>
                  <a:lnTo>
                    <a:pt x="1452" y="167"/>
                  </a:lnTo>
                  <a:lnTo>
                    <a:pt x="1453" y="167"/>
                  </a:lnTo>
                  <a:lnTo>
                    <a:pt x="1454" y="167"/>
                  </a:lnTo>
                  <a:lnTo>
                    <a:pt x="1456" y="167"/>
                  </a:lnTo>
                  <a:lnTo>
                    <a:pt x="1457" y="167"/>
                  </a:lnTo>
                  <a:lnTo>
                    <a:pt x="1459" y="167"/>
                  </a:lnTo>
                  <a:lnTo>
                    <a:pt x="1461" y="167"/>
                  </a:lnTo>
                  <a:lnTo>
                    <a:pt x="1462" y="167"/>
                  </a:lnTo>
                  <a:lnTo>
                    <a:pt x="1463" y="167"/>
                  </a:lnTo>
                  <a:lnTo>
                    <a:pt x="1464" y="167"/>
                  </a:lnTo>
                  <a:lnTo>
                    <a:pt x="1465" y="167"/>
                  </a:lnTo>
                  <a:lnTo>
                    <a:pt x="1467" y="167"/>
                  </a:lnTo>
                  <a:lnTo>
                    <a:pt x="1469" y="168"/>
                  </a:lnTo>
                  <a:lnTo>
                    <a:pt x="1470" y="167"/>
                  </a:lnTo>
                  <a:lnTo>
                    <a:pt x="1471" y="168"/>
                  </a:lnTo>
                  <a:lnTo>
                    <a:pt x="1472" y="167"/>
                  </a:lnTo>
                  <a:lnTo>
                    <a:pt x="1473" y="167"/>
                  </a:lnTo>
                  <a:lnTo>
                    <a:pt x="1473" y="168"/>
                  </a:lnTo>
                  <a:lnTo>
                    <a:pt x="1475" y="168"/>
                  </a:lnTo>
                  <a:lnTo>
                    <a:pt x="1477" y="167"/>
                  </a:lnTo>
                  <a:lnTo>
                    <a:pt x="1478" y="167"/>
                  </a:lnTo>
                  <a:lnTo>
                    <a:pt x="1479" y="167"/>
                  </a:lnTo>
                  <a:lnTo>
                    <a:pt x="1480" y="167"/>
                  </a:lnTo>
                  <a:lnTo>
                    <a:pt x="1482" y="167"/>
                  </a:lnTo>
                  <a:lnTo>
                    <a:pt x="1483" y="168"/>
                  </a:lnTo>
                  <a:lnTo>
                    <a:pt x="1485" y="168"/>
                  </a:lnTo>
                  <a:lnTo>
                    <a:pt x="1486" y="167"/>
                  </a:lnTo>
                  <a:lnTo>
                    <a:pt x="1488" y="167"/>
                  </a:lnTo>
                  <a:lnTo>
                    <a:pt x="1489" y="168"/>
                  </a:lnTo>
                  <a:lnTo>
                    <a:pt x="1490" y="168"/>
                  </a:lnTo>
                  <a:lnTo>
                    <a:pt x="1491" y="168"/>
                  </a:lnTo>
                  <a:lnTo>
                    <a:pt x="1493" y="167"/>
                  </a:lnTo>
                  <a:lnTo>
                    <a:pt x="1494" y="167"/>
                  </a:lnTo>
                  <a:lnTo>
                    <a:pt x="1494" y="168"/>
                  </a:lnTo>
                  <a:lnTo>
                    <a:pt x="1496" y="167"/>
                  </a:lnTo>
                  <a:lnTo>
                    <a:pt x="1496" y="168"/>
                  </a:lnTo>
                  <a:lnTo>
                    <a:pt x="1498" y="167"/>
                  </a:lnTo>
                  <a:lnTo>
                    <a:pt x="1499" y="168"/>
                  </a:lnTo>
                  <a:lnTo>
                    <a:pt x="1501" y="168"/>
                  </a:lnTo>
                  <a:lnTo>
                    <a:pt x="1501" y="169"/>
                  </a:lnTo>
                  <a:lnTo>
                    <a:pt x="1503" y="168"/>
                  </a:lnTo>
                  <a:lnTo>
                    <a:pt x="1504" y="168"/>
                  </a:lnTo>
                  <a:lnTo>
                    <a:pt x="1505" y="169"/>
                  </a:lnTo>
                  <a:lnTo>
                    <a:pt x="1506" y="169"/>
                  </a:lnTo>
                  <a:lnTo>
                    <a:pt x="1507" y="168"/>
                  </a:lnTo>
                  <a:lnTo>
                    <a:pt x="1508" y="169"/>
                  </a:lnTo>
                  <a:lnTo>
                    <a:pt x="1509" y="169"/>
                  </a:lnTo>
                  <a:lnTo>
                    <a:pt x="1510" y="170"/>
                  </a:lnTo>
                  <a:lnTo>
                    <a:pt x="1511" y="168"/>
                  </a:lnTo>
                  <a:lnTo>
                    <a:pt x="1512" y="169"/>
                  </a:lnTo>
                  <a:lnTo>
                    <a:pt x="1513" y="170"/>
                  </a:lnTo>
                  <a:lnTo>
                    <a:pt x="1514" y="170"/>
                  </a:lnTo>
                  <a:lnTo>
                    <a:pt x="1515" y="170"/>
                  </a:lnTo>
                  <a:lnTo>
                    <a:pt x="1515" y="169"/>
                  </a:lnTo>
                  <a:lnTo>
                    <a:pt x="1517" y="170"/>
                  </a:lnTo>
                  <a:lnTo>
                    <a:pt x="1519" y="169"/>
                  </a:lnTo>
                  <a:lnTo>
                    <a:pt x="1520" y="170"/>
                  </a:lnTo>
                  <a:lnTo>
                    <a:pt x="1522" y="169"/>
                  </a:lnTo>
                  <a:lnTo>
                    <a:pt x="1523" y="170"/>
                  </a:lnTo>
                  <a:lnTo>
                    <a:pt x="1524" y="170"/>
                  </a:lnTo>
                  <a:lnTo>
                    <a:pt x="1525" y="169"/>
                  </a:lnTo>
                  <a:lnTo>
                    <a:pt x="1526" y="170"/>
                  </a:lnTo>
                  <a:lnTo>
                    <a:pt x="1527" y="170"/>
                  </a:lnTo>
                  <a:lnTo>
                    <a:pt x="1528" y="168"/>
                  </a:lnTo>
                  <a:lnTo>
                    <a:pt x="1529" y="170"/>
                  </a:lnTo>
                  <a:lnTo>
                    <a:pt x="1530" y="170"/>
                  </a:lnTo>
                  <a:lnTo>
                    <a:pt x="1532" y="171"/>
                  </a:lnTo>
                  <a:lnTo>
                    <a:pt x="1533" y="170"/>
                  </a:lnTo>
                  <a:lnTo>
                    <a:pt x="1535" y="171"/>
                  </a:lnTo>
                  <a:lnTo>
                    <a:pt x="1536" y="171"/>
                  </a:lnTo>
                  <a:lnTo>
                    <a:pt x="1538" y="171"/>
                  </a:lnTo>
                  <a:lnTo>
                    <a:pt x="1540" y="171"/>
                  </a:lnTo>
                  <a:lnTo>
                    <a:pt x="1541" y="170"/>
                  </a:lnTo>
                  <a:lnTo>
                    <a:pt x="1542" y="171"/>
                  </a:lnTo>
                  <a:lnTo>
                    <a:pt x="1543" y="171"/>
                  </a:lnTo>
                  <a:lnTo>
                    <a:pt x="1544" y="171"/>
                  </a:lnTo>
                  <a:lnTo>
                    <a:pt x="1545" y="171"/>
                  </a:lnTo>
                  <a:lnTo>
                    <a:pt x="1546" y="171"/>
                  </a:lnTo>
                  <a:lnTo>
                    <a:pt x="1548" y="171"/>
                  </a:lnTo>
                  <a:lnTo>
                    <a:pt x="1549" y="171"/>
                  </a:lnTo>
                  <a:lnTo>
                    <a:pt x="1551" y="171"/>
                  </a:lnTo>
                  <a:lnTo>
                    <a:pt x="1552" y="171"/>
                  </a:lnTo>
                  <a:lnTo>
                    <a:pt x="1553" y="171"/>
                  </a:lnTo>
                  <a:lnTo>
                    <a:pt x="1554" y="172"/>
                  </a:lnTo>
                  <a:lnTo>
                    <a:pt x="1555" y="171"/>
                  </a:lnTo>
                  <a:lnTo>
                    <a:pt x="1556" y="171"/>
                  </a:lnTo>
                  <a:lnTo>
                    <a:pt x="1557" y="172"/>
                  </a:lnTo>
                  <a:lnTo>
                    <a:pt x="1559" y="173"/>
                  </a:lnTo>
                  <a:lnTo>
                    <a:pt x="1560" y="172"/>
                  </a:lnTo>
                  <a:lnTo>
                    <a:pt x="1561" y="172"/>
                  </a:lnTo>
                  <a:lnTo>
                    <a:pt x="1562" y="172"/>
                  </a:lnTo>
                  <a:lnTo>
                    <a:pt x="1563" y="174"/>
                  </a:lnTo>
                  <a:lnTo>
                    <a:pt x="1564" y="174"/>
                  </a:lnTo>
                  <a:lnTo>
                    <a:pt x="1566" y="174"/>
                  </a:lnTo>
                  <a:lnTo>
                    <a:pt x="1567" y="174"/>
                  </a:lnTo>
                  <a:lnTo>
                    <a:pt x="1569" y="174"/>
                  </a:lnTo>
                  <a:lnTo>
                    <a:pt x="1570" y="174"/>
                  </a:lnTo>
                  <a:lnTo>
                    <a:pt x="1571" y="172"/>
                  </a:lnTo>
                  <a:lnTo>
                    <a:pt x="1572" y="172"/>
                  </a:lnTo>
                  <a:lnTo>
                    <a:pt x="1573" y="174"/>
                  </a:lnTo>
                  <a:lnTo>
                    <a:pt x="1574" y="174"/>
                  </a:lnTo>
                  <a:lnTo>
                    <a:pt x="1575" y="174"/>
                  </a:lnTo>
                  <a:lnTo>
                    <a:pt x="1577" y="174"/>
                  </a:lnTo>
                  <a:lnTo>
                    <a:pt x="1578" y="174"/>
                  </a:lnTo>
                  <a:lnTo>
                    <a:pt x="1580" y="174"/>
                  </a:lnTo>
                  <a:lnTo>
                    <a:pt x="1582" y="174"/>
                  </a:lnTo>
                  <a:lnTo>
                    <a:pt x="1583" y="174"/>
                  </a:lnTo>
                  <a:lnTo>
                    <a:pt x="1585" y="175"/>
                  </a:lnTo>
                  <a:lnTo>
                    <a:pt x="1587" y="175"/>
                  </a:lnTo>
                  <a:lnTo>
                    <a:pt x="1588" y="175"/>
                  </a:lnTo>
                  <a:lnTo>
                    <a:pt x="1590" y="175"/>
                  </a:lnTo>
                  <a:lnTo>
                    <a:pt x="1591" y="175"/>
                  </a:lnTo>
                  <a:lnTo>
                    <a:pt x="1593" y="175"/>
                  </a:lnTo>
                  <a:lnTo>
                    <a:pt x="1595" y="175"/>
                  </a:lnTo>
                  <a:lnTo>
                    <a:pt x="1596" y="177"/>
                  </a:lnTo>
                  <a:lnTo>
                    <a:pt x="1598" y="176"/>
                  </a:lnTo>
                  <a:lnTo>
                    <a:pt x="1599" y="176"/>
                  </a:lnTo>
                  <a:lnTo>
                    <a:pt x="1599" y="177"/>
                  </a:lnTo>
                  <a:lnTo>
                    <a:pt x="1601" y="176"/>
                  </a:lnTo>
                  <a:lnTo>
                    <a:pt x="1602" y="177"/>
                  </a:lnTo>
                  <a:lnTo>
                    <a:pt x="1603" y="176"/>
                  </a:lnTo>
                  <a:lnTo>
                    <a:pt x="1604" y="176"/>
                  </a:lnTo>
                  <a:lnTo>
                    <a:pt x="1605" y="177"/>
                  </a:lnTo>
                  <a:lnTo>
                    <a:pt x="1606" y="177"/>
                  </a:lnTo>
                  <a:lnTo>
                    <a:pt x="1607" y="177"/>
                  </a:lnTo>
                  <a:lnTo>
                    <a:pt x="1608" y="177"/>
                  </a:lnTo>
                  <a:lnTo>
                    <a:pt x="1609" y="177"/>
                  </a:lnTo>
                  <a:lnTo>
                    <a:pt x="1610" y="177"/>
                  </a:lnTo>
                  <a:lnTo>
                    <a:pt x="1611" y="177"/>
                  </a:lnTo>
                  <a:lnTo>
                    <a:pt x="1612" y="177"/>
                  </a:lnTo>
                  <a:lnTo>
                    <a:pt x="1614" y="177"/>
                  </a:lnTo>
                  <a:lnTo>
                    <a:pt x="1616" y="177"/>
                  </a:lnTo>
                  <a:lnTo>
                    <a:pt x="1617" y="177"/>
                  </a:lnTo>
                  <a:lnTo>
                    <a:pt x="1618" y="178"/>
                  </a:lnTo>
                  <a:lnTo>
                    <a:pt x="1619" y="178"/>
                  </a:lnTo>
                  <a:lnTo>
                    <a:pt x="1620" y="178"/>
                  </a:lnTo>
                  <a:lnTo>
                    <a:pt x="1622" y="178"/>
                  </a:lnTo>
                  <a:lnTo>
                    <a:pt x="1622" y="177"/>
                  </a:lnTo>
                  <a:lnTo>
                    <a:pt x="1623" y="178"/>
                  </a:lnTo>
                  <a:lnTo>
                    <a:pt x="1624" y="178"/>
                  </a:lnTo>
                  <a:lnTo>
                    <a:pt x="1625" y="178"/>
                  </a:lnTo>
                  <a:lnTo>
                    <a:pt x="1627" y="178"/>
                  </a:lnTo>
                  <a:lnTo>
                    <a:pt x="1629" y="178"/>
                  </a:lnTo>
                  <a:lnTo>
                    <a:pt x="1630" y="178"/>
                  </a:lnTo>
                  <a:lnTo>
                    <a:pt x="1631" y="179"/>
                  </a:lnTo>
                  <a:lnTo>
                    <a:pt x="1632" y="179"/>
                  </a:lnTo>
                  <a:lnTo>
                    <a:pt x="1633" y="179"/>
                  </a:lnTo>
                  <a:lnTo>
                    <a:pt x="1634" y="180"/>
                  </a:lnTo>
                  <a:lnTo>
                    <a:pt x="1635" y="180"/>
                  </a:lnTo>
                  <a:lnTo>
                    <a:pt x="1637" y="180"/>
                  </a:lnTo>
                  <a:lnTo>
                    <a:pt x="1638" y="179"/>
                  </a:lnTo>
                  <a:lnTo>
                    <a:pt x="1639" y="180"/>
                  </a:lnTo>
                  <a:lnTo>
                    <a:pt x="1640" y="180"/>
                  </a:lnTo>
                  <a:lnTo>
                    <a:pt x="1641" y="179"/>
                  </a:lnTo>
                  <a:lnTo>
                    <a:pt x="1642" y="180"/>
                  </a:lnTo>
                  <a:lnTo>
                    <a:pt x="1643" y="180"/>
                  </a:lnTo>
                  <a:lnTo>
                    <a:pt x="1644" y="181"/>
                  </a:lnTo>
                  <a:lnTo>
                    <a:pt x="1645" y="180"/>
                  </a:lnTo>
                  <a:lnTo>
                    <a:pt x="1646" y="180"/>
                  </a:lnTo>
                  <a:lnTo>
                    <a:pt x="1646" y="181"/>
                  </a:lnTo>
                  <a:lnTo>
                    <a:pt x="1648" y="181"/>
                  </a:lnTo>
                  <a:lnTo>
                    <a:pt x="1649" y="180"/>
                  </a:lnTo>
                  <a:lnTo>
                    <a:pt x="1650" y="181"/>
                  </a:lnTo>
                  <a:lnTo>
                    <a:pt x="1651" y="181"/>
                  </a:lnTo>
                  <a:lnTo>
                    <a:pt x="1653" y="181"/>
                  </a:lnTo>
                  <a:lnTo>
                    <a:pt x="1654" y="181"/>
                  </a:lnTo>
                  <a:lnTo>
                    <a:pt x="1655" y="181"/>
                  </a:lnTo>
                  <a:lnTo>
                    <a:pt x="1656" y="181"/>
                  </a:lnTo>
                  <a:lnTo>
                    <a:pt x="1658" y="181"/>
                  </a:lnTo>
                  <a:lnTo>
                    <a:pt x="1659" y="181"/>
                  </a:lnTo>
                  <a:lnTo>
                    <a:pt x="1660" y="182"/>
                  </a:lnTo>
                  <a:lnTo>
                    <a:pt x="1661" y="182"/>
                  </a:lnTo>
                  <a:lnTo>
                    <a:pt x="1662" y="181"/>
                  </a:lnTo>
                  <a:lnTo>
                    <a:pt x="1664" y="181"/>
                  </a:lnTo>
                  <a:lnTo>
                    <a:pt x="1666" y="181"/>
                  </a:lnTo>
                  <a:lnTo>
                    <a:pt x="1666" y="182"/>
                  </a:lnTo>
                  <a:lnTo>
                    <a:pt x="1667" y="182"/>
                  </a:lnTo>
                  <a:lnTo>
                    <a:pt x="1667" y="181"/>
                  </a:lnTo>
                  <a:lnTo>
                    <a:pt x="1669" y="182"/>
                  </a:lnTo>
                  <a:lnTo>
                    <a:pt x="1669" y="181"/>
                  </a:lnTo>
                  <a:lnTo>
                    <a:pt x="1670" y="182"/>
                  </a:lnTo>
                  <a:lnTo>
                    <a:pt x="1671" y="182"/>
                  </a:lnTo>
                  <a:lnTo>
                    <a:pt x="1672" y="181"/>
                  </a:lnTo>
                  <a:lnTo>
                    <a:pt x="1673" y="182"/>
                  </a:lnTo>
                  <a:lnTo>
                    <a:pt x="1674" y="182"/>
                  </a:lnTo>
                  <a:lnTo>
                    <a:pt x="1675" y="182"/>
                  </a:lnTo>
                  <a:lnTo>
                    <a:pt x="1675" y="181"/>
                  </a:lnTo>
                  <a:lnTo>
                    <a:pt x="1677" y="182"/>
                  </a:lnTo>
                  <a:lnTo>
                    <a:pt x="1677" y="181"/>
                  </a:lnTo>
                  <a:lnTo>
                    <a:pt x="1678" y="182"/>
                  </a:lnTo>
                  <a:lnTo>
                    <a:pt x="1679" y="181"/>
                  </a:lnTo>
                  <a:lnTo>
                    <a:pt x="1680" y="182"/>
                  </a:lnTo>
                  <a:lnTo>
                    <a:pt x="1681" y="184"/>
                  </a:lnTo>
                  <a:lnTo>
                    <a:pt x="1682" y="184"/>
                  </a:lnTo>
                  <a:lnTo>
                    <a:pt x="1683" y="183"/>
                  </a:lnTo>
                  <a:lnTo>
                    <a:pt x="1683" y="184"/>
                  </a:lnTo>
                  <a:lnTo>
                    <a:pt x="1685" y="184"/>
                  </a:lnTo>
                  <a:lnTo>
                    <a:pt x="1685" y="183"/>
                  </a:lnTo>
                  <a:lnTo>
                    <a:pt x="1686" y="184"/>
                  </a:lnTo>
                  <a:lnTo>
                    <a:pt x="1687" y="183"/>
                  </a:lnTo>
                  <a:lnTo>
                    <a:pt x="1688" y="184"/>
                  </a:lnTo>
                  <a:lnTo>
                    <a:pt x="1689" y="183"/>
                  </a:lnTo>
                  <a:lnTo>
                    <a:pt x="1690" y="184"/>
                  </a:lnTo>
                  <a:lnTo>
                    <a:pt x="1692" y="183"/>
                  </a:lnTo>
                  <a:lnTo>
                    <a:pt x="1693" y="184"/>
                  </a:lnTo>
                  <a:lnTo>
                    <a:pt x="1695" y="183"/>
                  </a:lnTo>
                  <a:lnTo>
                    <a:pt x="1696" y="183"/>
                  </a:lnTo>
                  <a:lnTo>
                    <a:pt x="1696" y="184"/>
                  </a:lnTo>
                  <a:lnTo>
                    <a:pt x="1698" y="184"/>
                  </a:lnTo>
                  <a:lnTo>
                    <a:pt x="1698" y="183"/>
                  </a:lnTo>
                  <a:lnTo>
                    <a:pt x="1699" y="184"/>
                  </a:lnTo>
                  <a:lnTo>
                    <a:pt x="1700" y="183"/>
                  </a:lnTo>
                  <a:lnTo>
                    <a:pt x="1701" y="184"/>
                  </a:lnTo>
                  <a:lnTo>
                    <a:pt x="1702" y="183"/>
                  </a:lnTo>
                  <a:lnTo>
                    <a:pt x="1703" y="185"/>
                  </a:lnTo>
                  <a:lnTo>
                    <a:pt x="1704" y="184"/>
                  </a:lnTo>
                  <a:lnTo>
                    <a:pt x="1705" y="183"/>
                  </a:lnTo>
                  <a:lnTo>
                    <a:pt x="1706" y="183"/>
                  </a:lnTo>
                  <a:lnTo>
                    <a:pt x="1706" y="184"/>
                  </a:lnTo>
                  <a:lnTo>
                    <a:pt x="1708" y="185"/>
                  </a:lnTo>
                  <a:lnTo>
                    <a:pt x="1708" y="184"/>
                  </a:lnTo>
                  <a:lnTo>
                    <a:pt x="1709" y="184"/>
                  </a:lnTo>
                  <a:lnTo>
                    <a:pt x="1711" y="184"/>
                  </a:lnTo>
                  <a:lnTo>
                    <a:pt x="1713" y="184"/>
                  </a:lnTo>
                  <a:lnTo>
                    <a:pt x="1714" y="185"/>
                  </a:lnTo>
                  <a:lnTo>
                    <a:pt x="1716" y="185"/>
                  </a:lnTo>
                  <a:lnTo>
                    <a:pt x="1717" y="184"/>
                  </a:lnTo>
                  <a:lnTo>
                    <a:pt x="1717" y="185"/>
                  </a:lnTo>
                  <a:lnTo>
                    <a:pt x="1719" y="184"/>
                  </a:lnTo>
                  <a:lnTo>
                    <a:pt x="1719" y="185"/>
                  </a:lnTo>
                  <a:lnTo>
                    <a:pt x="1720" y="184"/>
                  </a:lnTo>
                  <a:lnTo>
                    <a:pt x="1721" y="184"/>
                  </a:lnTo>
                  <a:lnTo>
                    <a:pt x="1722" y="184"/>
                  </a:lnTo>
                  <a:lnTo>
                    <a:pt x="1723" y="185"/>
                  </a:lnTo>
                  <a:lnTo>
                    <a:pt x="1724" y="185"/>
                  </a:lnTo>
                  <a:lnTo>
                    <a:pt x="1725" y="184"/>
                  </a:lnTo>
                  <a:lnTo>
                    <a:pt x="1725" y="185"/>
                  </a:lnTo>
                  <a:lnTo>
                    <a:pt x="1727" y="184"/>
                  </a:lnTo>
                  <a:lnTo>
                    <a:pt x="1727" y="185"/>
                  </a:lnTo>
                  <a:lnTo>
                    <a:pt x="1729" y="185"/>
                  </a:lnTo>
                  <a:lnTo>
                    <a:pt x="1730" y="184"/>
                  </a:lnTo>
                  <a:lnTo>
                    <a:pt x="1730" y="185"/>
                  </a:lnTo>
                  <a:lnTo>
                    <a:pt x="1732" y="184"/>
                  </a:lnTo>
                  <a:lnTo>
                    <a:pt x="1734" y="185"/>
                  </a:lnTo>
                  <a:lnTo>
                    <a:pt x="1735" y="184"/>
                  </a:lnTo>
                  <a:lnTo>
                    <a:pt x="1736" y="185"/>
                  </a:lnTo>
                  <a:lnTo>
                    <a:pt x="1737" y="185"/>
                  </a:lnTo>
                  <a:lnTo>
                    <a:pt x="1738" y="184"/>
                  </a:lnTo>
                  <a:lnTo>
                    <a:pt x="1738" y="185"/>
                  </a:lnTo>
                  <a:lnTo>
                    <a:pt x="1740" y="184"/>
                  </a:lnTo>
                  <a:lnTo>
                    <a:pt x="1740" y="185"/>
                  </a:lnTo>
                  <a:lnTo>
                    <a:pt x="1742" y="184"/>
                  </a:lnTo>
                  <a:lnTo>
                    <a:pt x="1742" y="185"/>
                  </a:lnTo>
                  <a:lnTo>
                    <a:pt x="1743" y="185"/>
                  </a:lnTo>
                  <a:lnTo>
                    <a:pt x="1744" y="184"/>
                  </a:lnTo>
                  <a:lnTo>
                    <a:pt x="1745" y="184"/>
                  </a:lnTo>
                  <a:lnTo>
                    <a:pt x="1746" y="185"/>
                  </a:lnTo>
                  <a:lnTo>
                    <a:pt x="1748" y="184"/>
                  </a:lnTo>
                  <a:lnTo>
                    <a:pt x="1749" y="185"/>
                  </a:lnTo>
                  <a:lnTo>
                    <a:pt x="1750" y="185"/>
                  </a:lnTo>
                  <a:lnTo>
                    <a:pt x="1751" y="184"/>
                  </a:lnTo>
                  <a:lnTo>
                    <a:pt x="1752" y="185"/>
                  </a:lnTo>
                  <a:lnTo>
                    <a:pt x="1753" y="185"/>
                  </a:lnTo>
                  <a:lnTo>
                    <a:pt x="1753" y="186"/>
                  </a:lnTo>
                  <a:lnTo>
                    <a:pt x="1755" y="185"/>
                  </a:lnTo>
                  <a:lnTo>
                    <a:pt x="1756" y="185"/>
                  </a:lnTo>
                  <a:lnTo>
                    <a:pt x="1757" y="186"/>
                  </a:lnTo>
                  <a:lnTo>
                    <a:pt x="1758" y="185"/>
                  </a:lnTo>
                  <a:lnTo>
                    <a:pt x="1759" y="185"/>
                  </a:lnTo>
                  <a:lnTo>
                    <a:pt x="1761" y="186"/>
                  </a:lnTo>
                  <a:lnTo>
                    <a:pt x="1763" y="186"/>
                  </a:lnTo>
                  <a:lnTo>
                    <a:pt x="1764" y="187"/>
                  </a:lnTo>
                  <a:lnTo>
                    <a:pt x="1765" y="186"/>
                  </a:lnTo>
                  <a:lnTo>
                    <a:pt x="1766" y="186"/>
                  </a:lnTo>
                  <a:lnTo>
                    <a:pt x="1767" y="187"/>
                  </a:lnTo>
                  <a:lnTo>
                    <a:pt x="1769" y="186"/>
                  </a:lnTo>
                  <a:lnTo>
                    <a:pt x="1770" y="187"/>
                  </a:lnTo>
                  <a:lnTo>
                    <a:pt x="1771" y="186"/>
                  </a:lnTo>
                  <a:lnTo>
                    <a:pt x="1772" y="186"/>
                  </a:lnTo>
                  <a:lnTo>
                    <a:pt x="1774" y="186"/>
                  </a:lnTo>
                  <a:lnTo>
                    <a:pt x="1776" y="187"/>
                  </a:lnTo>
                  <a:lnTo>
                    <a:pt x="1777" y="187"/>
                  </a:lnTo>
                  <a:lnTo>
                    <a:pt x="1778" y="186"/>
                  </a:lnTo>
                  <a:lnTo>
                    <a:pt x="1779" y="186"/>
                  </a:lnTo>
                  <a:lnTo>
                    <a:pt x="1780" y="186"/>
                  </a:lnTo>
                  <a:lnTo>
                    <a:pt x="1782" y="187"/>
                  </a:lnTo>
                  <a:lnTo>
                    <a:pt x="1783" y="186"/>
                  </a:lnTo>
                  <a:lnTo>
                    <a:pt x="1784" y="187"/>
                  </a:lnTo>
                  <a:lnTo>
                    <a:pt x="1785" y="185"/>
                  </a:lnTo>
                  <a:lnTo>
                    <a:pt x="1786" y="186"/>
                  </a:lnTo>
                  <a:lnTo>
                    <a:pt x="1787" y="187"/>
                  </a:lnTo>
                  <a:lnTo>
                    <a:pt x="1788" y="187"/>
                  </a:lnTo>
                  <a:lnTo>
                    <a:pt x="1790" y="186"/>
                  </a:lnTo>
                  <a:lnTo>
                    <a:pt x="1792" y="188"/>
                  </a:lnTo>
                  <a:lnTo>
                    <a:pt x="1793" y="187"/>
                  </a:lnTo>
                  <a:lnTo>
                    <a:pt x="1794" y="188"/>
                  </a:lnTo>
                  <a:lnTo>
                    <a:pt x="1795" y="188"/>
                  </a:lnTo>
                  <a:lnTo>
                    <a:pt x="1796" y="189"/>
                  </a:lnTo>
                  <a:lnTo>
                    <a:pt x="1797" y="188"/>
                  </a:lnTo>
                  <a:lnTo>
                    <a:pt x="1798" y="188"/>
                  </a:lnTo>
                  <a:lnTo>
                    <a:pt x="1800" y="189"/>
                  </a:lnTo>
                  <a:lnTo>
                    <a:pt x="1801" y="189"/>
                  </a:lnTo>
                  <a:lnTo>
                    <a:pt x="1802" y="190"/>
                  </a:lnTo>
                  <a:lnTo>
                    <a:pt x="1803" y="190"/>
                  </a:lnTo>
                  <a:lnTo>
                    <a:pt x="1803" y="189"/>
                  </a:lnTo>
                  <a:lnTo>
                    <a:pt x="1805" y="190"/>
                  </a:lnTo>
                  <a:lnTo>
                    <a:pt x="1806" y="190"/>
                  </a:lnTo>
                  <a:lnTo>
                    <a:pt x="1807" y="189"/>
                  </a:lnTo>
                  <a:lnTo>
                    <a:pt x="1808" y="189"/>
                  </a:lnTo>
                  <a:lnTo>
                    <a:pt x="1809" y="188"/>
                  </a:lnTo>
                  <a:lnTo>
                    <a:pt x="1810" y="189"/>
                  </a:lnTo>
                  <a:lnTo>
                    <a:pt x="1811" y="188"/>
                  </a:lnTo>
                  <a:lnTo>
                    <a:pt x="1812" y="190"/>
                  </a:lnTo>
                  <a:lnTo>
                    <a:pt x="1813" y="189"/>
                  </a:lnTo>
                  <a:lnTo>
                    <a:pt x="1814" y="190"/>
                  </a:lnTo>
                  <a:lnTo>
                    <a:pt x="1815" y="189"/>
                  </a:lnTo>
                  <a:lnTo>
                    <a:pt x="1816" y="189"/>
                  </a:lnTo>
                  <a:lnTo>
                    <a:pt x="1818" y="190"/>
                  </a:lnTo>
                  <a:lnTo>
                    <a:pt x="1819" y="190"/>
                  </a:lnTo>
                  <a:lnTo>
                    <a:pt x="1820" y="189"/>
                  </a:lnTo>
                  <a:lnTo>
                    <a:pt x="1821" y="190"/>
                  </a:lnTo>
                  <a:lnTo>
                    <a:pt x="1822" y="190"/>
                  </a:lnTo>
                  <a:lnTo>
                    <a:pt x="1822" y="189"/>
                  </a:lnTo>
                  <a:lnTo>
                    <a:pt x="1824" y="188"/>
                  </a:lnTo>
                  <a:lnTo>
                    <a:pt x="1825" y="190"/>
                  </a:lnTo>
                  <a:lnTo>
                    <a:pt x="1826" y="189"/>
                  </a:lnTo>
                  <a:lnTo>
                    <a:pt x="1827" y="188"/>
                  </a:lnTo>
                  <a:lnTo>
                    <a:pt x="1829" y="188"/>
                  </a:lnTo>
                  <a:lnTo>
                    <a:pt x="1830" y="188"/>
                  </a:lnTo>
                  <a:lnTo>
                    <a:pt x="1830" y="189"/>
                  </a:lnTo>
                  <a:lnTo>
                    <a:pt x="1832" y="189"/>
                  </a:lnTo>
                  <a:lnTo>
                    <a:pt x="1833" y="191"/>
                  </a:lnTo>
                  <a:lnTo>
                    <a:pt x="1834" y="191"/>
                  </a:lnTo>
                  <a:lnTo>
                    <a:pt x="1835" y="191"/>
                  </a:lnTo>
                  <a:lnTo>
                    <a:pt x="1836" y="191"/>
                  </a:lnTo>
                  <a:lnTo>
                    <a:pt x="1837" y="191"/>
                  </a:lnTo>
                  <a:lnTo>
                    <a:pt x="1839" y="191"/>
                  </a:lnTo>
                  <a:lnTo>
                    <a:pt x="1840" y="191"/>
                  </a:lnTo>
                  <a:lnTo>
                    <a:pt x="1841" y="191"/>
                  </a:lnTo>
                  <a:lnTo>
                    <a:pt x="1842" y="191"/>
                  </a:lnTo>
                  <a:lnTo>
                    <a:pt x="1843" y="191"/>
                  </a:lnTo>
                  <a:lnTo>
                    <a:pt x="1844" y="190"/>
                  </a:lnTo>
                  <a:lnTo>
                    <a:pt x="1845" y="190"/>
                  </a:lnTo>
                  <a:lnTo>
                    <a:pt x="1846" y="191"/>
                  </a:lnTo>
                  <a:lnTo>
                    <a:pt x="1847" y="190"/>
                  </a:lnTo>
                  <a:lnTo>
                    <a:pt x="1848" y="190"/>
                  </a:lnTo>
                  <a:lnTo>
                    <a:pt x="1849" y="189"/>
                  </a:lnTo>
                  <a:lnTo>
                    <a:pt x="1850" y="190"/>
                  </a:lnTo>
                  <a:lnTo>
                    <a:pt x="1851" y="190"/>
                  </a:lnTo>
                  <a:lnTo>
                    <a:pt x="1853" y="191"/>
                  </a:lnTo>
                  <a:lnTo>
                    <a:pt x="1854" y="190"/>
                  </a:lnTo>
                  <a:lnTo>
                    <a:pt x="1855" y="190"/>
                  </a:lnTo>
                  <a:lnTo>
                    <a:pt x="1856" y="191"/>
                  </a:lnTo>
                  <a:lnTo>
                    <a:pt x="1857" y="190"/>
                  </a:lnTo>
                  <a:lnTo>
                    <a:pt x="1858" y="190"/>
                  </a:lnTo>
                  <a:lnTo>
                    <a:pt x="1858" y="191"/>
                  </a:lnTo>
                  <a:lnTo>
                    <a:pt x="1860" y="190"/>
                  </a:lnTo>
                  <a:lnTo>
                    <a:pt x="1861" y="191"/>
                  </a:lnTo>
                  <a:lnTo>
                    <a:pt x="1863" y="191"/>
                  </a:lnTo>
                  <a:lnTo>
                    <a:pt x="1864" y="191"/>
                  </a:lnTo>
                  <a:lnTo>
                    <a:pt x="1865" y="189"/>
                  </a:lnTo>
                  <a:lnTo>
                    <a:pt x="1866" y="189"/>
                  </a:lnTo>
                  <a:lnTo>
                    <a:pt x="1866" y="190"/>
                  </a:lnTo>
                  <a:lnTo>
                    <a:pt x="1868" y="190"/>
                  </a:lnTo>
                  <a:lnTo>
                    <a:pt x="1869" y="191"/>
                  </a:lnTo>
                  <a:lnTo>
                    <a:pt x="1870" y="192"/>
                  </a:lnTo>
                  <a:lnTo>
                    <a:pt x="1871" y="191"/>
                  </a:lnTo>
                  <a:lnTo>
                    <a:pt x="1872" y="191"/>
                  </a:lnTo>
                  <a:lnTo>
                    <a:pt x="1873" y="190"/>
                  </a:lnTo>
                  <a:lnTo>
                    <a:pt x="1874" y="190"/>
                  </a:lnTo>
                  <a:lnTo>
                    <a:pt x="1874" y="191"/>
                  </a:lnTo>
                  <a:lnTo>
                    <a:pt x="1876" y="191"/>
                  </a:lnTo>
                  <a:lnTo>
                    <a:pt x="1876" y="190"/>
                  </a:lnTo>
                  <a:lnTo>
                    <a:pt x="1877" y="190"/>
                  </a:lnTo>
                  <a:lnTo>
                    <a:pt x="1879" y="190"/>
                  </a:lnTo>
                  <a:lnTo>
                    <a:pt x="1879" y="191"/>
                  </a:lnTo>
                  <a:lnTo>
                    <a:pt x="1881" y="190"/>
                  </a:lnTo>
                  <a:lnTo>
                    <a:pt x="1882" y="190"/>
                  </a:lnTo>
                  <a:lnTo>
                    <a:pt x="1883" y="189"/>
                  </a:lnTo>
                  <a:lnTo>
                    <a:pt x="1884" y="190"/>
                  </a:lnTo>
                  <a:lnTo>
                    <a:pt x="1885" y="189"/>
                  </a:lnTo>
                  <a:lnTo>
                    <a:pt x="1886" y="190"/>
                  </a:lnTo>
                  <a:lnTo>
                    <a:pt x="1887" y="190"/>
                  </a:lnTo>
                  <a:lnTo>
                    <a:pt x="1888" y="189"/>
                  </a:lnTo>
                  <a:lnTo>
                    <a:pt x="1889" y="190"/>
                  </a:lnTo>
                  <a:lnTo>
                    <a:pt x="1890" y="190"/>
                  </a:lnTo>
                  <a:lnTo>
                    <a:pt x="1891" y="191"/>
                  </a:lnTo>
                  <a:lnTo>
                    <a:pt x="1892" y="191"/>
                  </a:lnTo>
                  <a:lnTo>
                    <a:pt x="1893" y="190"/>
                  </a:lnTo>
                  <a:lnTo>
                    <a:pt x="1895" y="190"/>
                  </a:lnTo>
                  <a:lnTo>
                    <a:pt x="1896" y="191"/>
                  </a:lnTo>
                  <a:lnTo>
                    <a:pt x="1897" y="190"/>
                  </a:lnTo>
                  <a:lnTo>
                    <a:pt x="1898" y="190"/>
                  </a:lnTo>
                  <a:lnTo>
                    <a:pt x="1898" y="191"/>
                  </a:lnTo>
                  <a:lnTo>
                    <a:pt x="1900" y="190"/>
                  </a:lnTo>
                  <a:lnTo>
                    <a:pt x="1901" y="189"/>
                  </a:lnTo>
                  <a:lnTo>
                    <a:pt x="1902" y="190"/>
                  </a:lnTo>
                  <a:lnTo>
                    <a:pt x="1903" y="190"/>
                  </a:lnTo>
                  <a:lnTo>
                    <a:pt x="1905" y="189"/>
                  </a:lnTo>
                  <a:lnTo>
                    <a:pt x="1906" y="189"/>
                  </a:lnTo>
                  <a:lnTo>
                    <a:pt x="1906" y="190"/>
                  </a:lnTo>
                  <a:lnTo>
                    <a:pt x="1908" y="190"/>
                  </a:lnTo>
                  <a:lnTo>
                    <a:pt x="1909" y="191"/>
                  </a:lnTo>
                  <a:lnTo>
                    <a:pt x="1910" y="191"/>
                  </a:lnTo>
                  <a:lnTo>
                    <a:pt x="1911" y="191"/>
                  </a:lnTo>
                  <a:lnTo>
                    <a:pt x="1912" y="190"/>
                  </a:lnTo>
                  <a:lnTo>
                    <a:pt x="1913" y="191"/>
                  </a:lnTo>
                  <a:lnTo>
                    <a:pt x="1914" y="191"/>
                  </a:lnTo>
                  <a:lnTo>
                    <a:pt x="1916" y="191"/>
                  </a:lnTo>
                  <a:lnTo>
                    <a:pt x="1918" y="190"/>
                  </a:lnTo>
                  <a:lnTo>
                    <a:pt x="1919" y="190"/>
                  </a:lnTo>
                  <a:lnTo>
                    <a:pt x="1920" y="189"/>
                  </a:lnTo>
                  <a:lnTo>
                    <a:pt x="1921" y="189"/>
                  </a:lnTo>
                  <a:lnTo>
                    <a:pt x="1921" y="190"/>
                  </a:lnTo>
                  <a:lnTo>
                    <a:pt x="1923" y="189"/>
                  </a:lnTo>
                  <a:lnTo>
                    <a:pt x="1924" y="191"/>
                  </a:lnTo>
                  <a:lnTo>
                    <a:pt x="1926" y="189"/>
                  </a:lnTo>
                  <a:lnTo>
                    <a:pt x="1927" y="189"/>
                  </a:lnTo>
                  <a:lnTo>
                    <a:pt x="1927" y="191"/>
                  </a:lnTo>
                  <a:lnTo>
                    <a:pt x="1929" y="189"/>
                  </a:lnTo>
                  <a:lnTo>
                    <a:pt x="1931" y="189"/>
                  </a:lnTo>
                  <a:lnTo>
                    <a:pt x="1932" y="191"/>
                  </a:lnTo>
                  <a:lnTo>
                    <a:pt x="1934" y="189"/>
                  </a:lnTo>
                  <a:lnTo>
                    <a:pt x="1935" y="189"/>
                  </a:lnTo>
                  <a:lnTo>
                    <a:pt x="1936" y="190"/>
                  </a:lnTo>
                  <a:lnTo>
                    <a:pt x="1937" y="190"/>
                  </a:lnTo>
                  <a:lnTo>
                    <a:pt x="1937" y="189"/>
                  </a:lnTo>
                  <a:lnTo>
                    <a:pt x="1939" y="190"/>
                  </a:lnTo>
                  <a:lnTo>
                    <a:pt x="1940" y="189"/>
                  </a:lnTo>
                  <a:lnTo>
                    <a:pt x="1941" y="190"/>
                  </a:lnTo>
                  <a:lnTo>
                    <a:pt x="1942" y="190"/>
                  </a:lnTo>
                  <a:lnTo>
                    <a:pt x="1942" y="189"/>
                  </a:lnTo>
                  <a:lnTo>
                    <a:pt x="1944" y="189"/>
                  </a:lnTo>
                  <a:lnTo>
                    <a:pt x="1945" y="189"/>
                  </a:lnTo>
                  <a:lnTo>
                    <a:pt x="1947" y="189"/>
                  </a:lnTo>
                  <a:lnTo>
                    <a:pt x="1948" y="189"/>
                  </a:lnTo>
                  <a:lnTo>
                    <a:pt x="1948" y="191"/>
                  </a:lnTo>
                  <a:lnTo>
                    <a:pt x="1950" y="190"/>
                  </a:lnTo>
                  <a:lnTo>
                    <a:pt x="1952" y="190"/>
                  </a:lnTo>
                  <a:lnTo>
                    <a:pt x="1953" y="189"/>
                  </a:lnTo>
                  <a:lnTo>
                    <a:pt x="1954" y="190"/>
                  </a:lnTo>
                  <a:lnTo>
                    <a:pt x="1955" y="190"/>
                  </a:lnTo>
                  <a:lnTo>
                    <a:pt x="1956" y="190"/>
                  </a:lnTo>
                  <a:lnTo>
                    <a:pt x="1957" y="189"/>
                  </a:lnTo>
                  <a:lnTo>
                    <a:pt x="1958" y="189"/>
                  </a:lnTo>
                  <a:lnTo>
                    <a:pt x="1958" y="190"/>
                  </a:lnTo>
                  <a:lnTo>
                    <a:pt x="1960" y="189"/>
                  </a:lnTo>
                  <a:lnTo>
                    <a:pt x="1961" y="190"/>
                  </a:lnTo>
                  <a:lnTo>
                    <a:pt x="1962" y="189"/>
                  </a:lnTo>
                  <a:lnTo>
                    <a:pt x="1963" y="189"/>
                  </a:lnTo>
                  <a:lnTo>
                    <a:pt x="1963" y="190"/>
                  </a:lnTo>
                  <a:lnTo>
                    <a:pt x="1965" y="189"/>
                  </a:lnTo>
                  <a:lnTo>
                    <a:pt x="1966" y="189"/>
                  </a:lnTo>
                  <a:lnTo>
                    <a:pt x="1968" y="189"/>
                  </a:lnTo>
                  <a:lnTo>
                    <a:pt x="1969" y="189"/>
                  </a:lnTo>
                  <a:lnTo>
                    <a:pt x="1971" y="190"/>
                  </a:lnTo>
                  <a:lnTo>
                    <a:pt x="1973" y="189"/>
                  </a:lnTo>
                  <a:lnTo>
                    <a:pt x="1974" y="189"/>
                  </a:lnTo>
                  <a:lnTo>
                    <a:pt x="1975" y="190"/>
                  </a:lnTo>
                  <a:lnTo>
                    <a:pt x="1976" y="191"/>
                  </a:lnTo>
                  <a:lnTo>
                    <a:pt x="1977" y="190"/>
                  </a:lnTo>
                  <a:lnTo>
                    <a:pt x="1978" y="191"/>
                  </a:lnTo>
                  <a:lnTo>
                    <a:pt x="1979" y="191"/>
                  </a:lnTo>
                  <a:lnTo>
                    <a:pt x="1981" y="190"/>
                  </a:lnTo>
                  <a:lnTo>
                    <a:pt x="1982" y="190"/>
                  </a:lnTo>
                  <a:lnTo>
                    <a:pt x="1982" y="191"/>
                  </a:lnTo>
                  <a:lnTo>
                    <a:pt x="1984" y="190"/>
                  </a:lnTo>
                  <a:lnTo>
                    <a:pt x="1984" y="191"/>
                  </a:lnTo>
                  <a:lnTo>
                    <a:pt x="1985" y="190"/>
                  </a:lnTo>
                  <a:lnTo>
                    <a:pt x="1986" y="191"/>
                  </a:lnTo>
                  <a:lnTo>
                    <a:pt x="1987" y="190"/>
                  </a:lnTo>
                  <a:lnTo>
                    <a:pt x="1989" y="190"/>
                  </a:lnTo>
                  <a:lnTo>
                    <a:pt x="1990" y="189"/>
                  </a:lnTo>
                  <a:lnTo>
                    <a:pt x="1990" y="190"/>
                  </a:lnTo>
                  <a:lnTo>
                    <a:pt x="1992" y="189"/>
                  </a:lnTo>
                  <a:lnTo>
                    <a:pt x="1992" y="190"/>
                  </a:lnTo>
                  <a:lnTo>
                    <a:pt x="1994" y="189"/>
                  </a:lnTo>
                  <a:lnTo>
                    <a:pt x="1994" y="190"/>
                  </a:lnTo>
                  <a:lnTo>
                    <a:pt x="1995" y="190"/>
                  </a:lnTo>
                  <a:lnTo>
                    <a:pt x="1996" y="191"/>
                  </a:lnTo>
                  <a:lnTo>
                    <a:pt x="1997" y="190"/>
                  </a:lnTo>
                  <a:lnTo>
                    <a:pt x="1998" y="191"/>
                  </a:lnTo>
                  <a:lnTo>
                    <a:pt x="1999" y="190"/>
                  </a:lnTo>
                  <a:lnTo>
                    <a:pt x="2000" y="189"/>
                  </a:lnTo>
                  <a:lnTo>
                    <a:pt x="2001" y="190"/>
                  </a:lnTo>
                  <a:lnTo>
                    <a:pt x="2002" y="191"/>
                  </a:lnTo>
                  <a:lnTo>
                    <a:pt x="2003" y="191"/>
                  </a:lnTo>
                  <a:lnTo>
                    <a:pt x="2004" y="189"/>
                  </a:lnTo>
                  <a:lnTo>
                    <a:pt x="2005" y="189"/>
                  </a:lnTo>
                  <a:lnTo>
                    <a:pt x="2005" y="190"/>
                  </a:lnTo>
                  <a:lnTo>
                    <a:pt x="2007" y="189"/>
                  </a:lnTo>
                  <a:lnTo>
                    <a:pt x="2007" y="190"/>
                  </a:lnTo>
                  <a:lnTo>
                    <a:pt x="2008" y="190"/>
                  </a:lnTo>
                  <a:lnTo>
                    <a:pt x="2009" y="189"/>
                  </a:lnTo>
                  <a:lnTo>
                    <a:pt x="2010" y="189"/>
                  </a:lnTo>
                  <a:lnTo>
                    <a:pt x="2011" y="190"/>
                  </a:lnTo>
                  <a:lnTo>
                    <a:pt x="2013" y="189"/>
                  </a:lnTo>
                  <a:lnTo>
                    <a:pt x="2013" y="190"/>
                  </a:lnTo>
                  <a:lnTo>
                    <a:pt x="2014" y="191"/>
                  </a:lnTo>
                  <a:lnTo>
                    <a:pt x="2015" y="190"/>
                  </a:lnTo>
                  <a:lnTo>
                    <a:pt x="2016" y="189"/>
                  </a:lnTo>
                  <a:lnTo>
                    <a:pt x="2017" y="191"/>
                  </a:lnTo>
                  <a:lnTo>
                    <a:pt x="2018" y="191"/>
                  </a:lnTo>
                  <a:lnTo>
                    <a:pt x="2019" y="190"/>
                  </a:lnTo>
                  <a:lnTo>
                    <a:pt x="2019" y="189"/>
                  </a:lnTo>
                  <a:lnTo>
                    <a:pt x="2021" y="190"/>
                  </a:lnTo>
                  <a:lnTo>
                    <a:pt x="2023" y="189"/>
                  </a:lnTo>
                  <a:lnTo>
                    <a:pt x="2023" y="190"/>
                  </a:lnTo>
                  <a:lnTo>
                    <a:pt x="2024" y="190"/>
                  </a:lnTo>
                  <a:lnTo>
                    <a:pt x="2024" y="188"/>
                  </a:lnTo>
                  <a:lnTo>
                    <a:pt x="2026" y="191"/>
                  </a:lnTo>
                  <a:lnTo>
                    <a:pt x="2026" y="190"/>
                  </a:lnTo>
                  <a:lnTo>
                    <a:pt x="2027" y="191"/>
                  </a:lnTo>
                  <a:lnTo>
                    <a:pt x="2028" y="190"/>
                  </a:lnTo>
                  <a:lnTo>
                    <a:pt x="2029" y="191"/>
                  </a:lnTo>
                  <a:lnTo>
                    <a:pt x="2030" y="190"/>
                  </a:lnTo>
                  <a:lnTo>
                    <a:pt x="2031" y="190"/>
                  </a:lnTo>
                  <a:lnTo>
                    <a:pt x="2032" y="190"/>
                  </a:lnTo>
                  <a:lnTo>
                    <a:pt x="2032" y="189"/>
                  </a:lnTo>
                  <a:lnTo>
                    <a:pt x="2034" y="191"/>
                  </a:lnTo>
                  <a:lnTo>
                    <a:pt x="2034" y="190"/>
                  </a:lnTo>
                  <a:lnTo>
                    <a:pt x="2036" y="191"/>
                  </a:lnTo>
                  <a:lnTo>
                    <a:pt x="2036" y="190"/>
                  </a:lnTo>
                  <a:lnTo>
                    <a:pt x="2037" y="190"/>
                  </a:lnTo>
                  <a:lnTo>
                    <a:pt x="2037" y="191"/>
                  </a:lnTo>
                  <a:lnTo>
                    <a:pt x="2037" y="190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22" name="Freeform 115"/>
            <p:cNvSpPr>
              <a:spLocks noChangeArrowheads="1"/>
            </p:cNvSpPr>
            <p:nvPr/>
          </p:nvSpPr>
          <p:spPr bwMode="auto">
            <a:xfrm>
              <a:off x="994" y="1020"/>
              <a:ext cx="475" cy="474"/>
            </a:xfrm>
            <a:custGeom>
              <a:avLst/>
              <a:gdLst>
                <a:gd name="T0" fmla="*/ 7 w 475"/>
                <a:gd name="T1" fmla="*/ 282 h 474"/>
                <a:gd name="T2" fmla="*/ 15 w 475"/>
                <a:gd name="T3" fmla="*/ 305 h 474"/>
                <a:gd name="T4" fmla="*/ 22 w 475"/>
                <a:gd name="T5" fmla="*/ 282 h 474"/>
                <a:gd name="T6" fmla="*/ 31 w 475"/>
                <a:gd name="T7" fmla="*/ 282 h 474"/>
                <a:gd name="T8" fmla="*/ 40 w 475"/>
                <a:gd name="T9" fmla="*/ 281 h 474"/>
                <a:gd name="T10" fmla="*/ 48 w 475"/>
                <a:gd name="T11" fmla="*/ 281 h 474"/>
                <a:gd name="T12" fmla="*/ 57 w 475"/>
                <a:gd name="T13" fmla="*/ 281 h 474"/>
                <a:gd name="T14" fmla="*/ 68 w 475"/>
                <a:gd name="T15" fmla="*/ 281 h 474"/>
                <a:gd name="T16" fmla="*/ 78 w 475"/>
                <a:gd name="T17" fmla="*/ 281 h 474"/>
                <a:gd name="T18" fmla="*/ 87 w 475"/>
                <a:gd name="T19" fmla="*/ 281 h 474"/>
                <a:gd name="T20" fmla="*/ 97 w 475"/>
                <a:gd name="T21" fmla="*/ 281 h 474"/>
                <a:gd name="T22" fmla="*/ 105 w 475"/>
                <a:gd name="T23" fmla="*/ 282 h 474"/>
                <a:gd name="T24" fmla="*/ 113 w 475"/>
                <a:gd name="T25" fmla="*/ 284 h 474"/>
                <a:gd name="T26" fmla="*/ 121 w 475"/>
                <a:gd name="T27" fmla="*/ 286 h 474"/>
                <a:gd name="T28" fmla="*/ 129 w 475"/>
                <a:gd name="T29" fmla="*/ 288 h 474"/>
                <a:gd name="T30" fmla="*/ 137 w 475"/>
                <a:gd name="T31" fmla="*/ 290 h 474"/>
                <a:gd name="T32" fmla="*/ 145 w 475"/>
                <a:gd name="T33" fmla="*/ 292 h 474"/>
                <a:gd name="T34" fmla="*/ 154 w 475"/>
                <a:gd name="T35" fmla="*/ 291 h 474"/>
                <a:gd name="T36" fmla="*/ 162 w 475"/>
                <a:gd name="T37" fmla="*/ 287 h 474"/>
                <a:gd name="T38" fmla="*/ 170 w 475"/>
                <a:gd name="T39" fmla="*/ 281 h 474"/>
                <a:gd name="T40" fmla="*/ 178 w 475"/>
                <a:gd name="T41" fmla="*/ 272 h 474"/>
                <a:gd name="T42" fmla="*/ 186 w 475"/>
                <a:gd name="T43" fmla="*/ 263 h 474"/>
                <a:gd name="T44" fmla="*/ 194 w 475"/>
                <a:gd name="T45" fmla="*/ 254 h 474"/>
                <a:gd name="T46" fmla="*/ 202 w 475"/>
                <a:gd name="T47" fmla="*/ 244 h 474"/>
                <a:gd name="T48" fmla="*/ 210 w 475"/>
                <a:gd name="T49" fmla="*/ 236 h 474"/>
                <a:gd name="T50" fmla="*/ 217 w 475"/>
                <a:gd name="T51" fmla="*/ 230 h 474"/>
                <a:gd name="T52" fmla="*/ 225 w 475"/>
                <a:gd name="T53" fmla="*/ 222 h 474"/>
                <a:gd name="T54" fmla="*/ 233 w 475"/>
                <a:gd name="T55" fmla="*/ 217 h 474"/>
                <a:gd name="T56" fmla="*/ 241 w 475"/>
                <a:gd name="T57" fmla="*/ 205 h 474"/>
                <a:gd name="T58" fmla="*/ 249 w 475"/>
                <a:gd name="T59" fmla="*/ 179 h 474"/>
                <a:gd name="T60" fmla="*/ 257 w 475"/>
                <a:gd name="T61" fmla="*/ 143 h 474"/>
                <a:gd name="T62" fmla="*/ 265 w 475"/>
                <a:gd name="T63" fmla="*/ 97 h 474"/>
                <a:gd name="T64" fmla="*/ 273 w 475"/>
                <a:gd name="T65" fmla="*/ 53 h 474"/>
                <a:gd name="T66" fmla="*/ 280 w 475"/>
                <a:gd name="T67" fmla="*/ 17 h 474"/>
                <a:gd name="T68" fmla="*/ 288 w 475"/>
                <a:gd name="T69" fmla="*/ 0 h 474"/>
                <a:gd name="T70" fmla="*/ 296 w 475"/>
                <a:gd name="T71" fmla="*/ 6 h 474"/>
                <a:gd name="T72" fmla="*/ 304 w 475"/>
                <a:gd name="T73" fmla="*/ 33 h 474"/>
                <a:gd name="T74" fmla="*/ 312 w 475"/>
                <a:gd name="T75" fmla="*/ 60 h 474"/>
                <a:gd name="T76" fmla="*/ 320 w 475"/>
                <a:gd name="T77" fmla="*/ 96 h 474"/>
                <a:gd name="T78" fmla="*/ 328 w 475"/>
                <a:gd name="T79" fmla="*/ 133 h 474"/>
                <a:gd name="T80" fmla="*/ 336 w 475"/>
                <a:gd name="T81" fmla="*/ 172 h 474"/>
                <a:gd name="T82" fmla="*/ 343 w 475"/>
                <a:gd name="T83" fmla="*/ 212 h 474"/>
                <a:gd name="T84" fmla="*/ 351 w 475"/>
                <a:gd name="T85" fmla="*/ 251 h 474"/>
                <a:gd name="T86" fmla="*/ 359 w 475"/>
                <a:gd name="T87" fmla="*/ 290 h 474"/>
                <a:gd name="T88" fmla="*/ 367 w 475"/>
                <a:gd name="T89" fmla="*/ 327 h 474"/>
                <a:gd name="T90" fmla="*/ 375 w 475"/>
                <a:gd name="T91" fmla="*/ 359 h 474"/>
                <a:gd name="T92" fmla="*/ 383 w 475"/>
                <a:gd name="T93" fmla="*/ 381 h 474"/>
                <a:gd name="T94" fmla="*/ 391 w 475"/>
                <a:gd name="T95" fmla="*/ 393 h 474"/>
                <a:gd name="T96" fmla="*/ 399 w 475"/>
                <a:gd name="T97" fmla="*/ 406 h 474"/>
                <a:gd name="T98" fmla="*/ 406 w 475"/>
                <a:gd name="T99" fmla="*/ 414 h 474"/>
                <a:gd name="T100" fmla="*/ 414 w 475"/>
                <a:gd name="T101" fmla="*/ 417 h 474"/>
                <a:gd name="T102" fmla="*/ 422 w 475"/>
                <a:gd name="T103" fmla="*/ 418 h 474"/>
                <a:gd name="T104" fmla="*/ 430 w 475"/>
                <a:gd name="T105" fmla="*/ 419 h 474"/>
                <a:gd name="T106" fmla="*/ 438 w 475"/>
                <a:gd name="T107" fmla="*/ 417 h 474"/>
                <a:gd name="T108" fmla="*/ 446 w 475"/>
                <a:gd name="T109" fmla="*/ 414 h 474"/>
                <a:gd name="T110" fmla="*/ 454 w 475"/>
                <a:gd name="T111" fmla="*/ 412 h 474"/>
                <a:gd name="T112" fmla="*/ 462 w 475"/>
                <a:gd name="T113" fmla="*/ 409 h 474"/>
                <a:gd name="T114" fmla="*/ 469 w 475"/>
                <a:gd name="T115" fmla="*/ 408 h 47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75" h="474">
                  <a:moveTo>
                    <a:pt x="0" y="231"/>
                  </a:moveTo>
                  <a:lnTo>
                    <a:pt x="0" y="154"/>
                  </a:lnTo>
                  <a:lnTo>
                    <a:pt x="1" y="111"/>
                  </a:lnTo>
                  <a:lnTo>
                    <a:pt x="2" y="103"/>
                  </a:lnTo>
                  <a:lnTo>
                    <a:pt x="3" y="97"/>
                  </a:lnTo>
                  <a:lnTo>
                    <a:pt x="4" y="93"/>
                  </a:lnTo>
                  <a:lnTo>
                    <a:pt x="5" y="87"/>
                  </a:lnTo>
                  <a:lnTo>
                    <a:pt x="7" y="282"/>
                  </a:lnTo>
                  <a:lnTo>
                    <a:pt x="7" y="392"/>
                  </a:lnTo>
                  <a:lnTo>
                    <a:pt x="8" y="432"/>
                  </a:lnTo>
                  <a:lnTo>
                    <a:pt x="9" y="453"/>
                  </a:lnTo>
                  <a:lnTo>
                    <a:pt x="10" y="459"/>
                  </a:lnTo>
                  <a:lnTo>
                    <a:pt x="11" y="463"/>
                  </a:lnTo>
                  <a:lnTo>
                    <a:pt x="12" y="474"/>
                  </a:lnTo>
                  <a:lnTo>
                    <a:pt x="13" y="474"/>
                  </a:lnTo>
                  <a:lnTo>
                    <a:pt x="13" y="413"/>
                  </a:lnTo>
                  <a:lnTo>
                    <a:pt x="15" y="305"/>
                  </a:lnTo>
                  <a:lnTo>
                    <a:pt x="15" y="299"/>
                  </a:lnTo>
                  <a:lnTo>
                    <a:pt x="16" y="293"/>
                  </a:lnTo>
                  <a:lnTo>
                    <a:pt x="17" y="290"/>
                  </a:lnTo>
                  <a:lnTo>
                    <a:pt x="18" y="287"/>
                  </a:lnTo>
                  <a:lnTo>
                    <a:pt x="19" y="284"/>
                  </a:lnTo>
                  <a:lnTo>
                    <a:pt x="20" y="283"/>
                  </a:lnTo>
                  <a:lnTo>
                    <a:pt x="21" y="283"/>
                  </a:lnTo>
                  <a:lnTo>
                    <a:pt x="22" y="282"/>
                  </a:lnTo>
                  <a:lnTo>
                    <a:pt x="23" y="282"/>
                  </a:lnTo>
                  <a:lnTo>
                    <a:pt x="24" y="282"/>
                  </a:lnTo>
                  <a:lnTo>
                    <a:pt x="25" y="282"/>
                  </a:lnTo>
                  <a:lnTo>
                    <a:pt x="26" y="282"/>
                  </a:lnTo>
                  <a:lnTo>
                    <a:pt x="28" y="282"/>
                  </a:lnTo>
                  <a:lnTo>
                    <a:pt x="29" y="282"/>
                  </a:lnTo>
                  <a:lnTo>
                    <a:pt x="30" y="282"/>
                  </a:lnTo>
                  <a:lnTo>
                    <a:pt x="31" y="282"/>
                  </a:lnTo>
                  <a:lnTo>
                    <a:pt x="32" y="282"/>
                  </a:lnTo>
                  <a:lnTo>
                    <a:pt x="33" y="281"/>
                  </a:lnTo>
                  <a:lnTo>
                    <a:pt x="34" y="282"/>
                  </a:lnTo>
                  <a:lnTo>
                    <a:pt x="35" y="281"/>
                  </a:lnTo>
                  <a:lnTo>
                    <a:pt x="36" y="281"/>
                  </a:lnTo>
                  <a:lnTo>
                    <a:pt x="37" y="281"/>
                  </a:lnTo>
                  <a:lnTo>
                    <a:pt x="39" y="281"/>
                  </a:lnTo>
                  <a:lnTo>
                    <a:pt x="40" y="281"/>
                  </a:lnTo>
                  <a:lnTo>
                    <a:pt x="42" y="281"/>
                  </a:lnTo>
                  <a:lnTo>
                    <a:pt x="43" y="281"/>
                  </a:lnTo>
                  <a:lnTo>
                    <a:pt x="44" y="281"/>
                  </a:lnTo>
                  <a:lnTo>
                    <a:pt x="45" y="281"/>
                  </a:lnTo>
                  <a:lnTo>
                    <a:pt x="47" y="281"/>
                  </a:lnTo>
                  <a:lnTo>
                    <a:pt x="48" y="281"/>
                  </a:lnTo>
                  <a:lnTo>
                    <a:pt x="49" y="281"/>
                  </a:lnTo>
                  <a:lnTo>
                    <a:pt x="50" y="281"/>
                  </a:lnTo>
                  <a:lnTo>
                    <a:pt x="51" y="281"/>
                  </a:lnTo>
                  <a:lnTo>
                    <a:pt x="52" y="281"/>
                  </a:lnTo>
                  <a:lnTo>
                    <a:pt x="53" y="281"/>
                  </a:lnTo>
                  <a:lnTo>
                    <a:pt x="54" y="281"/>
                  </a:lnTo>
                  <a:lnTo>
                    <a:pt x="55" y="281"/>
                  </a:lnTo>
                  <a:lnTo>
                    <a:pt x="57" y="281"/>
                  </a:lnTo>
                  <a:lnTo>
                    <a:pt x="58" y="281"/>
                  </a:lnTo>
                  <a:lnTo>
                    <a:pt x="60" y="281"/>
                  </a:lnTo>
                  <a:lnTo>
                    <a:pt x="61" y="281"/>
                  </a:lnTo>
                  <a:lnTo>
                    <a:pt x="63" y="281"/>
                  </a:lnTo>
                  <a:lnTo>
                    <a:pt x="65" y="281"/>
                  </a:lnTo>
                  <a:lnTo>
                    <a:pt x="66" y="281"/>
                  </a:lnTo>
                  <a:lnTo>
                    <a:pt x="68" y="281"/>
                  </a:lnTo>
                  <a:lnTo>
                    <a:pt x="70" y="281"/>
                  </a:lnTo>
                  <a:lnTo>
                    <a:pt x="71" y="281"/>
                  </a:lnTo>
                  <a:lnTo>
                    <a:pt x="73" y="281"/>
                  </a:lnTo>
                  <a:lnTo>
                    <a:pt x="74" y="281"/>
                  </a:lnTo>
                  <a:lnTo>
                    <a:pt x="76" y="281"/>
                  </a:lnTo>
                  <a:lnTo>
                    <a:pt x="78" y="281"/>
                  </a:lnTo>
                  <a:lnTo>
                    <a:pt x="79" y="281"/>
                  </a:lnTo>
                  <a:lnTo>
                    <a:pt x="81" y="281"/>
                  </a:lnTo>
                  <a:lnTo>
                    <a:pt x="82" y="281"/>
                  </a:lnTo>
                  <a:lnTo>
                    <a:pt x="84" y="281"/>
                  </a:lnTo>
                  <a:lnTo>
                    <a:pt x="85" y="281"/>
                  </a:lnTo>
                  <a:lnTo>
                    <a:pt x="86" y="281"/>
                  </a:lnTo>
                  <a:lnTo>
                    <a:pt x="87" y="281"/>
                  </a:lnTo>
                  <a:lnTo>
                    <a:pt x="88" y="281"/>
                  </a:lnTo>
                  <a:lnTo>
                    <a:pt x="89" y="281"/>
                  </a:lnTo>
                  <a:lnTo>
                    <a:pt x="91" y="281"/>
                  </a:lnTo>
                  <a:lnTo>
                    <a:pt x="92" y="281"/>
                  </a:lnTo>
                  <a:lnTo>
                    <a:pt x="93" y="281"/>
                  </a:lnTo>
                  <a:lnTo>
                    <a:pt x="94" y="281"/>
                  </a:lnTo>
                  <a:lnTo>
                    <a:pt x="95" y="281"/>
                  </a:lnTo>
                  <a:lnTo>
                    <a:pt x="97" y="281"/>
                  </a:lnTo>
                  <a:lnTo>
                    <a:pt x="97" y="282"/>
                  </a:lnTo>
                  <a:lnTo>
                    <a:pt x="99" y="282"/>
                  </a:lnTo>
                  <a:lnTo>
                    <a:pt x="100" y="282"/>
                  </a:lnTo>
                  <a:lnTo>
                    <a:pt x="101" y="282"/>
                  </a:lnTo>
                  <a:lnTo>
                    <a:pt x="102" y="282"/>
                  </a:lnTo>
                  <a:lnTo>
                    <a:pt x="103" y="282"/>
                  </a:lnTo>
                  <a:lnTo>
                    <a:pt x="104" y="282"/>
                  </a:lnTo>
                  <a:lnTo>
                    <a:pt x="105" y="282"/>
                  </a:lnTo>
                  <a:lnTo>
                    <a:pt x="106" y="283"/>
                  </a:lnTo>
                  <a:lnTo>
                    <a:pt x="107" y="283"/>
                  </a:lnTo>
                  <a:lnTo>
                    <a:pt x="108" y="283"/>
                  </a:lnTo>
                  <a:lnTo>
                    <a:pt x="109" y="283"/>
                  </a:lnTo>
                  <a:lnTo>
                    <a:pt x="110" y="283"/>
                  </a:lnTo>
                  <a:lnTo>
                    <a:pt x="112" y="284"/>
                  </a:lnTo>
                  <a:lnTo>
                    <a:pt x="113" y="284"/>
                  </a:lnTo>
                  <a:lnTo>
                    <a:pt x="114" y="284"/>
                  </a:lnTo>
                  <a:lnTo>
                    <a:pt x="115" y="285"/>
                  </a:lnTo>
                  <a:lnTo>
                    <a:pt x="116" y="285"/>
                  </a:lnTo>
                  <a:lnTo>
                    <a:pt x="117" y="285"/>
                  </a:lnTo>
                  <a:lnTo>
                    <a:pt x="118" y="285"/>
                  </a:lnTo>
                  <a:lnTo>
                    <a:pt x="120" y="286"/>
                  </a:lnTo>
                  <a:lnTo>
                    <a:pt x="121" y="286"/>
                  </a:lnTo>
                  <a:lnTo>
                    <a:pt x="122" y="287"/>
                  </a:lnTo>
                  <a:lnTo>
                    <a:pt x="123" y="287"/>
                  </a:lnTo>
                  <a:lnTo>
                    <a:pt x="124" y="287"/>
                  </a:lnTo>
                  <a:lnTo>
                    <a:pt x="125" y="287"/>
                  </a:lnTo>
                  <a:lnTo>
                    <a:pt x="126" y="287"/>
                  </a:lnTo>
                  <a:lnTo>
                    <a:pt x="126" y="288"/>
                  </a:lnTo>
                  <a:lnTo>
                    <a:pt x="127" y="288"/>
                  </a:lnTo>
                  <a:lnTo>
                    <a:pt x="128" y="288"/>
                  </a:lnTo>
                  <a:lnTo>
                    <a:pt x="129" y="288"/>
                  </a:lnTo>
                  <a:lnTo>
                    <a:pt x="130" y="288"/>
                  </a:lnTo>
                  <a:lnTo>
                    <a:pt x="131" y="288"/>
                  </a:lnTo>
                  <a:lnTo>
                    <a:pt x="133" y="289"/>
                  </a:lnTo>
                  <a:lnTo>
                    <a:pt x="134" y="289"/>
                  </a:lnTo>
                  <a:lnTo>
                    <a:pt x="135" y="289"/>
                  </a:lnTo>
                  <a:lnTo>
                    <a:pt x="136" y="290"/>
                  </a:lnTo>
                  <a:lnTo>
                    <a:pt x="137" y="290"/>
                  </a:lnTo>
                  <a:lnTo>
                    <a:pt x="138" y="290"/>
                  </a:lnTo>
                  <a:lnTo>
                    <a:pt x="139" y="291"/>
                  </a:lnTo>
                  <a:lnTo>
                    <a:pt x="141" y="291"/>
                  </a:lnTo>
                  <a:lnTo>
                    <a:pt x="142" y="292"/>
                  </a:lnTo>
                  <a:lnTo>
                    <a:pt x="143" y="292"/>
                  </a:lnTo>
                  <a:lnTo>
                    <a:pt x="144" y="292"/>
                  </a:lnTo>
                  <a:lnTo>
                    <a:pt x="145" y="292"/>
                  </a:lnTo>
                  <a:lnTo>
                    <a:pt x="147" y="292"/>
                  </a:lnTo>
                  <a:lnTo>
                    <a:pt x="149" y="292"/>
                  </a:lnTo>
                  <a:lnTo>
                    <a:pt x="150" y="292"/>
                  </a:lnTo>
                  <a:lnTo>
                    <a:pt x="151" y="292"/>
                  </a:lnTo>
                  <a:lnTo>
                    <a:pt x="152" y="292"/>
                  </a:lnTo>
                  <a:lnTo>
                    <a:pt x="154" y="292"/>
                  </a:lnTo>
                  <a:lnTo>
                    <a:pt x="154" y="291"/>
                  </a:lnTo>
                  <a:lnTo>
                    <a:pt x="155" y="291"/>
                  </a:lnTo>
                  <a:lnTo>
                    <a:pt x="156" y="290"/>
                  </a:lnTo>
                  <a:lnTo>
                    <a:pt x="157" y="290"/>
                  </a:lnTo>
                  <a:lnTo>
                    <a:pt x="158" y="289"/>
                  </a:lnTo>
                  <a:lnTo>
                    <a:pt x="159" y="289"/>
                  </a:lnTo>
                  <a:lnTo>
                    <a:pt x="160" y="288"/>
                  </a:lnTo>
                  <a:lnTo>
                    <a:pt x="162" y="287"/>
                  </a:lnTo>
                  <a:lnTo>
                    <a:pt x="163" y="287"/>
                  </a:lnTo>
                  <a:lnTo>
                    <a:pt x="164" y="285"/>
                  </a:lnTo>
                  <a:lnTo>
                    <a:pt x="165" y="285"/>
                  </a:lnTo>
                  <a:lnTo>
                    <a:pt x="166" y="284"/>
                  </a:lnTo>
                  <a:lnTo>
                    <a:pt x="167" y="283"/>
                  </a:lnTo>
                  <a:lnTo>
                    <a:pt x="168" y="283"/>
                  </a:lnTo>
                  <a:lnTo>
                    <a:pt x="169" y="281"/>
                  </a:lnTo>
                  <a:lnTo>
                    <a:pt x="170" y="281"/>
                  </a:lnTo>
                  <a:lnTo>
                    <a:pt x="171" y="280"/>
                  </a:lnTo>
                  <a:lnTo>
                    <a:pt x="172" y="278"/>
                  </a:lnTo>
                  <a:lnTo>
                    <a:pt x="173" y="278"/>
                  </a:lnTo>
                  <a:lnTo>
                    <a:pt x="173" y="277"/>
                  </a:lnTo>
                  <a:lnTo>
                    <a:pt x="175" y="276"/>
                  </a:lnTo>
                  <a:lnTo>
                    <a:pt x="175" y="275"/>
                  </a:lnTo>
                  <a:lnTo>
                    <a:pt x="176" y="275"/>
                  </a:lnTo>
                  <a:lnTo>
                    <a:pt x="177" y="273"/>
                  </a:lnTo>
                  <a:lnTo>
                    <a:pt x="178" y="272"/>
                  </a:lnTo>
                  <a:lnTo>
                    <a:pt x="179" y="272"/>
                  </a:lnTo>
                  <a:lnTo>
                    <a:pt x="180" y="271"/>
                  </a:lnTo>
                  <a:lnTo>
                    <a:pt x="181" y="270"/>
                  </a:lnTo>
                  <a:lnTo>
                    <a:pt x="181" y="269"/>
                  </a:lnTo>
                  <a:lnTo>
                    <a:pt x="183" y="268"/>
                  </a:lnTo>
                  <a:lnTo>
                    <a:pt x="183" y="267"/>
                  </a:lnTo>
                  <a:lnTo>
                    <a:pt x="184" y="266"/>
                  </a:lnTo>
                  <a:lnTo>
                    <a:pt x="185" y="264"/>
                  </a:lnTo>
                  <a:lnTo>
                    <a:pt x="186" y="263"/>
                  </a:lnTo>
                  <a:lnTo>
                    <a:pt x="187" y="262"/>
                  </a:lnTo>
                  <a:lnTo>
                    <a:pt x="188" y="260"/>
                  </a:lnTo>
                  <a:lnTo>
                    <a:pt x="189" y="260"/>
                  </a:lnTo>
                  <a:lnTo>
                    <a:pt x="189" y="259"/>
                  </a:lnTo>
                  <a:lnTo>
                    <a:pt x="190" y="257"/>
                  </a:lnTo>
                  <a:lnTo>
                    <a:pt x="191" y="257"/>
                  </a:lnTo>
                  <a:lnTo>
                    <a:pt x="192" y="256"/>
                  </a:lnTo>
                  <a:lnTo>
                    <a:pt x="193" y="255"/>
                  </a:lnTo>
                  <a:lnTo>
                    <a:pt x="194" y="254"/>
                  </a:lnTo>
                  <a:lnTo>
                    <a:pt x="194" y="253"/>
                  </a:lnTo>
                  <a:lnTo>
                    <a:pt x="196" y="251"/>
                  </a:lnTo>
                  <a:lnTo>
                    <a:pt x="196" y="250"/>
                  </a:lnTo>
                  <a:lnTo>
                    <a:pt x="197" y="249"/>
                  </a:lnTo>
                  <a:lnTo>
                    <a:pt x="198" y="248"/>
                  </a:lnTo>
                  <a:lnTo>
                    <a:pt x="199" y="247"/>
                  </a:lnTo>
                  <a:lnTo>
                    <a:pt x="200" y="246"/>
                  </a:lnTo>
                  <a:lnTo>
                    <a:pt x="201" y="245"/>
                  </a:lnTo>
                  <a:lnTo>
                    <a:pt x="202" y="244"/>
                  </a:lnTo>
                  <a:lnTo>
                    <a:pt x="202" y="243"/>
                  </a:lnTo>
                  <a:lnTo>
                    <a:pt x="204" y="242"/>
                  </a:lnTo>
                  <a:lnTo>
                    <a:pt x="204" y="241"/>
                  </a:lnTo>
                  <a:lnTo>
                    <a:pt x="205" y="240"/>
                  </a:lnTo>
                  <a:lnTo>
                    <a:pt x="206" y="239"/>
                  </a:lnTo>
                  <a:lnTo>
                    <a:pt x="207" y="239"/>
                  </a:lnTo>
                  <a:lnTo>
                    <a:pt x="208" y="238"/>
                  </a:lnTo>
                  <a:lnTo>
                    <a:pt x="209" y="237"/>
                  </a:lnTo>
                  <a:lnTo>
                    <a:pt x="210" y="236"/>
                  </a:lnTo>
                  <a:lnTo>
                    <a:pt x="211" y="235"/>
                  </a:lnTo>
                  <a:lnTo>
                    <a:pt x="212" y="234"/>
                  </a:lnTo>
                  <a:lnTo>
                    <a:pt x="213" y="234"/>
                  </a:lnTo>
                  <a:lnTo>
                    <a:pt x="214" y="233"/>
                  </a:lnTo>
                  <a:lnTo>
                    <a:pt x="215" y="233"/>
                  </a:lnTo>
                  <a:lnTo>
                    <a:pt x="215" y="232"/>
                  </a:lnTo>
                  <a:lnTo>
                    <a:pt x="217" y="231"/>
                  </a:lnTo>
                  <a:lnTo>
                    <a:pt x="217" y="230"/>
                  </a:lnTo>
                  <a:lnTo>
                    <a:pt x="218" y="229"/>
                  </a:lnTo>
                  <a:lnTo>
                    <a:pt x="219" y="228"/>
                  </a:lnTo>
                  <a:lnTo>
                    <a:pt x="220" y="227"/>
                  </a:lnTo>
                  <a:lnTo>
                    <a:pt x="221" y="226"/>
                  </a:lnTo>
                  <a:lnTo>
                    <a:pt x="222" y="224"/>
                  </a:lnTo>
                  <a:lnTo>
                    <a:pt x="223" y="224"/>
                  </a:lnTo>
                  <a:lnTo>
                    <a:pt x="223" y="223"/>
                  </a:lnTo>
                  <a:lnTo>
                    <a:pt x="225" y="222"/>
                  </a:lnTo>
                  <a:lnTo>
                    <a:pt x="226" y="222"/>
                  </a:lnTo>
                  <a:lnTo>
                    <a:pt x="227" y="221"/>
                  </a:lnTo>
                  <a:lnTo>
                    <a:pt x="228" y="220"/>
                  </a:lnTo>
                  <a:lnTo>
                    <a:pt x="229" y="220"/>
                  </a:lnTo>
                  <a:lnTo>
                    <a:pt x="230" y="219"/>
                  </a:lnTo>
                  <a:lnTo>
                    <a:pt x="231" y="219"/>
                  </a:lnTo>
                  <a:lnTo>
                    <a:pt x="232" y="218"/>
                  </a:lnTo>
                  <a:lnTo>
                    <a:pt x="233" y="217"/>
                  </a:lnTo>
                  <a:lnTo>
                    <a:pt x="234" y="216"/>
                  </a:lnTo>
                  <a:lnTo>
                    <a:pt x="235" y="215"/>
                  </a:lnTo>
                  <a:lnTo>
                    <a:pt x="236" y="214"/>
                  </a:lnTo>
                  <a:lnTo>
                    <a:pt x="238" y="211"/>
                  </a:lnTo>
                  <a:lnTo>
                    <a:pt x="238" y="210"/>
                  </a:lnTo>
                  <a:lnTo>
                    <a:pt x="239" y="209"/>
                  </a:lnTo>
                  <a:lnTo>
                    <a:pt x="240" y="206"/>
                  </a:lnTo>
                  <a:lnTo>
                    <a:pt x="241" y="205"/>
                  </a:lnTo>
                  <a:lnTo>
                    <a:pt x="242" y="203"/>
                  </a:lnTo>
                  <a:lnTo>
                    <a:pt x="243" y="200"/>
                  </a:lnTo>
                  <a:lnTo>
                    <a:pt x="244" y="199"/>
                  </a:lnTo>
                  <a:lnTo>
                    <a:pt x="244" y="197"/>
                  </a:lnTo>
                  <a:lnTo>
                    <a:pt x="246" y="193"/>
                  </a:lnTo>
                  <a:lnTo>
                    <a:pt x="246" y="190"/>
                  </a:lnTo>
                  <a:lnTo>
                    <a:pt x="247" y="188"/>
                  </a:lnTo>
                  <a:lnTo>
                    <a:pt x="248" y="182"/>
                  </a:lnTo>
                  <a:lnTo>
                    <a:pt x="249" y="179"/>
                  </a:lnTo>
                  <a:lnTo>
                    <a:pt x="250" y="177"/>
                  </a:lnTo>
                  <a:lnTo>
                    <a:pt x="251" y="171"/>
                  </a:lnTo>
                  <a:lnTo>
                    <a:pt x="252" y="169"/>
                  </a:lnTo>
                  <a:lnTo>
                    <a:pt x="252" y="166"/>
                  </a:lnTo>
                  <a:lnTo>
                    <a:pt x="253" y="160"/>
                  </a:lnTo>
                  <a:lnTo>
                    <a:pt x="254" y="157"/>
                  </a:lnTo>
                  <a:lnTo>
                    <a:pt x="255" y="154"/>
                  </a:lnTo>
                  <a:lnTo>
                    <a:pt x="256" y="147"/>
                  </a:lnTo>
                  <a:lnTo>
                    <a:pt x="257" y="143"/>
                  </a:lnTo>
                  <a:lnTo>
                    <a:pt x="257" y="139"/>
                  </a:lnTo>
                  <a:lnTo>
                    <a:pt x="259" y="131"/>
                  </a:lnTo>
                  <a:lnTo>
                    <a:pt x="259" y="128"/>
                  </a:lnTo>
                  <a:lnTo>
                    <a:pt x="260" y="124"/>
                  </a:lnTo>
                  <a:lnTo>
                    <a:pt x="261" y="117"/>
                  </a:lnTo>
                  <a:lnTo>
                    <a:pt x="262" y="113"/>
                  </a:lnTo>
                  <a:lnTo>
                    <a:pt x="263" y="109"/>
                  </a:lnTo>
                  <a:lnTo>
                    <a:pt x="264" y="101"/>
                  </a:lnTo>
                  <a:lnTo>
                    <a:pt x="265" y="97"/>
                  </a:lnTo>
                  <a:lnTo>
                    <a:pt x="265" y="93"/>
                  </a:lnTo>
                  <a:lnTo>
                    <a:pt x="267" y="85"/>
                  </a:lnTo>
                  <a:lnTo>
                    <a:pt x="267" y="81"/>
                  </a:lnTo>
                  <a:lnTo>
                    <a:pt x="268" y="78"/>
                  </a:lnTo>
                  <a:lnTo>
                    <a:pt x="269" y="70"/>
                  </a:lnTo>
                  <a:lnTo>
                    <a:pt x="270" y="66"/>
                  </a:lnTo>
                  <a:lnTo>
                    <a:pt x="271" y="63"/>
                  </a:lnTo>
                  <a:lnTo>
                    <a:pt x="272" y="56"/>
                  </a:lnTo>
                  <a:lnTo>
                    <a:pt x="273" y="53"/>
                  </a:lnTo>
                  <a:lnTo>
                    <a:pt x="273" y="49"/>
                  </a:lnTo>
                  <a:lnTo>
                    <a:pt x="274" y="42"/>
                  </a:lnTo>
                  <a:lnTo>
                    <a:pt x="275" y="38"/>
                  </a:lnTo>
                  <a:lnTo>
                    <a:pt x="276" y="35"/>
                  </a:lnTo>
                  <a:lnTo>
                    <a:pt x="277" y="29"/>
                  </a:lnTo>
                  <a:lnTo>
                    <a:pt x="278" y="26"/>
                  </a:lnTo>
                  <a:lnTo>
                    <a:pt x="278" y="23"/>
                  </a:lnTo>
                  <a:lnTo>
                    <a:pt x="280" y="19"/>
                  </a:lnTo>
                  <a:lnTo>
                    <a:pt x="280" y="17"/>
                  </a:lnTo>
                  <a:lnTo>
                    <a:pt x="281" y="15"/>
                  </a:lnTo>
                  <a:lnTo>
                    <a:pt x="282" y="11"/>
                  </a:lnTo>
                  <a:lnTo>
                    <a:pt x="283" y="9"/>
                  </a:lnTo>
                  <a:lnTo>
                    <a:pt x="284" y="7"/>
                  </a:lnTo>
                  <a:lnTo>
                    <a:pt x="285" y="4"/>
                  </a:lnTo>
                  <a:lnTo>
                    <a:pt x="286" y="3"/>
                  </a:lnTo>
                  <a:lnTo>
                    <a:pt x="286" y="2"/>
                  </a:lnTo>
                  <a:lnTo>
                    <a:pt x="288" y="1"/>
                  </a:lnTo>
                  <a:lnTo>
                    <a:pt x="288" y="0"/>
                  </a:lnTo>
                  <a:lnTo>
                    <a:pt x="289" y="0"/>
                  </a:lnTo>
                  <a:lnTo>
                    <a:pt x="290" y="1"/>
                  </a:lnTo>
                  <a:lnTo>
                    <a:pt x="291" y="1"/>
                  </a:lnTo>
                  <a:lnTo>
                    <a:pt x="292" y="1"/>
                  </a:lnTo>
                  <a:lnTo>
                    <a:pt x="293" y="1"/>
                  </a:lnTo>
                  <a:lnTo>
                    <a:pt x="294" y="2"/>
                  </a:lnTo>
                  <a:lnTo>
                    <a:pt x="294" y="3"/>
                  </a:lnTo>
                  <a:lnTo>
                    <a:pt x="295" y="5"/>
                  </a:lnTo>
                  <a:lnTo>
                    <a:pt x="296" y="6"/>
                  </a:lnTo>
                  <a:lnTo>
                    <a:pt x="297" y="8"/>
                  </a:lnTo>
                  <a:lnTo>
                    <a:pt x="298" y="11"/>
                  </a:lnTo>
                  <a:lnTo>
                    <a:pt x="299" y="14"/>
                  </a:lnTo>
                  <a:lnTo>
                    <a:pt x="299" y="16"/>
                  </a:lnTo>
                  <a:lnTo>
                    <a:pt x="301" y="21"/>
                  </a:lnTo>
                  <a:lnTo>
                    <a:pt x="301" y="23"/>
                  </a:lnTo>
                  <a:lnTo>
                    <a:pt x="302" y="26"/>
                  </a:lnTo>
                  <a:lnTo>
                    <a:pt x="303" y="30"/>
                  </a:lnTo>
                  <a:lnTo>
                    <a:pt x="304" y="33"/>
                  </a:lnTo>
                  <a:lnTo>
                    <a:pt x="305" y="34"/>
                  </a:lnTo>
                  <a:lnTo>
                    <a:pt x="306" y="39"/>
                  </a:lnTo>
                  <a:lnTo>
                    <a:pt x="307" y="41"/>
                  </a:lnTo>
                  <a:lnTo>
                    <a:pt x="307" y="43"/>
                  </a:lnTo>
                  <a:lnTo>
                    <a:pt x="309" y="48"/>
                  </a:lnTo>
                  <a:lnTo>
                    <a:pt x="309" y="51"/>
                  </a:lnTo>
                  <a:lnTo>
                    <a:pt x="310" y="53"/>
                  </a:lnTo>
                  <a:lnTo>
                    <a:pt x="311" y="58"/>
                  </a:lnTo>
                  <a:lnTo>
                    <a:pt x="312" y="60"/>
                  </a:lnTo>
                  <a:lnTo>
                    <a:pt x="313" y="63"/>
                  </a:lnTo>
                  <a:lnTo>
                    <a:pt x="314" y="68"/>
                  </a:lnTo>
                  <a:lnTo>
                    <a:pt x="315" y="71"/>
                  </a:lnTo>
                  <a:lnTo>
                    <a:pt x="315" y="74"/>
                  </a:lnTo>
                  <a:lnTo>
                    <a:pt x="316" y="80"/>
                  </a:lnTo>
                  <a:lnTo>
                    <a:pt x="317" y="83"/>
                  </a:lnTo>
                  <a:lnTo>
                    <a:pt x="318" y="86"/>
                  </a:lnTo>
                  <a:lnTo>
                    <a:pt x="319" y="93"/>
                  </a:lnTo>
                  <a:lnTo>
                    <a:pt x="320" y="96"/>
                  </a:lnTo>
                  <a:lnTo>
                    <a:pt x="320" y="99"/>
                  </a:lnTo>
                  <a:lnTo>
                    <a:pt x="322" y="106"/>
                  </a:lnTo>
                  <a:lnTo>
                    <a:pt x="322" y="109"/>
                  </a:lnTo>
                  <a:lnTo>
                    <a:pt x="323" y="112"/>
                  </a:lnTo>
                  <a:lnTo>
                    <a:pt x="324" y="118"/>
                  </a:lnTo>
                  <a:lnTo>
                    <a:pt x="325" y="121"/>
                  </a:lnTo>
                  <a:lnTo>
                    <a:pt x="326" y="124"/>
                  </a:lnTo>
                  <a:lnTo>
                    <a:pt x="327" y="130"/>
                  </a:lnTo>
                  <a:lnTo>
                    <a:pt x="328" y="133"/>
                  </a:lnTo>
                  <a:lnTo>
                    <a:pt x="328" y="137"/>
                  </a:lnTo>
                  <a:lnTo>
                    <a:pt x="330" y="143"/>
                  </a:lnTo>
                  <a:lnTo>
                    <a:pt x="330" y="146"/>
                  </a:lnTo>
                  <a:lnTo>
                    <a:pt x="331" y="149"/>
                  </a:lnTo>
                  <a:lnTo>
                    <a:pt x="332" y="155"/>
                  </a:lnTo>
                  <a:lnTo>
                    <a:pt x="333" y="158"/>
                  </a:lnTo>
                  <a:lnTo>
                    <a:pt x="334" y="162"/>
                  </a:lnTo>
                  <a:lnTo>
                    <a:pt x="335" y="169"/>
                  </a:lnTo>
                  <a:lnTo>
                    <a:pt x="336" y="172"/>
                  </a:lnTo>
                  <a:lnTo>
                    <a:pt x="336" y="175"/>
                  </a:lnTo>
                  <a:lnTo>
                    <a:pt x="337" y="182"/>
                  </a:lnTo>
                  <a:lnTo>
                    <a:pt x="338" y="185"/>
                  </a:lnTo>
                  <a:lnTo>
                    <a:pt x="339" y="189"/>
                  </a:lnTo>
                  <a:lnTo>
                    <a:pt x="340" y="196"/>
                  </a:lnTo>
                  <a:lnTo>
                    <a:pt x="341" y="199"/>
                  </a:lnTo>
                  <a:lnTo>
                    <a:pt x="341" y="202"/>
                  </a:lnTo>
                  <a:lnTo>
                    <a:pt x="343" y="209"/>
                  </a:lnTo>
                  <a:lnTo>
                    <a:pt x="343" y="212"/>
                  </a:lnTo>
                  <a:lnTo>
                    <a:pt x="344" y="216"/>
                  </a:lnTo>
                  <a:lnTo>
                    <a:pt x="345" y="222"/>
                  </a:lnTo>
                  <a:lnTo>
                    <a:pt x="346" y="225"/>
                  </a:lnTo>
                  <a:lnTo>
                    <a:pt x="347" y="228"/>
                  </a:lnTo>
                  <a:lnTo>
                    <a:pt x="348" y="235"/>
                  </a:lnTo>
                  <a:lnTo>
                    <a:pt x="349" y="238"/>
                  </a:lnTo>
                  <a:lnTo>
                    <a:pt x="349" y="241"/>
                  </a:lnTo>
                  <a:lnTo>
                    <a:pt x="351" y="248"/>
                  </a:lnTo>
                  <a:lnTo>
                    <a:pt x="351" y="251"/>
                  </a:lnTo>
                  <a:lnTo>
                    <a:pt x="352" y="254"/>
                  </a:lnTo>
                  <a:lnTo>
                    <a:pt x="353" y="261"/>
                  </a:lnTo>
                  <a:lnTo>
                    <a:pt x="354" y="264"/>
                  </a:lnTo>
                  <a:lnTo>
                    <a:pt x="355" y="268"/>
                  </a:lnTo>
                  <a:lnTo>
                    <a:pt x="356" y="274"/>
                  </a:lnTo>
                  <a:lnTo>
                    <a:pt x="357" y="278"/>
                  </a:lnTo>
                  <a:lnTo>
                    <a:pt x="357" y="281"/>
                  </a:lnTo>
                  <a:lnTo>
                    <a:pt x="358" y="287"/>
                  </a:lnTo>
                  <a:lnTo>
                    <a:pt x="359" y="290"/>
                  </a:lnTo>
                  <a:lnTo>
                    <a:pt x="360" y="293"/>
                  </a:lnTo>
                  <a:lnTo>
                    <a:pt x="361" y="299"/>
                  </a:lnTo>
                  <a:lnTo>
                    <a:pt x="362" y="302"/>
                  </a:lnTo>
                  <a:lnTo>
                    <a:pt x="362" y="306"/>
                  </a:lnTo>
                  <a:lnTo>
                    <a:pt x="364" y="312"/>
                  </a:lnTo>
                  <a:lnTo>
                    <a:pt x="364" y="315"/>
                  </a:lnTo>
                  <a:lnTo>
                    <a:pt x="365" y="318"/>
                  </a:lnTo>
                  <a:lnTo>
                    <a:pt x="366" y="324"/>
                  </a:lnTo>
                  <a:lnTo>
                    <a:pt x="367" y="327"/>
                  </a:lnTo>
                  <a:lnTo>
                    <a:pt x="368" y="330"/>
                  </a:lnTo>
                  <a:lnTo>
                    <a:pt x="369" y="336"/>
                  </a:lnTo>
                  <a:lnTo>
                    <a:pt x="370" y="339"/>
                  </a:lnTo>
                  <a:lnTo>
                    <a:pt x="370" y="342"/>
                  </a:lnTo>
                  <a:lnTo>
                    <a:pt x="372" y="347"/>
                  </a:lnTo>
                  <a:lnTo>
                    <a:pt x="372" y="349"/>
                  </a:lnTo>
                  <a:lnTo>
                    <a:pt x="373" y="352"/>
                  </a:lnTo>
                  <a:lnTo>
                    <a:pt x="374" y="357"/>
                  </a:lnTo>
                  <a:lnTo>
                    <a:pt x="375" y="359"/>
                  </a:lnTo>
                  <a:lnTo>
                    <a:pt x="376" y="361"/>
                  </a:lnTo>
                  <a:lnTo>
                    <a:pt x="377" y="366"/>
                  </a:lnTo>
                  <a:lnTo>
                    <a:pt x="378" y="368"/>
                  </a:lnTo>
                  <a:lnTo>
                    <a:pt x="378" y="370"/>
                  </a:lnTo>
                  <a:lnTo>
                    <a:pt x="379" y="373"/>
                  </a:lnTo>
                  <a:lnTo>
                    <a:pt x="380" y="375"/>
                  </a:lnTo>
                  <a:lnTo>
                    <a:pt x="381" y="376"/>
                  </a:lnTo>
                  <a:lnTo>
                    <a:pt x="382" y="379"/>
                  </a:lnTo>
                  <a:lnTo>
                    <a:pt x="383" y="381"/>
                  </a:lnTo>
                  <a:lnTo>
                    <a:pt x="383" y="382"/>
                  </a:lnTo>
                  <a:lnTo>
                    <a:pt x="385" y="385"/>
                  </a:lnTo>
                  <a:lnTo>
                    <a:pt x="385" y="386"/>
                  </a:lnTo>
                  <a:lnTo>
                    <a:pt x="386" y="387"/>
                  </a:lnTo>
                  <a:lnTo>
                    <a:pt x="387" y="389"/>
                  </a:lnTo>
                  <a:lnTo>
                    <a:pt x="388" y="390"/>
                  </a:lnTo>
                  <a:lnTo>
                    <a:pt x="389" y="390"/>
                  </a:lnTo>
                  <a:lnTo>
                    <a:pt x="390" y="392"/>
                  </a:lnTo>
                  <a:lnTo>
                    <a:pt x="391" y="393"/>
                  </a:lnTo>
                  <a:lnTo>
                    <a:pt x="391" y="394"/>
                  </a:lnTo>
                  <a:lnTo>
                    <a:pt x="393" y="396"/>
                  </a:lnTo>
                  <a:lnTo>
                    <a:pt x="393" y="397"/>
                  </a:lnTo>
                  <a:lnTo>
                    <a:pt x="394" y="398"/>
                  </a:lnTo>
                  <a:lnTo>
                    <a:pt x="395" y="401"/>
                  </a:lnTo>
                  <a:lnTo>
                    <a:pt x="396" y="402"/>
                  </a:lnTo>
                  <a:lnTo>
                    <a:pt x="397" y="403"/>
                  </a:lnTo>
                  <a:lnTo>
                    <a:pt x="398" y="405"/>
                  </a:lnTo>
                  <a:lnTo>
                    <a:pt x="399" y="406"/>
                  </a:lnTo>
                  <a:lnTo>
                    <a:pt x="399" y="407"/>
                  </a:lnTo>
                  <a:lnTo>
                    <a:pt x="400" y="408"/>
                  </a:lnTo>
                  <a:lnTo>
                    <a:pt x="401" y="409"/>
                  </a:lnTo>
                  <a:lnTo>
                    <a:pt x="402" y="410"/>
                  </a:lnTo>
                  <a:lnTo>
                    <a:pt x="403" y="411"/>
                  </a:lnTo>
                  <a:lnTo>
                    <a:pt x="404" y="411"/>
                  </a:lnTo>
                  <a:lnTo>
                    <a:pt x="404" y="412"/>
                  </a:lnTo>
                  <a:lnTo>
                    <a:pt x="406" y="413"/>
                  </a:lnTo>
                  <a:lnTo>
                    <a:pt x="406" y="414"/>
                  </a:lnTo>
                  <a:lnTo>
                    <a:pt x="407" y="414"/>
                  </a:lnTo>
                  <a:lnTo>
                    <a:pt x="408" y="415"/>
                  </a:lnTo>
                  <a:lnTo>
                    <a:pt x="409" y="415"/>
                  </a:lnTo>
                  <a:lnTo>
                    <a:pt x="410" y="416"/>
                  </a:lnTo>
                  <a:lnTo>
                    <a:pt x="411" y="416"/>
                  </a:lnTo>
                  <a:lnTo>
                    <a:pt x="412" y="416"/>
                  </a:lnTo>
                  <a:lnTo>
                    <a:pt x="412" y="417"/>
                  </a:lnTo>
                  <a:lnTo>
                    <a:pt x="414" y="417"/>
                  </a:lnTo>
                  <a:lnTo>
                    <a:pt x="415" y="418"/>
                  </a:lnTo>
                  <a:lnTo>
                    <a:pt x="416" y="418"/>
                  </a:lnTo>
                  <a:lnTo>
                    <a:pt x="417" y="418"/>
                  </a:lnTo>
                  <a:lnTo>
                    <a:pt x="418" y="418"/>
                  </a:lnTo>
                  <a:lnTo>
                    <a:pt x="419" y="418"/>
                  </a:lnTo>
                  <a:lnTo>
                    <a:pt x="420" y="418"/>
                  </a:lnTo>
                  <a:lnTo>
                    <a:pt x="421" y="418"/>
                  </a:lnTo>
                  <a:lnTo>
                    <a:pt x="422" y="418"/>
                  </a:lnTo>
                  <a:lnTo>
                    <a:pt x="423" y="418"/>
                  </a:lnTo>
                  <a:lnTo>
                    <a:pt x="424" y="418"/>
                  </a:lnTo>
                  <a:lnTo>
                    <a:pt x="425" y="419"/>
                  </a:lnTo>
                  <a:lnTo>
                    <a:pt x="427" y="419"/>
                  </a:lnTo>
                  <a:lnTo>
                    <a:pt x="429" y="419"/>
                  </a:lnTo>
                  <a:lnTo>
                    <a:pt x="430" y="419"/>
                  </a:lnTo>
                  <a:lnTo>
                    <a:pt x="431" y="419"/>
                  </a:lnTo>
                  <a:lnTo>
                    <a:pt x="432" y="418"/>
                  </a:lnTo>
                  <a:lnTo>
                    <a:pt x="433" y="418"/>
                  </a:lnTo>
                  <a:lnTo>
                    <a:pt x="435" y="417"/>
                  </a:lnTo>
                  <a:lnTo>
                    <a:pt x="436" y="417"/>
                  </a:lnTo>
                  <a:lnTo>
                    <a:pt x="437" y="417"/>
                  </a:lnTo>
                  <a:lnTo>
                    <a:pt x="438" y="417"/>
                  </a:lnTo>
                  <a:lnTo>
                    <a:pt x="439" y="416"/>
                  </a:lnTo>
                  <a:lnTo>
                    <a:pt x="440" y="416"/>
                  </a:lnTo>
                  <a:lnTo>
                    <a:pt x="441" y="416"/>
                  </a:lnTo>
                  <a:lnTo>
                    <a:pt x="441" y="415"/>
                  </a:lnTo>
                  <a:lnTo>
                    <a:pt x="442" y="414"/>
                  </a:lnTo>
                  <a:lnTo>
                    <a:pt x="443" y="414"/>
                  </a:lnTo>
                  <a:lnTo>
                    <a:pt x="444" y="414"/>
                  </a:lnTo>
                  <a:lnTo>
                    <a:pt x="445" y="414"/>
                  </a:lnTo>
                  <a:lnTo>
                    <a:pt x="446" y="414"/>
                  </a:lnTo>
                  <a:lnTo>
                    <a:pt x="446" y="413"/>
                  </a:lnTo>
                  <a:lnTo>
                    <a:pt x="448" y="413"/>
                  </a:lnTo>
                  <a:lnTo>
                    <a:pt x="449" y="413"/>
                  </a:lnTo>
                  <a:lnTo>
                    <a:pt x="450" y="412"/>
                  </a:lnTo>
                  <a:lnTo>
                    <a:pt x="451" y="412"/>
                  </a:lnTo>
                  <a:lnTo>
                    <a:pt x="452" y="412"/>
                  </a:lnTo>
                  <a:lnTo>
                    <a:pt x="453" y="412"/>
                  </a:lnTo>
                  <a:lnTo>
                    <a:pt x="454" y="412"/>
                  </a:lnTo>
                  <a:lnTo>
                    <a:pt x="456" y="411"/>
                  </a:lnTo>
                  <a:lnTo>
                    <a:pt x="457" y="411"/>
                  </a:lnTo>
                  <a:lnTo>
                    <a:pt x="458" y="410"/>
                  </a:lnTo>
                  <a:lnTo>
                    <a:pt x="459" y="410"/>
                  </a:lnTo>
                  <a:lnTo>
                    <a:pt x="460" y="410"/>
                  </a:lnTo>
                  <a:lnTo>
                    <a:pt x="461" y="410"/>
                  </a:lnTo>
                  <a:lnTo>
                    <a:pt x="462" y="409"/>
                  </a:lnTo>
                  <a:lnTo>
                    <a:pt x="463" y="408"/>
                  </a:lnTo>
                  <a:lnTo>
                    <a:pt x="464" y="408"/>
                  </a:lnTo>
                  <a:lnTo>
                    <a:pt x="465" y="408"/>
                  </a:lnTo>
                  <a:lnTo>
                    <a:pt x="467" y="408"/>
                  </a:lnTo>
                  <a:lnTo>
                    <a:pt x="469" y="408"/>
                  </a:lnTo>
                  <a:lnTo>
                    <a:pt x="470" y="407"/>
                  </a:lnTo>
                  <a:lnTo>
                    <a:pt x="471" y="407"/>
                  </a:lnTo>
                  <a:lnTo>
                    <a:pt x="472" y="407"/>
                  </a:lnTo>
                  <a:lnTo>
                    <a:pt x="473" y="407"/>
                  </a:lnTo>
                  <a:lnTo>
                    <a:pt x="474" y="407"/>
                  </a:lnTo>
                  <a:lnTo>
                    <a:pt x="475" y="407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23" name="Freeform 114"/>
            <p:cNvSpPr>
              <a:spLocks noChangeArrowheads="1"/>
            </p:cNvSpPr>
            <p:nvPr/>
          </p:nvSpPr>
          <p:spPr bwMode="auto">
            <a:xfrm>
              <a:off x="1470" y="1130"/>
              <a:ext cx="2037" cy="1420"/>
            </a:xfrm>
            <a:custGeom>
              <a:avLst/>
              <a:gdLst>
                <a:gd name="T0" fmla="*/ 28 w 2037"/>
                <a:gd name="T1" fmla="*/ 1276 h 1420"/>
                <a:gd name="T2" fmla="*/ 58 w 2037"/>
                <a:gd name="T3" fmla="*/ 1081 h 1420"/>
                <a:gd name="T4" fmla="*/ 88 w 2037"/>
                <a:gd name="T5" fmla="*/ 858 h 1420"/>
                <a:gd name="T6" fmla="*/ 117 w 2037"/>
                <a:gd name="T7" fmla="*/ 681 h 1420"/>
                <a:gd name="T8" fmla="*/ 147 w 2037"/>
                <a:gd name="T9" fmla="*/ 561 h 1420"/>
                <a:gd name="T10" fmla="*/ 177 w 2037"/>
                <a:gd name="T11" fmla="*/ 472 h 1420"/>
                <a:gd name="T12" fmla="*/ 207 w 2037"/>
                <a:gd name="T13" fmla="*/ 397 h 1420"/>
                <a:gd name="T14" fmla="*/ 236 w 2037"/>
                <a:gd name="T15" fmla="*/ 338 h 1420"/>
                <a:gd name="T16" fmla="*/ 266 w 2037"/>
                <a:gd name="T17" fmla="*/ 290 h 1420"/>
                <a:gd name="T18" fmla="*/ 296 w 2037"/>
                <a:gd name="T19" fmla="*/ 248 h 1420"/>
                <a:gd name="T20" fmla="*/ 327 w 2037"/>
                <a:gd name="T21" fmla="*/ 211 h 1420"/>
                <a:gd name="T22" fmla="*/ 359 w 2037"/>
                <a:gd name="T23" fmla="*/ 179 h 1420"/>
                <a:gd name="T24" fmla="*/ 390 w 2037"/>
                <a:gd name="T25" fmla="*/ 152 h 1420"/>
                <a:gd name="T26" fmla="*/ 423 w 2037"/>
                <a:gd name="T27" fmla="*/ 128 h 1420"/>
                <a:gd name="T28" fmla="*/ 454 w 2037"/>
                <a:gd name="T29" fmla="*/ 112 h 1420"/>
                <a:gd name="T30" fmla="*/ 484 w 2037"/>
                <a:gd name="T31" fmla="*/ 99 h 1420"/>
                <a:gd name="T32" fmla="*/ 515 w 2037"/>
                <a:gd name="T33" fmla="*/ 87 h 1420"/>
                <a:gd name="T34" fmla="*/ 551 w 2037"/>
                <a:gd name="T35" fmla="*/ 81 h 1420"/>
                <a:gd name="T36" fmla="*/ 581 w 2037"/>
                <a:gd name="T37" fmla="*/ 75 h 1420"/>
                <a:gd name="T38" fmla="*/ 614 w 2037"/>
                <a:gd name="T39" fmla="*/ 72 h 1420"/>
                <a:gd name="T40" fmla="*/ 644 w 2037"/>
                <a:gd name="T41" fmla="*/ 56 h 1420"/>
                <a:gd name="T42" fmla="*/ 677 w 2037"/>
                <a:gd name="T43" fmla="*/ 65 h 1420"/>
                <a:gd name="T44" fmla="*/ 709 w 2037"/>
                <a:gd name="T45" fmla="*/ 64 h 1420"/>
                <a:gd name="T46" fmla="*/ 740 w 2037"/>
                <a:gd name="T47" fmla="*/ 15 h 1420"/>
                <a:gd name="T48" fmla="*/ 771 w 2037"/>
                <a:gd name="T49" fmla="*/ 23 h 1420"/>
                <a:gd name="T50" fmla="*/ 802 w 2037"/>
                <a:gd name="T51" fmla="*/ 18 h 1420"/>
                <a:gd name="T52" fmla="*/ 831 w 2037"/>
                <a:gd name="T53" fmla="*/ 4 h 1420"/>
                <a:gd name="T54" fmla="*/ 862 w 2037"/>
                <a:gd name="T55" fmla="*/ 86 h 1420"/>
                <a:gd name="T56" fmla="*/ 892 w 2037"/>
                <a:gd name="T57" fmla="*/ 159 h 1420"/>
                <a:gd name="T58" fmla="*/ 921 w 2037"/>
                <a:gd name="T59" fmla="*/ 205 h 1420"/>
                <a:gd name="T60" fmla="*/ 952 w 2037"/>
                <a:gd name="T61" fmla="*/ 188 h 1420"/>
                <a:gd name="T62" fmla="*/ 986 w 2037"/>
                <a:gd name="T63" fmla="*/ 156 h 1420"/>
                <a:gd name="T64" fmla="*/ 1020 w 2037"/>
                <a:gd name="T65" fmla="*/ 136 h 1420"/>
                <a:gd name="T66" fmla="*/ 1054 w 2037"/>
                <a:gd name="T67" fmla="*/ 133 h 1420"/>
                <a:gd name="T68" fmla="*/ 1084 w 2037"/>
                <a:gd name="T69" fmla="*/ 133 h 1420"/>
                <a:gd name="T70" fmla="*/ 1115 w 2037"/>
                <a:gd name="T71" fmla="*/ 134 h 1420"/>
                <a:gd name="T72" fmla="*/ 1149 w 2037"/>
                <a:gd name="T73" fmla="*/ 135 h 1420"/>
                <a:gd name="T74" fmla="*/ 1186 w 2037"/>
                <a:gd name="T75" fmla="*/ 137 h 1420"/>
                <a:gd name="T76" fmla="*/ 1218 w 2037"/>
                <a:gd name="T77" fmla="*/ 139 h 1420"/>
                <a:gd name="T78" fmla="*/ 1250 w 2037"/>
                <a:gd name="T79" fmla="*/ 141 h 1420"/>
                <a:gd name="T80" fmla="*/ 1281 w 2037"/>
                <a:gd name="T81" fmla="*/ 142 h 1420"/>
                <a:gd name="T82" fmla="*/ 1320 w 2037"/>
                <a:gd name="T83" fmla="*/ 144 h 1420"/>
                <a:gd name="T84" fmla="*/ 1352 w 2037"/>
                <a:gd name="T85" fmla="*/ 145 h 1420"/>
                <a:gd name="T86" fmla="*/ 1383 w 2037"/>
                <a:gd name="T87" fmla="*/ 148 h 1420"/>
                <a:gd name="T88" fmla="*/ 1415 w 2037"/>
                <a:gd name="T89" fmla="*/ 148 h 1420"/>
                <a:gd name="T90" fmla="*/ 1444 w 2037"/>
                <a:gd name="T91" fmla="*/ 152 h 1420"/>
                <a:gd name="T92" fmla="*/ 1477 w 2037"/>
                <a:gd name="T93" fmla="*/ 153 h 1420"/>
                <a:gd name="T94" fmla="*/ 1511 w 2037"/>
                <a:gd name="T95" fmla="*/ 153 h 1420"/>
                <a:gd name="T96" fmla="*/ 1543 w 2037"/>
                <a:gd name="T97" fmla="*/ 154 h 1420"/>
                <a:gd name="T98" fmla="*/ 1575 w 2037"/>
                <a:gd name="T99" fmla="*/ 155 h 1420"/>
                <a:gd name="T100" fmla="*/ 1611 w 2037"/>
                <a:gd name="T101" fmla="*/ 160 h 1420"/>
                <a:gd name="T102" fmla="*/ 1645 w 2037"/>
                <a:gd name="T103" fmla="*/ 162 h 1420"/>
                <a:gd name="T104" fmla="*/ 1679 w 2037"/>
                <a:gd name="T105" fmla="*/ 162 h 1420"/>
                <a:gd name="T106" fmla="*/ 1709 w 2037"/>
                <a:gd name="T107" fmla="*/ 166 h 1420"/>
                <a:gd name="T108" fmla="*/ 1742 w 2037"/>
                <a:gd name="T109" fmla="*/ 168 h 1420"/>
                <a:gd name="T110" fmla="*/ 1773 w 2037"/>
                <a:gd name="T111" fmla="*/ 168 h 1420"/>
                <a:gd name="T112" fmla="*/ 1807 w 2037"/>
                <a:gd name="T113" fmla="*/ 169 h 1420"/>
                <a:gd name="T114" fmla="*/ 1839 w 2037"/>
                <a:gd name="T115" fmla="*/ 172 h 1420"/>
                <a:gd name="T116" fmla="*/ 1871 w 2037"/>
                <a:gd name="T117" fmla="*/ 172 h 1420"/>
                <a:gd name="T118" fmla="*/ 1904 w 2037"/>
                <a:gd name="T119" fmla="*/ 172 h 1420"/>
                <a:gd name="T120" fmla="*/ 1942 w 2037"/>
                <a:gd name="T121" fmla="*/ 172 h 1420"/>
                <a:gd name="T122" fmla="*/ 1976 w 2037"/>
                <a:gd name="T123" fmla="*/ 171 h 1420"/>
                <a:gd name="T124" fmla="*/ 2008 w 2037"/>
                <a:gd name="T125" fmla="*/ 170 h 14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37" h="1420">
                  <a:moveTo>
                    <a:pt x="0" y="1420"/>
                  </a:moveTo>
                  <a:lnTo>
                    <a:pt x="0" y="1418"/>
                  </a:lnTo>
                  <a:lnTo>
                    <a:pt x="1" y="1413"/>
                  </a:lnTo>
                  <a:lnTo>
                    <a:pt x="2" y="1411"/>
                  </a:lnTo>
                  <a:lnTo>
                    <a:pt x="3" y="1410"/>
                  </a:lnTo>
                  <a:lnTo>
                    <a:pt x="4" y="1407"/>
                  </a:lnTo>
                  <a:lnTo>
                    <a:pt x="5" y="1405"/>
                  </a:lnTo>
                  <a:lnTo>
                    <a:pt x="5" y="1402"/>
                  </a:lnTo>
                  <a:lnTo>
                    <a:pt x="7" y="1397"/>
                  </a:lnTo>
                  <a:lnTo>
                    <a:pt x="7" y="1394"/>
                  </a:lnTo>
                  <a:lnTo>
                    <a:pt x="8" y="1393"/>
                  </a:lnTo>
                  <a:lnTo>
                    <a:pt x="9" y="1389"/>
                  </a:lnTo>
                  <a:lnTo>
                    <a:pt x="10" y="1386"/>
                  </a:lnTo>
                  <a:lnTo>
                    <a:pt x="10" y="1384"/>
                  </a:lnTo>
                  <a:lnTo>
                    <a:pt x="12" y="1379"/>
                  </a:lnTo>
                  <a:lnTo>
                    <a:pt x="12" y="1376"/>
                  </a:lnTo>
                  <a:lnTo>
                    <a:pt x="13" y="1373"/>
                  </a:lnTo>
                  <a:lnTo>
                    <a:pt x="14" y="1365"/>
                  </a:lnTo>
                  <a:lnTo>
                    <a:pt x="15" y="1360"/>
                  </a:lnTo>
                  <a:lnTo>
                    <a:pt x="16" y="1357"/>
                  </a:lnTo>
                  <a:lnTo>
                    <a:pt x="17" y="1347"/>
                  </a:lnTo>
                  <a:lnTo>
                    <a:pt x="18" y="1343"/>
                  </a:lnTo>
                  <a:lnTo>
                    <a:pt x="18" y="1339"/>
                  </a:lnTo>
                  <a:lnTo>
                    <a:pt x="20" y="1330"/>
                  </a:lnTo>
                  <a:lnTo>
                    <a:pt x="20" y="1327"/>
                  </a:lnTo>
                  <a:lnTo>
                    <a:pt x="21" y="1323"/>
                  </a:lnTo>
                  <a:lnTo>
                    <a:pt x="22" y="1316"/>
                  </a:lnTo>
                  <a:lnTo>
                    <a:pt x="23" y="1311"/>
                  </a:lnTo>
                  <a:lnTo>
                    <a:pt x="24" y="1308"/>
                  </a:lnTo>
                  <a:lnTo>
                    <a:pt x="25" y="1300"/>
                  </a:lnTo>
                  <a:lnTo>
                    <a:pt x="26" y="1296"/>
                  </a:lnTo>
                  <a:lnTo>
                    <a:pt x="26" y="1290"/>
                  </a:lnTo>
                  <a:lnTo>
                    <a:pt x="28" y="1281"/>
                  </a:lnTo>
                  <a:lnTo>
                    <a:pt x="28" y="1276"/>
                  </a:lnTo>
                  <a:lnTo>
                    <a:pt x="29" y="1271"/>
                  </a:lnTo>
                  <a:lnTo>
                    <a:pt x="30" y="1265"/>
                  </a:lnTo>
                  <a:lnTo>
                    <a:pt x="31" y="1260"/>
                  </a:lnTo>
                  <a:lnTo>
                    <a:pt x="31" y="1257"/>
                  </a:lnTo>
                  <a:lnTo>
                    <a:pt x="33" y="1250"/>
                  </a:lnTo>
                  <a:lnTo>
                    <a:pt x="33" y="1247"/>
                  </a:lnTo>
                  <a:lnTo>
                    <a:pt x="34" y="1244"/>
                  </a:lnTo>
                  <a:lnTo>
                    <a:pt x="35" y="1236"/>
                  </a:lnTo>
                  <a:lnTo>
                    <a:pt x="36" y="1233"/>
                  </a:lnTo>
                  <a:lnTo>
                    <a:pt x="37" y="1228"/>
                  </a:lnTo>
                  <a:lnTo>
                    <a:pt x="38" y="1219"/>
                  </a:lnTo>
                  <a:lnTo>
                    <a:pt x="39" y="1214"/>
                  </a:lnTo>
                  <a:lnTo>
                    <a:pt x="39" y="1210"/>
                  </a:lnTo>
                  <a:lnTo>
                    <a:pt x="41" y="1200"/>
                  </a:lnTo>
                  <a:lnTo>
                    <a:pt x="41" y="1194"/>
                  </a:lnTo>
                  <a:lnTo>
                    <a:pt x="42" y="1190"/>
                  </a:lnTo>
                  <a:lnTo>
                    <a:pt x="43" y="1180"/>
                  </a:lnTo>
                  <a:lnTo>
                    <a:pt x="44" y="1174"/>
                  </a:lnTo>
                  <a:lnTo>
                    <a:pt x="45" y="1170"/>
                  </a:lnTo>
                  <a:lnTo>
                    <a:pt x="46" y="1164"/>
                  </a:lnTo>
                  <a:lnTo>
                    <a:pt x="47" y="1159"/>
                  </a:lnTo>
                  <a:lnTo>
                    <a:pt x="47" y="1156"/>
                  </a:lnTo>
                  <a:lnTo>
                    <a:pt x="49" y="1145"/>
                  </a:lnTo>
                  <a:lnTo>
                    <a:pt x="49" y="1140"/>
                  </a:lnTo>
                  <a:lnTo>
                    <a:pt x="50" y="1135"/>
                  </a:lnTo>
                  <a:lnTo>
                    <a:pt x="51" y="1124"/>
                  </a:lnTo>
                  <a:lnTo>
                    <a:pt x="52" y="1121"/>
                  </a:lnTo>
                  <a:lnTo>
                    <a:pt x="52" y="1116"/>
                  </a:lnTo>
                  <a:lnTo>
                    <a:pt x="54" y="1107"/>
                  </a:lnTo>
                  <a:lnTo>
                    <a:pt x="54" y="1102"/>
                  </a:lnTo>
                  <a:lnTo>
                    <a:pt x="55" y="1097"/>
                  </a:lnTo>
                  <a:lnTo>
                    <a:pt x="56" y="1088"/>
                  </a:lnTo>
                  <a:lnTo>
                    <a:pt x="57" y="1085"/>
                  </a:lnTo>
                  <a:lnTo>
                    <a:pt x="58" y="1081"/>
                  </a:lnTo>
                  <a:lnTo>
                    <a:pt x="59" y="1071"/>
                  </a:lnTo>
                  <a:lnTo>
                    <a:pt x="60" y="1067"/>
                  </a:lnTo>
                  <a:lnTo>
                    <a:pt x="60" y="1063"/>
                  </a:lnTo>
                  <a:lnTo>
                    <a:pt x="62" y="1053"/>
                  </a:lnTo>
                  <a:lnTo>
                    <a:pt x="62" y="1048"/>
                  </a:lnTo>
                  <a:lnTo>
                    <a:pt x="63" y="1042"/>
                  </a:lnTo>
                  <a:lnTo>
                    <a:pt x="64" y="1031"/>
                  </a:lnTo>
                  <a:lnTo>
                    <a:pt x="65" y="1025"/>
                  </a:lnTo>
                  <a:lnTo>
                    <a:pt x="66" y="1020"/>
                  </a:lnTo>
                  <a:lnTo>
                    <a:pt x="67" y="1010"/>
                  </a:lnTo>
                  <a:lnTo>
                    <a:pt x="68" y="1005"/>
                  </a:lnTo>
                  <a:lnTo>
                    <a:pt x="68" y="1000"/>
                  </a:lnTo>
                  <a:lnTo>
                    <a:pt x="70" y="988"/>
                  </a:lnTo>
                  <a:lnTo>
                    <a:pt x="70" y="984"/>
                  </a:lnTo>
                  <a:lnTo>
                    <a:pt x="71" y="979"/>
                  </a:lnTo>
                  <a:lnTo>
                    <a:pt x="72" y="968"/>
                  </a:lnTo>
                  <a:lnTo>
                    <a:pt x="73" y="964"/>
                  </a:lnTo>
                  <a:lnTo>
                    <a:pt x="73" y="959"/>
                  </a:lnTo>
                  <a:lnTo>
                    <a:pt x="75" y="950"/>
                  </a:lnTo>
                  <a:lnTo>
                    <a:pt x="75" y="945"/>
                  </a:lnTo>
                  <a:lnTo>
                    <a:pt x="76" y="941"/>
                  </a:lnTo>
                  <a:lnTo>
                    <a:pt x="77" y="931"/>
                  </a:lnTo>
                  <a:lnTo>
                    <a:pt x="78" y="927"/>
                  </a:lnTo>
                  <a:lnTo>
                    <a:pt x="79" y="924"/>
                  </a:lnTo>
                  <a:lnTo>
                    <a:pt x="80" y="913"/>
                  </a:lnTo>
                  <a:lnTo>
                    <a:pt x="81" y="908"/>
                  </a:lnTo>
                  <a:lnTo>
                    <a:pt x="81" y="902"/>
                  </a:lnTo>
                  <a:lnTo>
                    <a:pt x="83" y="893"/>
                  </a:lnTo>
                  <a:lnTo>
                    <a:pt x="83" y="890"/>
                  </a:lnTo>
                  <a:lnTo>
                    <a:pt x="84" y="885"/>
                  </a:lnTo>
                  <a:lnTo>
                    <a:pt x="85" y="876"/>
                  </a:lnTo>
                  <a:lnTo>
                    <a:pt x="86" y="872"/>
                  </a:lnTo>
                  <a:lnTo>
                    <a:pt x="87" y="867"/>
                  </a:lnTo>
                  <a:lnTo>
                    <a:pt x="88" y="858"/>
                  </a:lnTo>
                  <a:lnTo>
                    <a:pt x="89" y="853"/>
                  </a:lnTo>
                  <a:lnTo>
                    <a:pt x="89" y="848"/>
                  </a:lnTo>
                  <a:lnTo>
                    <a:pt x="91" y="839"/>
                  </a:lnTo>
                  <a:lnTo>
                    <a:pt x="91" y="836"/>
                  </a:lnTo>
                  <a:lnTo>
                    <a:pt x="92" y="833"/>
                  </a:lnTo>
                  <a:lnTo>
                    <a:pt x="93" y="822"/>
                  </a:lnTo>
                  <a:lnTo>
                    <a:pt x="94" y="818"/>
                  </a:lnTo>
                  <a:lnTo>
                    <a:pt x="94" y="814"/>
                  </a:lnTo>
                  <a:lnTo>
                    <a:pt x="96" y="806"/>
                  </a:lnTo>
                  <a:lnTo>
                    <a:pt x="96" y="801"/>
                  </a:lnTo>
                  <a:lnTo>
                    <a:pt x="97" y="797"/>
                  </a:lnTo>
                  <a:lnTo>
                    <a:pt x="98" y="789"/>
                  </a:lnTo>
                  <a:lnTo>
                    <a:pt x="99" y="786"/>
                  </a:lnTo>
                  <a:lnTo>
                    <a:pt x="100" y="781"/>
                  </a:lnTo>
                  <a:lnTo>
                    <a:pt x="101" y="773"/>
                  </a:lnTo>
                  <a:lnTo>
                    <a:pt x="102" y="769"/>
                  </a:lnTo>
                  <a:lnTo>
                    <a:pt x="102" y="764"/>
                  </a:lnTo>
                  <a:lnTo>
                    <a:pt x="104" y="757"/>
                  </a:lnTo>
                  <a:lnTo>
                    <a:pt x="104" y="754"/>
                  </a:lnTo>
                  <a:lnTo>
                    <a:pt x="105" y="752"/>
                  </a:lnTo>
                  <a:lnTo>
                    <a:pt x="106" y="746"/>
                  </a:lnTo>
                  <a:lnTo>
                    <a:pt x="107" y="742"/>
                  </a:lnTo>
                  <a:lnTo>
                    <a:pt x="108" y="738"/>
                  </a:lnTo>
                  <a:lnTo>
                    <a:pt x="109" y="729"/>
                  </a:lnTo>
                  <a:lnTo>
                    <a:pt x="110" y="726"/>
                  </a:lnTo>
                  <a:lnTo>
                    <a:pt x="110" y="722"/>
                  </a:lnTo>
                  <a:lnTo>
                    <a:pt x="112" y="715"/>
                  </a:lnTo>
                  <a:lnTo>
                    <a:pt x="112" y="711"/>
                  </a:lnTo>
                  <a:lnTo>
                    <a:pt x="113" y="707"/>
                  </a:lnTo>
                  <a:lnTo>
                    <a:pt x="114" y="700"/>
                  </a:lnTo>
                  <a:lnTo>
                    <a:pt x="115" y="695"/>
                  </a:lnTo>
                  <a:lnTo>
                    <a:pt x="115" y="691"/>
                  </a:lnTo>
                  <a:lnTo>
                    <a:pt x="117" y="684"/>
                  </a:lnTo>
                  <a:lnTo>
                    <a:pt x="117" y="681"/>
                  </a:lnTo>
                  <a:lnTo>
                    <a:pt x="118" y="680"/>
                  </a:lnTo>
                  <a:lnTo>
                    <a:pt x="119" y="674"/>
                  </a:lnTo>
                  <a:lnTo>
                    <a:pt x="120" y="671"/>
                  </a:lnTo>
                  <a:lnTo>
                    <a:pt x="121" y="667"/>
                  </a:lnTo>
                  <a:lnTo>
                    <a:pt x="122" y="662"/>
                  </a:lnTo>
                  <a:lnTo>
                    <a:pt x="123" y="658"/>
                  </a:lnTo>
                  <a:lnTo>
                    <a:pt x="123" y="654"/>
                  </a:lnTo>
                  <a:lnTo>
                    <a:pt x="125" y="648"/>
                  </a:lnTo>
                  <a:lnTo>
                    <a:pt x="125" y="644"/>
                  </a:lnTo>
                  <a:lnTo>
                    <a:pt x="126" y="641"/>
                  </a:lnTo>
                  <a:lnTo>
                    <a:pt x="127" y="635"/>
                  </a:lnTo>
                  <a:lnTo>
                    <a:pt x="128" y="632"/>
                  </a:lnTo>
                  <a:lnTo>
                    <a:pt x="129" y="629"/>
                  </a:lnTo>
                  <a:lnTo>
                    <a:pt x="130" y="625"/>
                  </a:lnTo>
                  <a:lnTo>
                    <a:pt x="131" y="623"/>
                  </a:lnTo>
                  <a:lnTo>
                    <a:pt x="131" y="621"/>
                  </a:lnTo>
                  <a:lnTo>
                    <a:pt x="133" y="615"/>
                  </a:lnTo>
                  <a:lnTo>
                    <a:pt x="133" y="613"/>
                  </a:lnTo>
                  <a:lnTo>
                    <a:pt x="134" y="611"/>
                  </a:lnTo>
                  <a:lnTo>
                    <a:pt x="135" y="605"/>
                  </a:lnTo>
                  <a:lnTo>
                    <a:pt x="136" y="603"/>
                  </a:lnTo>
                  <a:lnTo>
                    <a:pt x="136" y="601"/>
                  </a:lnTo>
                  <a:lnTo>
                    <a:pt x="138" y="594"/>
                  </a:lnTo>
                  <a:lnTo>
                    <a:pt x="138" y="591"/>
                  </a:lnTo>
                  <a:lnTo>
                    <a:pt x="139" y="588"/>
                  </a:lnTo>
                  <a:lnTo>
                    <a:pt x="140" y="583"/>
                  </a:lnTo>
                  <a:lnTo>
                    <a:pt x="141" y="580"/>
                  </a:lnTo>
                  <a:lnTo>
                    <a:pt x="142" y="577"/>
                  </a:lnTo>
                  <a:lnTo>
                    <a:pt x="143" y="573"/>
                  </a:lnTo>
                  <a:lnTo>
                    <a:pt x="144" y="572"/>
                  </a:lnTo>
                  <a:lnTo>
                    <a:pt x="144" y="571"/>
                  </a:lnTo>
                  <a:lnTo>
                    <a:pt x="146" y="566"/>
                  </a:lnTo>
                  <a:lnTo>
                    <a:pt x="146" y="564"/>
                  </a:lnTo>
                  <a:lnTo>
                    <a:pt x="147" y="561"/>
                  </a:lnTo>
                  <a:lnTo>
                    <a:pt x="148" y="556"/>
                  </a:lnTo>
                  <a:lnTo>
                    <a:pt x="149" y="554"/>
                  </a:lnTo>
                  <a:lnTo>
                    <a:pt x="150" y="551"/>
                  </a:lnTo>
                  <a:lnTo>
                    <a:pt x="151" y="547"/>
                  </a:lnTo>
                  <a:lnTo>
                    <a:pt x="152" y="544"/>
                  </a:lnTo>
                  <a:lnTo>
                    <a:pt x="152" y="541"/>
                  </a:lnTo>
                  <a:lnTo>
                    <a:pt x="154" y="538"/>
                  </a:lnTo>
                  <a:lnTo>
                    <a:pt x="154" y="536"/>
                  </a:lnTo>
                  <a:lnTo>
                    <a:pt x="155" y="533"/>
                  </a:lnTo>
                  <a:lnTo>
                    <a:pt x="156" y="530"/>
                  </a:lnTo>
                  <a:lnTo>
                    <a:pt x="157" y="528"/>
                  </a:lnTo>
                  <a:lnTo>
                    <a:pt x="157" y="525"/>
                  </a:lnTo>
                  <a:lnTo>
                    <a:pt x="159" y="523"/>
                  </a:lnTo>
                  <a:lnTo>
                    <a:pt x="159" y="522"/>
                  </a:lnTo>
                  <a:lnTo>
                    <a:pt x="160" y="520"/>
                  </a:lnTo>
                  <a:lnTo>
                    <a:pt x="161" y="515"/>
                  </a:lnTo>
                  <a:lnTo>
                    <a:pt x="162" y="514"/>
                  </a:lnTo>
                  <a:lnTo>
                    <a:pt x="163" y="512"/>
                  </a:lnTo>
                  <a:lnTo>
                    <a:pt x="164" y="508"/>
                  </a:lnTo>
                  <a:lnTo>
                    <a:pt x="165" y="506"/>
                  </a:lnTo>
                  <a:lnTo>
                    <a:pt x="165" y="505"/>
                  </a:lnTo>
                  <a:lnTo>
                    <a:pt x="167" y="502"/>
                  </a:lnTo>
                  <a:lnTo>
                    <a:pt x="167" y="501"/>
                  </a:lnTo>
                  <a:lnTo>
                    <a:pt x="168" y="498"/>
                  </a:lnTo>
                  <a:lnTo>
                    <a:pt x="169" y="494"/>
                  </a:lnTo>
                  <a:lnTo>
                    <a:pt x="170" y="491"/>
                  </a:lnTo>
                  <a:lnTo>
                    <a:pt x="171" y="490"/>
                  </a:lnTo>
                  <a:lnTo>
                    <a:pt x="172" y="487"/>
                  </a:lnTo>
                  <a:lnTo>
                    <a:pt x="173" y="485"/>
                  </a:lnTo>
                  <a:lnTo>
                    <a:pt x="173" y="482"/>
                  </a:lnTo>
                  <a:lnTo>
                    <a:pt x="175" y="478"/>
                  </a:lnTo>
                  <a:lnTo>
                    <a:pt x="175" y="477"/>
                  </a:lnTo>
                  <a:lnTo>
                    <a:pt x="176" y="476"/>
                  </a:lnTo>
                  <a:lnTo>
                    <a:pt x="177" y="472"/>
                  </a:lnTo>
                  <a:lnTo>
                    <a:pt x="178" y="469"/>
                  </a:lnTo>
                  <a:lnTo>
                    <a:pt x="178" y="468"/>
                  </a:lnTo>
                  <a:lnTo>
                    <a:pt x="180" y="464"/>
                  </a:lnTo>
                  <a:lnTo>
                    <a:pt x="180" y="462"/>
                  </a:lnTo>
                  <a:lnTo>
                    <a:pt x="181" y="460"/>
                  </a:lnTo>
                  <a:lnTo>
                    <a:pt x="182" y="458"/>
                  </a:lnTo>
                  <a:lnTo>
                    <a:pt x="183" y="455"/>
                  </a:lnTo>
                  <a:lnTo>
                    <a:pt x="184" y="454"/>
                  </a:lnTo>
                  <a:lnTo>
                    <a:pt x="185" y="449"/>
                  </a:lnTo>
                  <a:lnTo>
                    <a:pt x="186" y="448"/>
                  </a:lnTo>
                  <a:lnTo>
                    <a:pt x="186" y="446"/>
                  </a:lnTo>
                  <a:lnTo>
                    <a:pt x="188" y="441"/>
                  </a:lnTo>
                  <a:lnTo>
                    <a:pt x="189" y="440"/>
                  </a:lnTo>
                  <a:lnTo>
                    <a:pt x="190" y="435"/>
                  </a:lnTo>
                  <a:lnTo>
                    <a:pt x="191" y="432"/>
                  </a:lnTo>
                  <a:lnTo>
                    <a:pt x="192" y="431"/>
                  </a:lnTo>
                  <a:lnTo>
                    <a:pt x="193" y="429"/>
                  </a:lnTo>
                  <a:lnTo>
                    <a:pt x="194" y="428"/>
                  </a:lnTo>
                  <a:lnTo>
                    <a:pt x="194" y="425"/>
                  </a:lnTo>
                  <a:lnTo>
                    <a:pt x="196" y="423"/>
                  </a:lnTo>
                  <a:lnTo>
                    <a:pt x="196" y="421"/>
                  </a:lnTo>
                  <a:lnTo>
                    <a:pt x="197" y="419"/>
                  </a:lnTo>
                  <a:lnTo>
                    <a:pt x="198" y="416"/>
                  </a:lnTo>
                  <a:lnTo>
                    <a:pt x="199" y="415"/>
                  </a:lnTo>
                  <a:lnTo>
                    <a:pt x="199" y="413"/>
                  </a:lnTo>
                  <a:lnTo>
                    <a:pt x="201" y="408"/>
                  </a:lnTo>
                  <a:lnTo>
                    <a:pt x="201" y="407"/>
                  </a:lnTo>
                  <a:lnTo>
                    <a:pt x="202" y="406"/>
                  </a:lnTo>
                  <a:lnTo>
                    <a:pt x="203" y="403"/>
                  </a:lnTo>
                  <a:lnTo>
                    <a:pt x="204" y="401"/>
                  </a:lnTo>
                  <a:lnTo>
                    <a:pt x="205" y="401"/>
                  </a:lnTo>
                  <a:lnTo>
                    <a:pt x="206" y="398"/>
                  </a:lnTo>
                  <a:lnTo>
                    <a:pt x="207" y="397"/>
                  </a:lnTo>
                  <a:lnTo>
                    <a:pt x="207" y="395"/>
                  </a:lnTo>
                  <a:lnTo>
                    <a:pt x="208" y="393"/>
                  </a:lnTo>
                  <a:lnTo>
                    <a:pt x="209" y="391"/>
                  </a:lnTo>
                  <a:lnTo>
                    <a:pt x="210" y="390"/>
                  </a:lnTo>
                  <a:lnTo>
                    <a:pt x="211" y="388"/>
                  </a:lnTo>
                  <a:lnTo>
                    <a:pt x="212" y="387"/>
                  </a:lnTo>
                  <a:lnTo>
                    <a:pt x="213" y="385"/>
                  </a:lnTo>
                  <a:lnTo>
                    <a:pt x="214" y="382"/>
                  </a:lnTo>
                  <a:lnTo>
                    <a:pt x="215" y="381"/>
                  </a:lnTo>
                  <a:lnTo>
                    <a:pt x="215" y="379"/>
                  </a:lnTo>
                  <a:lnTo>
                    <a:pt x="217" y="376"/>
                  </a:lnTo>
                  <a:lnTo>
                    <a:pt x="218" y="375"/>
                  </a:lnTo>
                  <a:lnTo>
                    <a:pt x="219" y="371"/>
                  </a:lnTo>
                  <a:lnTo>
                    <a:pt x="220" y="370"/>
                  </a:lnTo>
                  <a:lnTo>
                    <a:pt x="220" y="369"/>
                  </a:lnTo>
                  <a:lnTo>
                    <a:pt x="222" y="366"/>
                  </a:lnTo>
                  <a:lnTo>
                    <a:pt x="222" y="365"/>
                  </a:lnTo>
                  <a:lnTo>
                    <a:pt x="223" y="363"/>
                  </a:lnTo>
                  <a:lnTo>
                    <a:pt x="224" y="361"/>
                  </a:lnTo>
                  <a:lnTo>
                    <a:pt x="225" y="359"/>
                  </a:lnTo>
                  <a:lnTo>
                    <a:pt x="226" y="358"/>
                  </a:lnTo>
                  <a:lnTo>
                    <a:pt x="227" y="355"/>
                  </a:lnTo>
                  <a:lnTo>
                    <a:pt x="228" y="353"/>
                  </a:lnTo>
                  <a:lnTo>
                    <a:pt x="228" y="351"/>
                  </a:lnTo>
                  <a:lnTo>
                    <a:pt x="230" y="350"/>
                  </a:lnTo>
                  <a:lnTo>
                    <a:pt x="231" y="348"/>
                  </a:lnTo>
                  <a:lnTo>
                    <a:pt x="232" y="345"/>
                  </a:lnTo>
                  <a:lnTo>
                    <a:pt x="233" y="344"/>
                  </a:lnTo>
                  <a:lnTo>
                    <a:pt x="234" y="342"/>
                  </a:lnTo>
                  <a:lnTo>
                    <a:pt x="235" y="339"/>
                  </a:lnTo>
                  <a:lnTo>
                    <a:pt x="236" y="339"/>
                  </a:lnTo>
                  <a:lnTo>
                    <a:pt x="236" y="338"/>
                  </a:lnTo>
                  <a:lnTo>
                    <a:pt x="238" y="335"/>
                  </a:lnTo>
                  <a:lnTo>
                    <a:pt x="238" y="334"/>
                  </a:lnTo>
                  <a:lnTo>
                    <a:pt x="239" y="334"/>
                  </a:lnTo>
                  <a:lnTo>
                    <a:pt x="240" y="331"/>
                  </a:lnTo>
                  <a:lnTo>
                    <a:pt x="241" y="330"/>
                  </a:lnTo>
                  <a:lnTo>
                    <a:pt x="241" y="329"/>
                  </a:lnTo>
                  <a:lnTo>
                    <a:pt x="243" y="326"/>
                  </a:lnTo>
                  <a:lnTo>
                    <a:pt x="243" y="325"/>
                  </a:lnTo>
                  <a:lnTo>
                    <a:pt x="244" y="325"/>
                  </a:lnTo>
                  <a:lnTo>
                    <a:pt x="245" y="321"/>
                  </a:lnTo>
                  <a:lnTo>
                    <a:pt x="246" y="320"/>
                  </a:lnTo>
                  <a:lnTo>
                    <a:pt x="247" y="320"/>
                  </a:lnTo>
                  <a:lnTo>
                    <a:pt x="248" y="318"/>
                  </a:lnTo>
                  <a:lnTo>
                    <a:pt x="249" y="317"/>
                  </a:lnTo>
                  <a:lnTo>
                    <a:pt x="249" y="315"/>
                  </a:lnTo>
                  <a:lnTo>
                    <a:pt x="251" y="313"/>
                  </a:lnTo>
                  <a:lnTo>
                    <a:pt x="251" y="312"/>
                  </a:lnTo>
                  <a:lnTo>
                    <a:pt x="252" y="311"/>
                  </a:lnTo>
                  <a:lnTo>
                    <a:pt x="253" y="309"/>
                  </a:lnTo>
                  <a:lnTo>
                    <a:pt x="254" y="307"/>
                  </a:lnTo>
                  <a:lnTo>
                    <a:pt x="255" y="306"/>
                  </a:lnTo>
                  <a:lnTo>
                    <a:pt x="256" y="304"/>
                  </a:lnTo>
                  <a:lnTo>
                    <a:pt x="257" y="303"/>
                  </a:lnTo>
                  <a:lnTo>
                    <a:pt x="257" y="302"/>
                  </a:lnTo>
                  <a:lnTo>
                    <a:pt x="259" y="300"/>
                  </a:lnTo>
                  <a:lnTo>
                    <a:pt x="260" y="298"/>
                  </a:lnTo>
                  <a:lnTo>
                    <a:pt x="261" y="296"/>
                  </a:lnTo>
                  <a:lnTo>
                    <a:pt x="262" y="296"/>
                  </a:lnTo>
                  <a:lnTo>
                    <a:pt x="262" y="295"/>
                  </a:lnTo>
                  <a:lnTo>
                    <a:pt x="264" y="293"/>
                  </a:lnTo>
                  <a:lnTo>
                    <a:pt x="264" y="292"/>
                  </a:lnTo>
                  <a:lnTo>
                    <a:pt x="265" y="291"/>
                  </a:lnTo>
                  <a:lnTo>
                    <a:pt x="266" y="290"/>
                  </a:lnTo>
                  <a:lnTo>
                    <a:pt x="267" y="288"/>
                  </a:lnTo>
                  <a:lnTo>
                    <a:pt x="268" y="288"/>
                  </a:lnTo>
                  <a:lnTo>
                    <a:pt x="269" y="285"/>
                  </a:lnTo>
                  <a:lnTo>
                    <a:pt x="270" y="285"/>
                  </a:lnTo>
                  <a:lnTo>
                    <a:pt x="270" y="283"/>
                  </a:lnTo>
                  <a:lnTo>
                    <a:pt x="272" y="281"/>
                  </a:lnTo>
                  <a:lnTo>
                    <a:pt x="272" y="280"/>
                  </a:lnTo>
                  <a:lnTo>
                    <a:pt x="273" y="280"/>
                  </a:lnTo>
                  <a:lnTo>
                    <a:pt x="274" y="278"/>
                  </a:lnTo>
                  <a:lnTo>
                    <a:pt x="275" y="276"/>
                  </a:lnTo>
                  <a:lnTo>
                    <a:pt x="276" y="275"/>
                  </a:lnTo>
                  <a:lnTo>
                    <a:pt x="277" y="273"/>
                  </a:lnTo>
                  <a:lnTo>
                    <a:pt x="278" y="271"/>
                  </a:lnTo>
                  <a:lnTo>
                    <a:pt x="280" y="269"/>
                  </a:lnTo>
                  <a:lnTo>
                    <a:pt x="280" y="268"/>
                  </a:lnTo>
                  <a:lnTo>
                    <a:pt x="281" y="268"/>
                  </a:lnTo>
                  <a:lnTo>
                    <a:pt x="282" y="266"/>
                  </a:lnTo>
                  <a:lnTo>
                    <a:pt x="283" y="265"/>
                  </a:lnTo>
                  <a:lnTo>
                    <a:pt x="283" y="264"/>
                  </a:lnTo>
                  <a:lnTo>
                    <a:pt x="284" y="263"/>
                  </a:lnTo>
                  <a:lnTo>
                    <a:pt x="285" y="261"/>
                  </a:lnTo>
                  <a:lnTo>
                    <a:pt x="286" y="260"/>
                  </a:lnTo>
                  <a:lnTo>
                    <a:pt x="287" y="258"/>
                  </a:lnTo>
                  <a:lnTo>
                    <a:pt x="288" y="258"/>
                  </a:lnTo>
                  <a:lnTo>
                    <a:pt x="289" y="257"/>
                  </a:lnTo>
                  <a:lnTo>
                    <a:pt x="290" y="255"/>
                  </a:lnTo>
                  <a:lnTo>
                    <a:pt x="291" y="255"/>
                  </a:lnTo>
                  <a:lnTo>
                    <a:pt x="291" y="254"/>
                  </a:lnTo>
                  <a:lnTo>
                    <a:pt x="293" y="251"/>
                  </a:lnTo>
                  <a:lnTo>
                    <a:pt x="293" y="250"/>
                  </a:lnTo>
                  <a:lnTo>
                    <a:pt x="294" y="250"/>
                  </a:lnTo>
                  <a:lnTo>
                    <a:pt x="295" y="248"/>
                  </a:lnTo>
                  <a:lnTo>
                    <a:pt x="296" y="248"/>
                  </a:lnTo>
                  <a:lnTo>
                    <a:pt x="297" y="247"/>
                  </a:lnTo>
                  <a:lnTo>
                    <a:pt x="298" y="245"/>
                  </a:lnTo>
                  <a:lnTo>
                    <a:pt x="299" y="245"/>
                  </a:lnTo>
                  <a:lnTo>
                    <a:pt x="299" y="244"/>
                  </a:lnTo>
                  <a:lnTo>
                    <a:pt x="301" y="241"/>
                  </a:lnTo>
                  <a:lnTo>
                    <a:pt x="301" y="240"/>
                  </a:lnTo>
                  <a:lnTo>
                    <a:pt x="302" y="238"/>
                  </a:lnTo>
                  <a:lnTo>
                    <a:pt x="303" y="237"/>
                  </a:lnTo>
                  <a:lnTo>
                    <a:pt x="304" y="236"/>
                  </a:lnTo>
                  <a:lnTo>
                    <a:pt x="306" y="235"/>
                  </a:lnTo>
                  <a:lnTo>
                    <a:pt x="306" y="233"/>
                  </a:lnTo>
                  <a:lnTo>
                    <a:pt x="307" y="231"/>
                  </a:lnTo>
                  <a:lnTo>
                    <a:pt x="308" y="231"/>
                  </a:lnTo>
                  <a:lnTo>
                    <a:pt x="309" y="229"/>
                  </a:lnTo>
                  <a:lnTo>
                    <a:pt x="310" y="228"/>
                  </a:lnTo>
                  <a:lnTo>
                    <a:pt x="311" y="228"/>
                  </a:lnTo>
                  <a:lnTo>
                    <a:pt x="312" y="226"/>
                  </a:lnTo>
                  <a:lnTo>
                    <a:pt x="314" y="225"/>
                  </a:lnTo>
                  <a:lnTo>
                    <a:pt x="314" y="223"/>
                  </a:lnTo>
                  <a:lnTo>
                    <a:pt x="315" y="222"/>
                  </a:lnTo>
                  <a:lnTo>
                    <a:pt x="317" y="221"/>
                  </a:lnTo>
                  <a:lnTo>
                    <a:pt x="318" y="220"/>
                  </a:lnTo>
                  <a:lnTo>
                    <a:pt x="318" y="218"/>
                  </a:lnTo>
                  <a:lnTo>
                    <a:pt x="320" y="218"/>
                  </a:lnTo>
                  <a:lnTo>
                    <a:pt x="320" y="216"/>
                  </a:lnTo>
                  <a:lnTo>
                    <a:pt x="322" y="216"/>
                  </a:lnTo>
                  <a:lnTo>
                    <a:pt x="323" y="215"/>
                  </a:lnTo>
                  <a:lnTo>
                    <a:pt x="323" y="214"/>
                  </a:lnTo>
                  <a:lnTo>
                    <a:pt x="325" y="214"/>
                  </a:lnTo>
                  <a:lnTo>
                    <a:pt x="325" y="212"/>
                  </a:lnTo>
                  <a:lnTo>
                    <a:pt x="326" y="211"/>
                  </a:lnTo>
                  <a:lnTo>
                    <a:pt x="327" y="211"/>
                  </a:lnTo>
                  <a:lnTo>
                    <a:pt x="328" y="209"/>
                  </a:lnTo>
                  <a:lnTo>
                    <a:pt x="329" y="208"/>
                  </a:lnTo>
                  <a:lnTo>
                    <a:pt x="330" y="208"/>
                  </a:lnTo>
                  <a:lnTo>
                    <a:pt x="331" y="206"/>
                  </a:lnTo>
                  <a:lnTo>
                    <a:pt x="331" y="205"/>
                  </a:lnTo>
                  <a:lnTo>
                    <a:pt x="333" y="205"/>
                  </a:lnTo>
                  <a:lnTo>
                    <a:pt x="333" y="204"/>
                  </a:lnTo>
                  <a:lnTo>
                    <a:pt x="334" y="202"/>
                  </a:lnTo>
                  <a:lnTo>
                    <a:pt x="335" y="202"/>
                  </a:lnTo>
                  <a:lnTo>
                    <a:pt x="336" y="201"/>
                  </a:lnTo>
                  <a:lnTo>
                    <a:pt x="338" y="200"/>
                  </a:lnTo>
                  <a:lnTo>
                    <a:pt x="339" y="198"/>
                  </a:lnTo>
                  <a:lnTo>
                    <a:pt x="341" y="198"/>
                  </a:lnTo>
                  <a:lnTo>
                    <a:pt x="341" y="196"/>
                  </a:lnTo>
                  <a:lnTo>
                    <a:pt x="342" y="195"/>
                  </a:lnTo>
                  <a:lnTo>
                    <a:pt x="343" y="195"/>
                  </a:lnTo>
                  <a:lnTo>
                    <a:pt x="344" y="193"/>
                  </a:lnTo>
                  <a:lnTo>
                    <a:pt x="344" y="191"/>
                  </a:lnTo>
                  <a:lnTo>
                    <a:pt x="346" y="191"/>
                  </a:lnTo>
                  <a:lnTo>
                    <a:pt x="348" y="188"/>
                  </a:lnTo>
                  <a:lnTo>
                    <a:pt x="349" y="188"/>
                  </a:lnTo>
                  <a:lnTo>
                    <a:pt x="350" y="185"/>
                  </a:lnTo>
                  <a:lnTo>
                    <a:pt x="351" y="185"/>
                  </a:lnTo>
                  <a:lnTo>
                    <a:pt x="352" y="185"/>
                  </a:lnTo>
                  <a:lnTo>
                    <a:pt x="353" y="183"/>
                  </a:lnTo>
                  <a:lnTo>
                    <a:pt x="354" y="182"/>
                  </a:lnTo>
                  <a:lnTo>
                    <a:pt x="356" y="181"/>
                  </a:lnTo>
                  <a:lnTo>
                    <a:pt x="356" y="179"/>
                  </a:lnTo>
                  <a:lnTo>
                    <a:pt x="357" y="179"/>
                  </a:lnTo>
                  <a:lnTo>
                    <a:pt x="359" y="179"/>
                  </a:lnTo>
                  <a:lnTo>
                    <a:pt x="360" y="178"/>
                  </a:lnTo>
                  <a:lnTo>
                    <a:pt x="360" y="176"/>
                  </a:lnTo>
                  <a:lnTo>
                    <a:pt x="362" y="176"/>
                  </a:lnTo>
                  <a:lnTo>
                    <a:pt x="362" y="175"/>
                  </a:lnTo>
                  <a:lnTo>
                    <a:pt x="363" y="173"/>
                  </a:lnTo>
                  <a:lnTo>
                    <a:pt x="364" y="173"/>
                  </a:lnTo>
                  <a:lnTo>
                    <a:pt x="365" y="173"/>
                  </a:lnTo>
                  <a:lnTo>
                    <a:pt x="366" y="170"/>
                  </a:lnTo>
                  <a:lnTo>
                    <a:pt x="367" y="170"/>
                  </a:lnTo>
                  <a:lnTo>
                    <a:pt x="367" y="168"/>
                  </a:lnTo>
                  <a:lnTo>
                    <a:pt x="369" y="167"/>
                  </a:lnTo>
                  <a:lnTo>
                    <a:pt x="370" y="167"/>
                  </a:lnTo>
                  <a:lnTo>
                    <a:pt x="372" y="165"/>
                  </a:lnTo>
                  <a:lnTo>
                    <a:pt x="373" y="165"/>
                  </a:lnTo>
                  <a:lnTo>
                    <a:pt x="373" y="164"/>
                  </a:lnTo>
                  <a:lnTo>
                    <a:pt x="375" y="164"/>
                  </a:lnTo>
                  <a:lnTo>
                    <a:pt x="375" y="162"/>
                  </a:lnTo>
                  <a:lnTo>
                    <a:pt x="376" y="161"/>
                  </a:lnTo>
                  <a:lnTo>
                    <a:pt x="377" y="161"/>
                  </a:lnTo>
                  <a:lnTo>
                    <a:pt x="378" y="161"/>
                  </a:lnTo>
                  <a:lnTo>
                    <a:pt x="379" y="158"/>
                  </a:lnTo>
                  <a:lnTo>
                    <a:pt x="380" y="158"/>
                  </a:lnTo>
                  <a:lnTo>
                    <a:pt x="381" y="158"/>
                  </a:lnTo>
                  <a:lnTo>
                    <a:pt x="383" y="156"/>
                  </a:lnTo>
                  <a:lnTo>
                    <a:pt x="385" y="155"/>
                  </a:lnTo>
                  <a:lnTo>
                    <a:pt x="386" y="155"/>
                  </a:lnTo>
                  <a:lnTo>
                    <a:pt x="387" y="153"/>
                  </a:lnTo>
                  <a:lnTo>
                    <a:pt x="388" y="153"/>
                  </a:lnTo>
                  <a:lnTo>
                    <a:pt x="389" y="152"/>
                  </a:lnTo>
                  <a:lnTo>
                    <a:pt x="390" y="152"/>
                  </a:lnTo>
                  <a:lnTo>
                    <a:pt x="391" y="150"/>
                  </a:lnTo>
                  <a:lnTo>
                    <a:pt x="393" y="150"/>
                  </a:lnTo>
                  <a:lnTo>
                    <a:pt x="394" y="148"/>
                  </a:lnTo>
                  <a:lnTo>
                    <a:pt x="396" y="147"/>
                  </a:lnTo>
                  <a:lnTo>
                    <a:pt x="398" y="145"/>
                  </a:lnTo>
                  <a:lnTo>
                    <a:pt x="399" y="145"/>
                  </a:lnTo>
                  <a:lnTo>
                    <a:pt x="400" y="144"/>
                  </a:lnTo>
                  <a:lnTo>
                    <a:pt x="401" y="144"/>
                  </a:lnTo>
                  <a:lnTo>
                    <a:pt x="402" y="142"/>
                  </a:lnTo>
                  <a:lnTo>
                    <a:pt x="404" y="141"/>
                  </a:lnTo>
                  <a:lnTo>
                    <a:pt x="406" y="140"/>
                  </a:lnTo>
                  <a:lnTo>
                    <a:pt x="407" y="140"/>
                  </a:lnTo>
                  <a:lnTo>
                    <a:pt x="408" y="139"/>
                  </a:lnTo>
                  <a:lnTo>
                    <a:pt x="409" y="138"/>
                  </a:lnTo>
                  <a:lnTo>
                    <a:pt x="410" y="137"/>
                  </a:lnTo>
                  <a:lnTo>
                    <a:pt x="411" y="137"/>
                  </a:lnTo>
                  <a:lnTo>
                    <a:pt x="412" y="136"/>
                  </a:lnTo>
                  <a:lnTo>
                    <a:pt x="413" y="135"/>
                  </a:lnTo>
                  <a:lnTo>
                    <a:pt x="414" y="135"/>
                  </a:lnTo>
                  <a:lnTo>
                    <a:pt x="415" y="135"/>
                  </a:lnTo>
                  <a:lnTo>
                    <a:pt x="416" y="132"/>
                  </a:lnTo>
                  <a:lnTo>
                    <a:pt x="417" y="132"/>
                  </a:lnTo>
                  <a:lnTo>
                    <a:pt x="417" y="133"/>
                  </a:lnTo>
                  <a:lnTo>
                    <a:pt x="419" y="131"/>
                  </a:lnTo>
                  <a:lnTo>
                    <a:pt x="419" y="130"/>
                  </a:lnTo>
                  <a:lnTo>
                    <a:pt x="420" y="129"/>
                  </a:lnTo>
                  <a:lnTo>
                    <a:pt x="421" y="130"/>
                  </a:lnTo>
                  <a:lnTo>
                    <a:pt x="422" y="129"/>
                  </a:lnTo>
                  <a:lnTo>
                    <a:pt x="423" y="129"/>
                  </a:lnTo>
                  <a:lnTo>
                    <a:pt x="423" y="128"/>
                  </a:lnTo>
                  <a:lnTo>
                    <a:pt x="425" y="128"/>
                  </a:lnTo>
                  <a:lnTo>
                    <a:pt x="425" y="127"/>
                  </a:lnTo>
                  <a:lnTo>
                    <a:pt x="426" y="126"/>
                  </a:lnTo>
                  <a:lnTo>
                    <a:pt x="427" y="126"/>
                  </a:lnTo>
                  <a:lnTo>
                    <a:pt x="428" y="125"/>
                  </a:lnTo>
                  <a:lnTo>
                    <a:pt x="430" y="125"/>
                  </a:lnTo>
                  <a:lnTo>
                    <a:pt x="430" y="124"/>
                  </a:lnTo>
                  <a:lnTo>
                    <a:pt x="431" y="123"/>
                  </a:lnTo>
                  <a:lnTo>
                    <a:pt x="432" y="124"/>
                  </a:lnTo>
                  <a:lnTo>
                    <a:pt x="433" y="124"/>
                  </a:lnTo>
                  <a:lnTo>
                    <a:pt x="434" y="122"/>
                  </a:lnTo>
                  <a:lnTo>
                    <a:pt x="435" y="121"/>
                  </a:lnTo>
                  <a:lnTo>
                    <a:pt x="436" y="121"/>
                  </a:lnTo>
                  <a:lnTo>
                    <a:pt x="436" y="120"/>
                  </a:lnTo>
                  <a:lnTo>
                    <a:pt x="438" y="121"/>
                  </a:lnTo>
                  <a:lnTo>
                    <a:pt x="438" y="120"/>
                  </a:lnTo>
                  <a:lnTo>
                    <a:pt x="440" y="118"/>
                  </a:lnTo>
                  <a:lnTo>
                    <a:pt x="441" y="118"/>
                  </a:lnTo>
                  <a:lnTo>
                    <a:pt x="442" y="118"/>
                  </a:lnTo>
                  <a:lnTo>
                    <a:pt x="443" y="117"/>
                  </a:lnTo>
                  <a:lnTo>
                    <a:pt x="444" y="117"/>
                  </a:lnTo>
                  <a:lnTo>
                    <a:pt x="444" y="116"/>
                  </a:lnTo>
                  <a:lnTo>
                    <a:pt x="446" y="117"/>
                  </a:lnTo>
                  <a:lnTo>
                    <a:pt x="446" y="115"/>
                  </a:lnTo>
                  <a:lnTo>
                    <a:pt x="448" y="115"/>
                  </a:lnTo>
                  <a:lnTo>
                    <a:pt x="448" y="114"/>
                  </a:lnTo>
                  <a:lnTo>
                    <a:pt x="449" y="115"/>
                  </a:lnTo>
                  <a:lnTo>
                    <a:pt x="449" y="114"/>
                  </a:lnTo>
                  <a:lnTo>
                    <a:pt x="451" y="115"/>
                  </a:lnTo>
                  <a:lnTo>
                    <a:pt x="451" y="114"/>
                  </a:lnTo>
                  <a:lnTo>
                    <a:pt x="453" y="112"/>
                  </a:lnTo>
                  <a:lnTo>
                    <a:pt x="453" y="113"/>
                  </a:lnTo>
                  <a:lnTo>
                    <a:pt x="454" y="112"/>
                  </a:lnTo>
                  <a:lnTo>
                    <a:pt x="455" y="112"/>
                  </a:lnTo>
                  <a:lnTo>
                    <a:pt x="456" y="110"/>
                  </a:lnTo>
                  <a:lnTo>
                    <a:pt x="457" y="111"/>
                  </a:lnTo>
                  <a:lnTo>
                    <a:pt x="458" y="109"/>
                  </a:lnTo>
                  <a:lnTo>
                    <a:pt x="459" y="110"/>
                  </a:lnTo>
                  <a:lnTo>
                    <a:pt x="461" y="108"/>
                  </a:lnTo>
                  <a:lnTo>
                    <a:pt x="461" y="109"/>
                  </a:lnTo>
                  <a:lnTo>
                    <a:pt x="462" y="109"/>
                  </a:lnTo>
                  <a:lnTo>
                    <a:pt x="463" y="108"/>
                  </a:lnTo>
                  <a:lnTo>
                    <a:pt x="464" y="107"/>
                  </a:lnTo>
                  <a:lnTo>
                    <a:pt x="465" y="108"/>
                  </a:lnTo>
                  <a:lnTo>
                    <a:pt x="466" y="106"/>
                  </a:lnTo>
                  <a:lnTo>
                    <a:pt x="467" y="107"/>
                  </a:lnTo>
                  <a:lnTo>
                    <a:pt x="467" y="106"/>
                  </a:lnTo>
                  <a:lnTo>
                    <a:pt x="468" y="105"/>
                  </a:lnTo>
                  <a:lnTo>
                    <a:pt x="469" y="105"/>
                  </a:lnTo>
                  <a:lnTo>
                    <a:pt x="470" y="106"/>
                  </a:lnTo>
                  <a:lnTo>
                    <a:pt x="471" y="105"/>
                  </a:lnTo>
                  <a:lnTo>
                    <a:pt x="472" y="104"/>
                  </a:lnTo>
                  <a:lnTo>
                    <a:pt x="473" y="105"/>
                  </a:lnTo>
                  <a:lnTo>
                    <a:pt x="474" y="103"/>
                  </a:lnTo>
                  <a:lnTo>
                    <a:pt x="475" y="103"/>
                  </a:lnTo>
                  <a:lnTo>
                    <a:pt x="476" y="102"/>
                  </a:lnTo>
                  <a:lnTo>
                    <a:pt x="477" y="102"/>
                  </a:lnTo>
                  <a:lnTo>
                    <a:pt x="478" y="102"/>
                  </a:lnTo>
                  <a:lnTo>
                    <a:pt x="479" y="100"/>
                  </a:lnTo>
                  <a:lnTo>
                    <a:pt x="480" y="101"/>
                  </a:lnTo>
                  <a:lnTo>
                    <a:pt x="480" y="100"/>
                  </a:lnTo>
                  <a:lnTo>
                    <a:pt x="482" y="101"/>
                  </a:lnTo>
                  <a:lnTo>
                    <a:pt x="482" y="100"/>
                  </a:lnTo>
                  <a:lnTo>
                    <a:pt x="483" y="101"/>
                  </a:lnTo>
                  <a:lnTo>
                    <a:pt x="484" y="99"/>
                  </a:lnTo>
                  <a:lnTo>
                    <a:pt x="485" y="99"/>
                  </a:lnTo>
                  <a:lnTo>
                    <a:pt x="486" y="99"/>
                  </a:lnTo>
                  <a:lnTo>
                    <a:pt x="487" y="98"/>
                  </a:lnTo>
                  <a:lnTo>
                    <a:pt x="488" y="97"/>
                  </a:lnTo>
                  <a:lnTo>
                    <a:pt x="490" y="96"/>
                  </a:lnTo>
                  <a:lnTo>
                    <a:pt x="491" y="97"/>
                  </a:lnTo>
                  <a:lnTo>
                    <a:pt x="492" y="95"/>
                  </a:lnTo>
                  <a:lnTo>
                    <a:pt x="493" y="95"/>
                  </a:lnTo>
                  <a:lnTo>
                    <a:pt x="493" y="96"/>
                  </a:lnTo>
                  <a:lnTo>
                    <a:pt x="495" y="94"/>
                  </a:lnTo>
                  <a:lnTo>
                    <a:pt x="496" y="95"/>
                  </a:lnTo>
                  <a:lnTo>
                    <a:pt x="497" y="94"/>
                  </a:lnTo>
                  <a:lnTo>
                    <a:pt x="498" y="94"/>
                  </a:lnTo>
                  <a:lnTo>
                    <a:pt x="499" y="94"/>
                  </a:lnTo>
                  <a:lnTo>
                    <a:pt x="500" y="92"/>
                  </a:lnTo>
                  <a:lnTo>
                    <a:pt x="501" y="92"/>
                  </a:lnTo>
                  <a:lnTo>
                    <a:pt x="503" y="92"/>
                  </a:lnTo>
                  <a:lnTo>
                    <a:pt x="504" y="92"/>
                  </a:lnTo>
                  <a:lnTo>
                    <a:pt x="505" y="91"/>
                  </a:lnTo>
                  <a:lnTo>
                    <a:pt x="506" y="91"/>
                  </a:lnTo>
                  <a:lnTo>
                    <a:pt x="507" y="90"/>
                  </a:lnTo>
                  <a:lnTo>
                    <a:pt x="507" y="91"/>
                  </a:lnTo>
                  <a:lnTo>
                    <a:pt x="509" y="89"/>
                  </a:lnTo>
                  <a:lnTo>
                    <a:pt x="510" y="90"/>
                  </a:lnTo>
                  <a:lnTo>
                    <a:pt x="511" y="88"/>
                  </a:lnTo>
                  <a:lnTo>
                    <a:pt x="512" y="88"/>
                  </a:lnTo>
                  <a:lnTo>
                    <a:pt x="514" y="88"/>
                  </a:lnTo>
                  <a:lnTo>
                    <a:pt x="515" y="87"/>
                  </a:lnTo>
                  <a:lnTo>
                    <a:pt x="516" y="87"/>
                  </a:lnTo>
                  <a:lnTo>
                    <a:pt x="517" y="87"/>
                  </a:lnTo>
                  <a:lnTo>
                    <a:pt x="519" y="87"/>
                  </a:lnTo>
                  <a:lnTo>
                    <a:pt x="520" y="87"/>
                  </a:lnTo>
                  <a:lnTo>
                    <a:pt x="520" y="85"/>
                  </a:lnTo>
                  <a:lnTo>
                    <a:pt x="522" y="86"/>
                  </a:lnTo>
                  <a:lnTo>
                    <a:pt x="523" y="85"/>
                  </a:lnTo>
                  <a:lnTo>
                    <a:pt x="524" y="85"/>
                  </a:lnTo>
                  <a:lnTo>
                    <a:pt x="525" y="85"/>
                  </a:lnTo>
                  <a:lnTo>
                    <a:pt x="527" y="85"/>
                  </a:lnTo>
                  <a:lnTo>
                    <a:pt x="528" y="85"/>
                  </a:lnTo>
                  <a:lnTo>
                    <a:pt x="528" y="84"/>
                  </a:lnTo>
                  <a:lnTo>
                    <a:pt x="530" y="84"/>
                  </a:lnTo>
                  <a:lnTo>
                    <a:pt x="532" y="84"/>
                  </a:lnTo>
                  <a:lnTo>
                    <a:pt x="533" y="84"/>
                  </a:lnTo>
                  <a:lnTo>
                    <a:pt x="535" y="82"/>
                  </a:lnTo>
                  <a:lnTo>
                    <a:pt x="537" y="82"/>
                  </a:lnTo>
                  <a:lnTo>
                    <a:pt x="538" y="82"/>
                  </a:lnTo>
                  <a:lnTo>
                    <a:pt x="539" y="81"/>
                  </a:lnTo>
                  <a:lnTo>
                    <a:pt x="540" y="82"/>
                  </a:lnTo>
                  <a:lnTo>
                    <a:pt x="541" y="82"/>
                  </a:lnTo>
                  <a:lnTo>
                    <a:pt x="541" y="81"/>
                  </a:lnTo>
                  <a:lnTo>
                    <a:pt x="543" y="81"/>
                  </a:lnTo>
                  <a:lnTo>
                    <a:pt x="543" y="80"/>
                  </a:lnTo>
                  <a:lnTo>
                    <a:pt x="545" y="79"/>
                  </a:lnTo>
                  <a:lnTo>
                    <a:pt x="546" y="79"/>
                  </a:lnTo>
                  <a:lnTo>
                    <a:pt x="547" y="80"/>
                  </a:lnTo>
                  <a:lnTo>
                    <a:pt x="548" y="80"/>
                  </a:lnTo>
                  <a:lnTo>
                    <a:pt x="549" y="80"/>
                  </a:lnTo>
                  <a:lnTo>
                    <a:pt x="549" y="81"/>
                  </a:lnTo>
                  <a:lnTo>
                    <a:pt x="551" y="81"/>
                  </a:lnTo>
                  <a:lnTo>
                    <a:pt x="551" y="82"/>
                  </a:lnTo>
                  <a:lnTo>
                    <a:pt x="552" y="81"/>
                  </a:lnTo>
                  <a:lnTo>
                    <a:pt x="553" y="80"/>
                  </a:lnTo>
                  <a:lnTo>
                    <a:pt x="554" y="80"/>
                  </a:lnTo>
                  <a:lnTo>
                    <a:pt x="555" y="79"/>
                  </a:lnTo>
                  <a:lnTo>
                    <a:pt x="556" y="79"/>
                  </a:lnTo>
                  <a:lnTo>
                    <a:pt x="556" y="80"/>
                  </a:lnTo>
                  <a:lnTo>
                    <a:pt x="557" y="78"/>
                  </a:lnTo>
                  <a:lnTo>
                    <a:pt x="558" y="78"/>
                  </a:lnTo>
                  <a:lnTo>
                    <a:pt x="559" y="78"/>
                  </a:lnTo>
                  <a:lnTo>
                    <a:pt x="560" y="78"/>
                  </a:lnTo>
                  <a:lnTo>
                    <a:pt x="561" y="78"/>
                  </a:lnTo>
                  <a:lnTo>
                    <a:pt x="562" y="78"/>
                  </a:lnTo>
                  <a:lnTo>
                    <a:pt x="564" y="78"/>
                  </a:lnTo>
                  <a:lnTo>
                    <a:pt x="566" y="78"/>
                  </a:lnTo>
                  <a:lnTo>
                    <a:pt x="566" y="77"/>
                  </a:lnTo>
                  <a:lnTo>
                    <a:pt x="567" y="77"/>
                  </a:lnTo>
                  <a:lnTo>
                    <a:pt x="568" y="78"/>
                  </a:lnTo>
                  <a:lnTo>
                    <a:pt x="569" y="76"/>
                  </a:lnTo>
                  <a:lnTo>
                    <a:pt x="570" y="77"/>
                  </a:lnTo>
                  <a:lnTo>
                    <a:pt x="571" y="78"/>
                  </a:lnTo>
                  <a:lnTo>
                    <a:pt x="572" y="78"/>
                  </a:lnTo>
                  <a:lnTo>
                    <a:pt x="572" y="77"/>
                  </a:lnTo>
                  <a:lnTo>
                    <a:pt x="574" y="77"/>
                  </a:lnTo>
                  <a:lnTo>
                    <a:pt x="575" y="76"/>
                  </a:lnTo>
                  <a:lnTo>
                    <a:pt x="576" y="77"/>
                  </a:lnTo>
                  <a:lnTo>
                    <a:pt x="577" y="75"/>
                  </a:lnTo>
                  <a:lnTo>
                    <a:pt x="579" y="76"/>
                  </a:lnTo>
                  <a:lnTo>
                    <a:pt x="580" y="75"/>
                  </a:lnTo>
                  <a:lnTo>
                    <a:pt x="581" y="75"/>
                  </a:lnTo>
                  <a:lnTo>
                    <a:pt x="582" y="75"/>
                  </a:lnTo>
                  <a:lnTo>
                    <a:pt x="583" y="75"/>
                  </a:lnTo>
                  <a:lnTo>
                    <a:pt x="585" y="75"/>
                  </a:lnTo>
                  <a:lnTo>
                    <a:pt x="586" y="75"/>
                  </a:lnTo>
                  <a:lnTo>
                    <a:pt x="587" y="75"/>
                  </a:lnTo>
                  <a:lnTo>
                    <a:pt x="588" y="76"/>
                  </a:lnTo>
                  <a:lnTo>
                    <a:pt x="590" y="77"/>
                  </a:lnTo>
                  <a:lnTo>
                    <a:pt x="591" y="77"/>
                  </a:lnTo>
                  <a:lnTo>
                    <a:pt x="591" y="76"/>
                  </a:lnTo>
                  <a:lnTo>
                    <a:pt x="593" y="77"/>
                  </a:lnTo>
                  <a:lnTo>
                    <a:pt x="595" y="75"/>
                  </a:lnTo>
                  <a:lnTo>
                    <a:pt x="596" y="75"/>
                  </a:lnTo>
                  <a:lnTo>
                    <a:pt x="598" y="76"/>
                  </a:lnTo>
                  <a:lnTo>
                    <a:pt x="599" y="75"/>
                  </a:lnTo>
                  <a:lnTo>
                    <a:pt x="600" y="75"/>
                  </a:lnTo>
                  <a:lnTo>
                    <a:pt x="601" y="75"/>
                  </a:lnTo>
                  <a:lnTo>
                    <a:pt x="602" y="75"/>
                  </a:lnTo>
                  <a:lnTo>
                    <a:pt x="603" y="75"/>
                  </a:lnTo>
                  <a:lnTo>
                    <a:pt x="604" y="75"/>
                  </a:lnTo>
                  <a:lnTo>
                    <a:pt x="605" y="75"/>
                  </a:lnTo>
                  <a:lnTo>
                    <a:pt x="606" y="74"/>
                  </a:lnTo>
                  <a:lnTo>
                    <a:pt x="607" y="75"/>
                  </a:lnTo>
                  <a:lnTo>
                    <a:pt x="608" y="74"/>
                  </a:lnTo>
                  <a:lnTo>
                    <a:pt x="609" y="75"/>
                  </a:lnTo>
                  <a:lnTo>
                    <a:pt x="610" y="74"/>
                  </a:lnTo>
                  <a:lnTo>
                    <a:pt x="611" y="73"/>
                  </a:lnTo>
                  <a:lnTo>
                    <a:pt x="612" y="74"/>
                  </a:lnTo>
                  <a:lnTo>
                    <a:pt x="613" y="72"/>
                  </a:lnTo>
                  <a:lnTo>
                    <a:pt x="614" y="72"/>
                  </a:lnTo>
                  <a:lnTo>
                    <a:pt x="614" y="73"/>
                  </a:lnTo>
                  <a:lnTo>
                    <a:pt x="616" y="72"/>
                  </a:lnTo>
                  <a:lnTo>
                    <a:pt x="617" y="72"/>
                  </a:lnTo>
                  <a:lnTo>
                    <a:pt x="619" y="72"/>
                  </a:lnTo>
                  <a:lnTo>
                    <a:pt x="621" y="70"/>
                  </a:lnTo>
                  <a:lnTo>
                    <a:pt x="622" y="69"/>
                  </a:lnTo>
                  <a:lnTo>
                    <a:pt x="624" y="68"/>
                  </a:lnTo>
                  <a:lnTo>
                    <a:pt x="625" y="67"/>
                  </a:lnTo>
                  <a:lnTo>
                    <a:pt x="626" y="66"/>
                  </a:lnTo>
                  <a:lnTo>
                    <a:pt x="627" y="66"/>
                  </a:lnTo>
                  <a:lnTo>
                    <a:pt x="629" y="64"/>
                  </a:lnTo>
                  <a:lnTo>
                    <a:pt x="630" y="63"/>
                  </a:lnTo>
                  <a:lnTo>
                    <a:pt x="631" y="64"/>
                  </a:lnTo>
                  <a:lnTo>
                    <a:pt x="632" y="63"/>
                  </a:lnTo>
                  <a:lnTo>
                    <a:pt x="633" y="62"/>
                  </a:lnTo>
                  <a:lnTo>
                    <a:pt x="634" y="61"/>
                  </a:lnTo>
                  <a:lnTo>
                    <a:pt x="635" y="61"/>
                  </a:lnTo>
                  <a:lnTo>
                    <a:pt x="635" y="62"/>
                  </a:lnTo>
                  <a:lnTo>
                    <a:pt x="637" y="61"/>
                  </a:lnTo>
                  <a:lnTo>
                    <a:pt x="638" y="61"/>
                  </a:lnTo>
                  <a:lnTo>
                    <a:pt x="639" y="58"/>
                  </a:lnTo>
                  <a:lnTo>
                    <a:pt x="640" y="58"/>
                  </a:lnTo>
                  <a:lnTo>
                    <a:pt x="642" y="57"/>
                  </a:lnTo>
                  <a:lnTo>
                    <a:pt x="643" y="57"/>
                  </a:lnTo>
                  <a:lnTo>
                    <a:pt x="644" y="56"/>
                  </a:lnTo>
                  <a:lnTo>
                    <a:pt x="645" y="56"/>
                  </a:lnTo>
                  <a:lnTo>
                    <a:pt x="646" y="55"/>
                  </a:lnTo>
                  <a:lnTo>
                    <a:pt x="647" y="56"/>
                  </a:lnTo>
                  <a:lnTo>
                    <a:pt x="648" y="56"/>
                  </a:lnTo>
                  <a:lnTo>
                    <a:pt x="648" y="55"/>
                  </a:lnTo>
                  <a:lnTo>
                    <a:pt x="650" y="56"/>
                  </a:lnTo>
                  <a:lnTo>
                    <a:pt x="651" y="56"/>
                  </a:lnTo>
                  <a:lnTo>
                    <a:pt x="653" y="56"/>
                  </a:lnTo>
                  <a:lnTo>
                    <a:pt x="654" y="57"/>
                  </a:lnTo>
                  <a:lnTo>
                    <a:pt x="655" y="56"/>
                  </a:lnTo>
                  <a:lnTo>
                    <a:pt x="656" y="56"/>
                  </a:lnTo>
                  <a:lnTo>
                    <a:pt x="656" y="57"/>
                  </a:lnTo>
                  <a:lnTo>
                    <a:pt x="658" y="56"/>
                  </a:lnTo>
                  <a:lnTo>
                    <a:pt x="659" y="57"/>
                  </a:lnTo>
                  <a:lnTo>
                    <a:pt x="660" y="56"/>
                  </a:lnTo>
                  <a:lnTo>
                    <a:pt x="661" y="56"/>
                  </a:lnTo>
                  <a:lnTo>
                    <a:pt x="661" y="58"/>
                  </a:lnTo>
                  <a:lnTo>
                    <a:pt x="663" y="58"/>
                  </a:lnTo>
                  <a:lnTo>
                    <a:pt x="664" y="59"/>
                  </a:lnTo>
                  <a:lnTo>
                    <a:pt x="666" y="59"/>
                  </a:lnTo>
                  <a:lnTo>
                    <a:pt x="667" y="59"/>
                  </a:lnTo>
                  <a:lnTo>
                    <a:pt x="668" y="61"/>
                  </a:lnTo>
                  <a:lnTo>
                    <a:pt x="669" y="61"/>
                  </a:lnTo>
                  <a:lnTo>
                    <a:pt x="671" y="62"/>
                  </a:lnTo>
                  <a:lnTo>
                    <a:pt x="672" y="62"/>
                  </a:lnTo>
                  <a:lnTo>
                    <a:pt x="673" y="62"/>
                  </a:lnTo>
                  <a:lnTo>
                    <a:pt x="674" y="62"/>
                  </a:lnTo>
                  <a:lnTo>
                    <a:pt x="675" y="63"/>
                  </a:lnTo>
                  <a:lnTo>
                    <a:pt x="676" y="65"/>
                  </a:lnTo>
                  <a:lnTo>
                    <a:pt x="677" y="65"/>
                  </a:lnTo>
                  <a:lnTo>
                    <a:pt x="679" y="66"/>
                  </a:lnTo>
                  <a:lnTo>
                    <a:pt x="680" y="66"/>
                  </a:lnTo>
                  <a:lnTo>
                    <a:pt x="680" y="67"/>
                  </a:lnTo>
                  <a:lnTo>
                    <a:pt x="682" y="67"/>
                  </a:lnTo>
                  <a:lnTo>
                    <a:pt x="682" y="68"/>
                  </a:lnTo>
                  <a:lnTo>
                    <a:pt x="684" y="68"/>
                  </a:lnTo>
                  <a:lnTo>
                    <a:pt x="685" y="68"/>
                  </a:lnTo>
                  <a:lnTo>
                    <a:pt x="687" y="68"/>
                  </a:lnTo>
                  <a:lnTo>
                    <a:pt x="688" y="68"/>
                  </a:lnTo>
                  <a:lnTo>
                    <a:pt x="689" y="70"/>
                  </a:lnTo>
                  <a:lnTo>
                    <a:pt x="690" y="70"/>
                  </a:lnTo>
                  <a:lnTo>
                    <a:pt x="691" y="68"/>
                  </a:lnTo>
                  <a:lnTo>
                    <a:pt x="692" y="68"/>
                  </a:lnTo>
                  <a:lnTo>
                    <a:pt x="693" y="68"/>
                  </a:lnTo>
                  <a:lnTo>
                    <a:pt x="695" y="68"/>
                  </a:lnTo>
                  <a:lnTo>
                    <a:pt x="696" y="68"/>
                  </a:lnTo>
                  <a:lnTo>
                    <a:pt x="698" y="68"/>
                  </a:lnTo>
                  <a:lnTo>
                    <a:pt x="698" y="69"/>
                  </a:lnTo>
                  <a:lnTo>
                    <a:pt x="700" y="68"/>
                  </a:lnTo>
                  <a:lnTo>
                    <a:pt x="701" y="70"/>
                  </a:lnTo>
                  <a:lnTo>
                    <a:pt x="703" y="68"/>
                  </a:lnTo>
                  <a:lnTo>
                    <a:pt x="704" y="68"/>
                  </a:lnTo>
                  <a:lnTo>
                    <a:pt x="705" y="68"/>
                  </a:lnTo>
                  <a:lnTo>
                    <a:pt x="706" y="67"/>
                  </a:lnTo>
                  <a:lnTo>
                    <a:pt x="707" y="65"/>
                  </a:lnTo>
                  <a:lnTo>
                    <a:pt x="708" y="65"/>
                  </a:lnTo>
                  <a:lnTo>
                    <a:pt x="709" y="64"/>
                  </a:lnTo>
                  <a:lnTo>
                    <a:pt x="709" y="62"/>
                  </a:lnTo>
                  <a:lnTo>
                    <a:pt x="711" y="61"/>
                  </a:lnTo>
                  <a:lnTo>
                    <a:pt x="713" y="59"/>
                  </a:lnTo>
                  <a:lnTo>
                    <a:pt x="714" y="58"/>
                  </a:lnTo>
                  <a:lnTo>
                    <a:pt x="715" y="56"/>
                  </a:lnTo>
                  <a:lnTo>
                    <a:pt x="716" y="55"/>
                  </a:lnTo>
                  <a:lnTo>
                    <a:pt x="717" y="53"/>
                  </a:lnTo>
                  <a:lnTo>
                    <a:pt x="718" y="50"/>
                  </a:lnTo>
                  <a:lnTo>
                    <a:pt x="719" y="50"/>
                  </a:lnTo>
                  <a:lnTo>
                    <a:pt x="721" y="48"/>
                  </a:lnTo>
                  <a:lnTo>
                    <a:pt x="721" y="46"/>
                  </a:lnTo>
                  <a:lnTo>
                    <a:pt x="722" y="45"/>
                  </a:lnTo>
                  <a:lnTo>
                    <a:pt x="723" y="44"/>
                  </a:lnTo>
                  <a:lnTo>
                    <a:pt x="724" y="42"/>
                  </a:lnTo>
                  <a:lnTo>
                    <a:pt x="724" y="41"/>
                  </a:lnTo>
                  <a:lnTo>
                    <a:pt x="726" y="38"/>
                  </a:lnTo>
                  <a:lnTo>
                    <a:pt x="726" y="36"/>
                  </a:lnTo>
                  <a:lnTo>
                    <a:pt x="727" y="35"/>
                  </a:lnTo>
                  <a:lnTo>
                    <a:pt x="728" y="31"/>
                  </a:lnTo>
                  <a:lnTo>
                    <a:pt x="729" y="29"/>
                  </a:lnTo>
                  <a:lnTo>
                    <a:pt x="730" y="28"/>
                  </a:lnTo>
                  <a:lnTo>
                    <a:pt x="731" y="25"/>
                  </a:lnTo>
                  <a:lnTo>
                    <a:pt x="732" y="25"/>
                  </a:lnTo>
                  <a:lnTo>
                    <a:pt x="732" y="22"/>
                  </a:lnTo>
                  <a:lnTo>
                    <a:pt x="734" y="20"/>
                  </a:lnTo>
                  <a:lnTo>
                    <a:pt x="734" y="18"/>
                  </a:lnTo>
                  <a:lnTo>
                    <a:pt x="735" y="18"/>
                  </a:lnTo>
                  <a:lnTo>
                    <a:pt x="736" y="18"/>
                  </a:lnTo>
                  <a:lnTo>
                    <a:pt x="737" y="18"/>
                  </a:lnTo>
                  <a:lnTo>
                    <a:pt x="738" y="16"/>
                  </a:lnTo>
                  <a:lnTo>
                    <a:pt x="740" y="15"/>
                  </a:lnTo>
                  <a:lnTo>
                    <a:pt x="742" y="15"/>
                  </a:lnTo>
                  <a:lnTo>
                    <a:pt x="743" y="15"/>
                  </a:lnTo>
                  <a:lnTo>
                    <a:pt x="745" y="15"/>
                  </a:lnTo>
                  <a:lnTo>
                    <a:pt x="746" y="14"/>
                  </a:lnTo>
                  <a:lnTo>
                    <a:pt x="747" y="12"/>
                  </a:lnTo>
                  <a:lnTo>
                    <a:pt x="748" y="12"/>
                  </a:lnTo>
                  <a:lnTo>
                    <a:pt x="749" y="12"/>
                  </a:lnTo>
                  <a:lnTo>
                    <a:pt x="750" y="12"/>
                  </a:lnTo>
                  <a:lnTo>
                    <a:pt x="751" y="12"/>
                  </a:lnTo>
                  <a:lnTo>
                    <a:pt x="752" y="12"/>
                  </a:lnTo>
                  <a:lnTo>
                    <a:pt x="753" y="11"/>
                  </a:lnTo>
                  <a:lnTo>
                    <a:pt x="755" y="12"/>
                  </a:lnTo>
                  <a:lnTo>
                    <a:pt x="756" y="13"/>
                  </a:lnTo>
                  <a:lnTo>
                    <a:pt x="757" y="14"/>
                  </a:lnTo>
                  <a:lnTo>
                    <a:pt x="758" y="15"/>
                  </a:lnTo>
                  <a:lnTo>
                    <a:pt x="759" y="15"/>
                  </a:lnTo>
                  <a:lnTo>
                    <a:pt x="760" y="17"/>
                  </a:lnTo>
                  <a:lnTo>
                    <a:pt x="761" y="18"/>
                  </a:lnTo>
                  <a:lnTo>
                    <a:pt x="762" y="17"/>
                  </a:lnTo>
                  <a:lnTo>
                    <a:pt x="763" y="18"/>
                  </a:lnTo>
                  <a:lnTo>
                    <a:pt x="764" y="19"/>
                  </a:lnTo>
                  <a:lnTo>
                    <a:pt x="765" y="18"/>
                  </a:lnTo>
                  <a:lnTo>
                    <a:pt x="766" y="19"/>
                  </a:lnTo>
                  <a:lnTo>
                    <a:pt x="766" y="20"/>
                  </a:lnTo>
                  <a:lnTo>
                    <a:pt x="768" y="21"/>
                  </a:lnTo>
                  <a:lnTo>
                    <a:pt x="769" y="22"/>
                  </a:lnTo>
                  <a:lnTo>
                    <a:pt x="770" y="21"/>
                  </a:lnTo>
                  <a:lnTo>
                    <a:pt x="771" y="23"/>
                  </a:lnTo>
                  <a:lnTo>
                    <a:pt x="772" y="24"/>
                  </a:lnTo>
                  <a:lnTo>
                    <a:pt x="773" y="25"/>
                  </a:lnTo>
                  <a:lnTo>
                    <a:pt x="774" y="25"/>
                  </a:lnTo>
                  <a:lnTo>
                    <a:pt x="775" y="24"/>
                  </a:lnTo>
                  <a:lnTo>
                    <a:pt x="776" y="25"/>
                  </a:lnTo>
                  <a:lnTo>
                    <a:pt x="777" y="24"/>
                  </a:lnTo>
                  <a:lnTo>
                    <a:pt x="778" y="25"/>
                  </a:lnTo>
                  <a:lnTo>
                    <a:pt x="779" y="25"/>
                  </a:lnTo>
                  <a:lnTo>
                    <a:pt x="780" y="25"/>
                  </a:lnTo>
                  <a:lnTo>
                    <a:pt x="780" y="24"/>
                  </a:lnTo>
                  <a:lnTo>
                    <a:pt x="782" y="24"/>
                  </a:lnTo>
                  <a:lnTo>
                    <a:pt x="782" y="23"/>
                  </a:lnTo>
                  <a:lnTo>
                    <a:pt x="783" y="22"/>
                  </a:lnTo>
                  <a:lnTo>
                    <a:pt x="784" y="23"/>
                  </a:lnTo>
                  <a:lnTo>
                    <a:pt x="785" y="23"/>
                  </a:lnTo>
                  <a:lnTo>
                    <a:pt x="787" y="22"/>
                  </a:lnTo>
                  <a:lnTo>
                    <a:pt x="787" y="23"/>
                  </a:lnTo>
                  <a:lnTo>
                    <a:pt x="789" y="22"/>
                  </a:lnTo>
                  <a:lnTo>
                    <a:pt x="789" y="23"/>
                  </a:lnTo>
                  <a:lnTo>
                    <a:pt x="790" y="23"/>
                  </a:lnTo>
                  <a:lnTo>
                    <a:pt x="791" y="24"/>
                  </a:lnTo>
                  <a:lnTo>
                    <a:pt x="792" y="23"/>
                  </a:lnTo>
                  <a:lnTo>
                    <a:pt x="793" y="22"/>
                  </a:lnTo>
                  <a:lnTo>
                    <a:pt x="794" y="23"/>
                  </a:lnTo>
                  <a:lnTo>
                    <a:pt x="795" y="23"/>
                  </a:lnTo>
                  <a:lnTo>
                    <a:pt x="795" y="22"/>
                  </a:lnTo>
                  <a:lnTo>
                    <a:pt x="797" y="20"/>
                  </a:lnTo>
                  <a:lnTo>
                    <a:pt x="798" y="21"/>
                  </a:lnTo>
                  <a:lnTo>
                    <a:pt x="799" y="20"/>
                  </a:lnTo>
                  <a:lnTo>
                    <a:pt x="800" y="19"/>
                  </a:lnTo>
                  <a:lnTo>
                    <a:pt x="801" y="19"/>
                  </a:lnTo>
                  <a:lnTo>
                    <a:pt x="802" y="18"/>
                  </a:lnTo>
                  <a:lnTo>
                    <a:pt x="803" y="18"/>
                  </a:lnTo>
                  <a:lnTo>
                    <a:pt x="805" y="18"/>
                  </a:lnTo>
                  <a:lnTo>
                    <a:pt x="806" y="17"/>
                  </a:lnTo>
                  <a:lnTo>
                    <a:pt x="806" y="15"/>
                  </a:lnTo>
                  <a:lnTo>
                    <a:pt x="808" y="14"/>
                  </a:lnTo>
                  <a:lnTo>
                    <a:pt x="808" y="13"/>
                  </a:lnTo>
                  <a:lnTo>
                    <a:pt x="809" y="12"/>
                  </a:lnTo>
                  <a:lnTo>
                    <a:pt x="810" y="12"/>
                  </a:lnTo>
                  <a:lnTo>
                    <a:pt x="811" y="12"/>
                  </a:lnTo>
                  <a:lnTo>
                    <a:pt x="812" y="11"/>
                  </a:lnTo>
                  <a:lnTo>
                    <a:pt x="813" y="11"/>
                  </a:lnTo>
                  <a:lnTo>
                    <a:pt x="814" y="9"/>
                  </a:lnTo>
                  <a:lnTo>
                    <a:pt x="814" y="8"/>
                  </a:lnTo>
                  <a:lnTo>
                    <a:pt x="816" y="8"/>
                  </a:lnTo>
                  <a:lnTo>
                    <a:pt x="816" y="6"/>
                  </a:lnTo>
                  <a:lnTo>
                    <a:pt x="818" y="5"/>
                  </a:lnTo>
                  <a:lnTo>
                    <a:pt x="818" y="4"/>
                  </a:lnTo>
                  <a:lnTo>
                    <a:pt x="819" y="4"/>
                  </a:lnTo>
                  <a:lnTo>
                    <a:pt x="820" y="2"/>
                  </a:lnTo>
                  <a:lnTo>
                    <a:pt x="821" y="1"/>
                  </a:lnTo>
                  <a:lnTo>
                    <a:pt x="822" y="1"/>
                  </a:lnTo>
                  <a:lnTo>
                    <a:pt x="822" y="0"/>
                  </a:lnTo>
                  <a:lnTo>
                    <a:pt x="824" y="2"/>
                  </a:lnTo>
                  <a:lnTo>
                    <a:pt x="826" y="3"/>
                  </a:lnTo>
                  <a:lnTo>
                    <a:pt x="827" y="3"/>
                  </a:lnTo>
                  <a:lnTo>
                    <a:pt x="827" y="4"/>
                  </a:lnTo>
                  <a:lnTo>
                    <a:pt x="829" y="3"/>
                  </a:lnTo>
                  <a:lnTo>
                    <a:pt x="830" y="4"/>
                  </a:lnTo>
                  <a:lnTo>
                    <a:pt x="831" y="4"/>
                  </a:lnTo>
                  <a:lnTo>
                    <a:pt x="832" y="5"/>
                  </a:lnTo>
                  <a:lnTo>
                    <a:pt x="834" y="5"/>
                  </a:lnTo>
                  <a:lnTo>
                    <a:pt x="835" y="7"/>
                  </a:lnTo>
                  <a:lnTo>
                    <a:pt x="835" y="8"/>
                  </a:lnTo>
                  <a:lnTo>
                    <a:pt x="837" y="9"/>
                  </a:lnTo>
                  <a:lnTo>
                    <a:pt x="837" y="10"/>
                  </a:lnTo>
                  <a:lnTo>
                    <a:pt x="839" y="15"/>
                  </a:lnTo>
                  <a:lnTo>
                    <a:pt x="839" y="17"/>
                  </a:lnTo>
                  <a:lnTo>
                    <a:pt x="840" y="19"/>
                  </a:lnTo>
                  <a:lnTo>
                    <a:pt x="841" y="22"/>
                  </a:lnTo>
                  <a:lnTo>
                    <a:pt x="842" y="24"/>
                  </a:lnTo>
                  <a:lnTo>
                    <a:pt x="843" y="25"/>
                  </a:lnTo>
                  <a:lnTo>
                    <a:pt x="844" y="28"/>
                  </a:lnTo>
                  <a:lnTo>
                    <a:pt x="845" y="30"/>
                  </a:lnTo>
                  <a:lnTo>
                    <a:pt x="845" y="32"/>
                  </a:lnTo>
                  <a:lnTo>
                    <a:pt x="847" y="35"/>
                  </a:lnTo>
                  <a:lnTo>
                    <a:pt x="847" y="38"/>
                  </a:lnTo>
                  <a:lnTo>
                    <a:pt x="848" y="39"/>
                  </a:lnTo>
                  <a:lnTo>
                    <a:pt x="849" y="44"/>
                  </a:lnTo>
                  <a:lnTo>
                    <a:pt x="850" y="45"/>
                  </a:lnTo>
                  <a:lnTo>
                    <a:pt x="850" y="47"/>
                  </a:lnTo>
                  <a:lnTo>
                    <a:pt x="852" y="52"/>
                  </a:lnTo>
                  <a:lnTo>
                    <a:pt x="852" y="55"/>
                  </a:lnTo>
                  <a:lnTo>
                    <a:pt x="853" y="56"/>
                  </a:lnTo>
                  <a:lnTo>
                    <a:pt x="854" y="60"/>
                  </a:lnTo>
                  <a:lnTo>
                    <a:pt x="855" y="63"/>
                  </a:lnTo>
                  <a:lnTo>
                    <a:pt x="856" y="65"/>
                  </a:lnTo>
                  <a:lnTo>
                    <a:pt x="857" y="70"/>
                  </a:lnTo>
                  <a:lnTo>
                    <a:pt x="858" y="72"/>
                  </a:lnTo>
                  <a:lnTo>
                    <a:pt x="858" y="74"/>
                  </a:lnTo>
                  <a:lnTo>
                    <a:pt x="860" y="78"/>
                  </a:lnTo>
                  <a:lnTo>
                    <a:pt x="860" y="81"/>
                  </a:lnTo>
                  <a:lnTo>
                    <a:pt x="861" y="82"/>
                  </a:lnTo>
                  <a:lnTo>
                    <a:pt x="862" y="86"/>
                  </a:lnTo>
                  <a:lnTo>
                    <a:pt x="863" y="87"/>
                  </a:lnTo>
                  <a:lnTo>
                    <a:pt x="864" y="88"/>
                  </a:lnTo>
                  <a:lnTo>
                    <a:pt x="865" y="93"/>
                  </a:lnTo>
                  <a:lnTo>
                    <a:pt x="866" y="95"/>
                  </a:lnTo>
                  <a:lnTo>
                    <a:pt x="866" y="96"/>
                  </a:lnTo>
                  <a:lnTo>
                    <a:pt x="868" y="100"/>
                  </a:lnTo>
                  <a:lnTo>
                    <a:pt x="868" y="102"/>
                  </a:lnTo>
                  <a:lnTo>
                    <a:pt x="869" y="103"/>
                  </a:lnTo>
                  <a:lnTo>
                    <a:pt x="870" y="107"/>
                  </a:lnTo>
                  <a:lnTo>
                    <a:pt x="871" y="108"/>
                  </a:lnTo>
                  <a:lnTo>
                    <a:pt x="871" y="110"/>
                  </a:lnTo>
                  <a:lnTo>
                    <a:pt x="873" y="115"/>
                  </a:lnTo>
                  <a:lnTo>
                    <a:pt x="873" y="116"/>
                  </a:lnTo>
                  <a:lnTo>
                    <a:pt x="874" y="118"/>
                  </a:lnTo>
                  <a:lnTo>
                    <a:pt x="875" y="124"/>
                  </a:lnTo>
                  <a:lnTo>
                    <a:pt x="876" y="125"/>
                  </a:lnTo>
                  <a:lnTo>
                    <a:pt x="877" y="127"/>
                  </a:lnTo>
                  <a:lnTo>
                    <a:pt x="878" y="131"/>
                  </a:lnTo>
                  <a:lnTo>
                    <a:pt x="879" y="132"/>
                  </a:lnTo>
                  <a:lnTo>
                    <a:pt x="879" y="134"/>
                  </a:lnTo>
                  <a:lnTo>
                    <a:pt x="881" y="136"/>
                  </a:lnTo>
                  <a:lnTo>
                    <a:pt x="881" y="138"/>
                  </a:lnTo>
                  <a:lnTo>
                    <a:pt x="882" y="140"/>
                  </a:lnTo>
                  <a:lnTo>
                    <a:pt x="883" y="142"/>
                  </a:lnTo>
                  <a:lnTo>
                    <a:pt x="884" y="143"/>
                  </a:lnTo>
                  <a:lnTo>
                    <a:pt x="885" y="145"/>
                  </a:lnTo>
                  <a:lnTo>
                    <a:pt x="886" y="148"/>
                  </a:lnTo>
                  <a:lnTo>
                    <a:pt x="887" y="148"/>
                  </a:lnTo>
                  <a:lnTo>
                    <a:pt x="887" y="150"/>
                  </a:lnTo>
                  <a:lnTo>
                    <a:pt x="889" y="153"/>
                  </a:lnTo>
                  <a:lnTo>
                    <a:pt x="889" y="155"/>
                  </a:lnTo>
                  <a:lnTo>
                    <a:pt x="890" y="156"/>
                  </a:lnTo>
                  <a:lnTo>
                    <a:pt x="890" y="158"/>
                  </a:lnTo>
                  <a:lnTo>
                    <a:pt x="892" y="159"/>
                  </a:lnTo>
                  <a:lnTo>
                    <a:pt x="892" y="161"/>
                  </a:lnTo>
                  <a:lnTo>
                    <a:pt x="893" y="162"/>
                  </a:lnTo>
                  <a:lnTo>
                    <a:pt x="894" y="164"/>
                  </a:lnTo>
                  <a:lnTo>
                    <a:pt x="895" y="165"/>
                  </a:lnTo>
                  <a:lnTo>
                    <a:pt x="896" y="170"/>
                  </a:lnTo>
                  <a:lnTo>
                    <a:pt x="897" y="172"/>
                  </a:lnTo>
                  <a:lnTo>
                    <a:pt x="898" y="174"/>
                  </a:lnTo>
                  <a:lnTo>
                    <a:pt x="899" y="177"/>
                  </a:lnTo>
                  <a:lnTo>
                    <a:pt x="900" y="178"/>
                  </a:lnTo>
                  <a:lnTo>
                    <a:pt x="900" y="181"/>
                  </a:lnTo>
                  <a:lnTo>
                    <a:pt x="902" y="185"/>
                  </a:lnTo>
                  <a:lnTo>
                    <a:pt x="903" y="185"/>
                  </a:lnTo>
                  <a:lnTo>
                    <a:pt x="904" y="188"/>
                  </a:lnTo>
                  <a:lnTo>
                    <a:pt x="905" y="190"/>
                  </a:lnTo>
                  <a:lnTo>
                    <a:pt x="906" y="191"/>
                  </a:lnTo>
                  <a:lnTo>
                    <a:pt x="908" y="194"/>
                  </a:lnTo>
                  <a:lnTo>
                    <a:pt x="908" y="195"/>
                  </a:lnTo>
                  <a:lnTo>
                    <a:pt x="910" y="197"/>
                  </a:lnTo>
                  <a:lnTo>
                    <a:pt x="910" y="199"/>
                  </a:lnTo>
                  <a:lnTo>
                    <a:pt x="911" y="200"/>
                  </a:lnTo>
                  <a:lnTo>
                    <a:pt x="911" y="202"/>
                  </a:lnTo>
                  <a:lnTo>
                    <a:pt x="913" y="203"/>
                  </a:lnTo>
                  <a:lnTo>
                    <a:pt x="913" y="204"/>
                  </a:lnTo>
                  <a:lnTo>
                    <a:pt x="915" y="203"/>
                  </a:lnTo>
                  <a:lnTo>
                    <a:pt x="916" y="204"/>
                  </a:lnTo>
                  <a:lnTo>
                    <a:pt x="917" y="203"/>
                  </a:lnTo>
                  <a:lnTo>
                    <a:pt x="918" y="204"/>
                  </a:lnTo>
                  <a:lnTo>
                    <a:pt x="919" y="203"/>
                  </a:lnTo>
                  <a:lnTo>
                    <a:pt x="920" y="205"/>
                  </a:lnTo>
                  <a:lnTo>
                    <a:pt x="921" y="205"/>
                  </a:lnTo>
                  <a:lnTo>
                    <a:pt x="923" y="205"/>
                  </a:lnTo>
                  <a:lnTo>
                    <a:pt x="924" y="205"/>
                  </a:lnTo>
                  <a:lnTo>
                    <a:pt x="925" y="205"/>
                  </a:lnTo>
                  <a:lnTo>
                    <a:pt x="926" y="205"/>
                  </a:lnTo>
                  <a:lnTo>
                    <a:pt x="927" y="205"/>
                  </a:lnTo>
                  <a:lnTo>
                    <a:pt x="928" y="206"/>
                  </a:lnTo>
                  <a:lnTo>
                    <a:pt x="929" y="206"/>
                  </a:lnTo>
                  <a:lnTo>
                    <a:pt x="929" y="207"/>
                  </a:lnTo>
                  <a:lnTo>
                    <a:pt x="931" y="206"/>
                  </a:lnTo>
                  <a:lnTo>
                    <a:pt x="932" y="207"/>
                  </a:lnTo>
                  <a:lnTo>
                    <a:pt x="934" y="206"/>
                  </a:lnTo>
                  <a:lnTo>
                    <a:pt x="934" y="205"/>
                  </a:lnTo>
                  <a:lnTo>
                    <a:pt x="935" y="204"/>
                  </a:lnTo>
                  <a:lnTo>
                    <a:pt x="936" y="203"/>
                  </a:lnTo>
                  <a:lnTo>
                    <a:pt x="937" y="203"/>
                  </a:lnTo>
                  <a:lnTo>
                    <a:pt x="938" y="202"/>
                  </a:lnTo>
                  <a:lnTo>
                    <a:pt x="939" y="202"/>
                  </a:lnTo>
                  <a:lnTo>
                    <a:pt x="940" y="202"/>
                  </a:lnTo>
                  <a:lnTo>
                    <a:pt x="940" y="201"/>
                  </a:lnTo>
                  <a:lnTo>
                    <a:pt x="942" y="201"/>
                  </a:lnTo>
                  <a:lnTo>
                    <a:pt x="942" y="200"/>
                  </a:lnTo>
                  <a:lnTo>
                    <a:pt x="943" y="198"/>
                  </a:lnTo>
                  <a:lnTo>
                    <a:pt x="944" y="198"/>
                  </a:lnTo>
                  <a:lnTo>
                    <a:pt x="945" y="198"/>
                  </a:lnTo>
                  <a:lnTo>
                    <a:pt x="946" y="195"/>
                  </a:lnTo>
                  <a:lnTo>
                    <a:pt x="947" y="195"/>
                  </a:lnTo>
                  <a:lnTo>
                    <a:pt x="948" y="194"/>
                  </a:lnTo>
                  <a:lnTo>
                    <a:pt x="948" y="193"/>
                  </a:lnTo>
                  <a:lnTo>
                    <a:pt x="950" y="193"/>
                  </a:lnTo>
                  <a:lnTo>
                    <a:pt x="950" y="192"/>
                  </a:lnTo>
                  <a:lnTo>
                    <a:pt x="952" y="189"/>
                  </a:lnTo>
                  <a:lnTo>
                    <a:pt x="952" y="188"/>
                  </a:lnTo>
                  <a:lnTo>
                    <a:pt x="953" y="187"/>
                  </a:lnTo>
                  <a:lnTo>
                    <a:pt x="953" y="185"/>
                  </a:lnTo>
                  <a:lnTo>
                    <a:pt x="955" y="185"/>
                  </a:lnTo>
                  <a:lnTo>
                    <a:pt x="957" y="182"/>
                  </a:lnTo>
                  <a:lnTo>
                    <a:pt x="958" y="181"/>
                  </a:lnTo>
                  <a:lnTo>
                    <a:pt x="959" y="180"/>
                  </a:lnTo>
                  <a:lnTo>
                    <a:pt x="960" y="178"/>
                  </a:lnTo>
                  <a:lnTo>
                    <a:pt x="961" y="177"/>
                  </a:lnTo>
                  <a:lnTo>
                    <a:pt x="962" y="175"/>
                  </a:lnTo>
                  <a:lnTo>
                    <a:pt x="963" y="173"/>
                  </a:lnTo>
                  <a:lnTo>
                    <a:pt x="965" y="172"/>
                  </a:lnTo>
                  <a:lnTo>
                    <a:pt x="965" y="170"/>
                  </a:lnTo>
                  <a:lnTo>
                    <a:pt x="966" y="168"/>
                  </a:lnTo>
                  <a:lnTo>
                    <a:pt x="968" y="167"/>
                  </a:lnTo>
                  <a:lnTo>
                    <a:pt x="969" y="167"/>
                  </a:lnTo>
                  <a:lnTo>
                    <a:pt x="970" y="165"/>
                  </a:lnTo>
                  <a:lnTo>
                    <a:pt x="971" y="165"/>
                  </a:lnTo>
                  <a:lnTo>
                    <a:pt x="973" y="164"/>
                  </a:lnTo>
                  <a:lnTo>
                    <a:pt x="974" y="163"/>
                  </a:lnTo>
                  <a:lnTo>
                    <a:pt x="975" y="162"/>
                  </a:lnTo>
                  <a:lnTo>
                    <a:pt x="976" y="161"/>
                  </a:lnTo>
                  <a:lnTo>
                    <a:pt x="978" y="161"/>
                  </a:lnTo>
                  <a:lnTo>
                    <a:pt x="979" y="161"/>
                  </a:lnTo>
                  <a:lnTo>
                    <a:pt x="981" y="160"/>
                  </a:lnTo>
                  <a:lnTo>
                    <a:pt x="982" y="161"/>
                  </a:lnTo>
                  <a:lnTo>
                    <a:pt x="983" y="159"/>
                  </a:lnTo>
                  <a:lnTo>
                    <a:pt x="984" y="158"/>
                  </a:lnTo>
                  <a:lnTo>
                    <a:pt x="986" y="156"/>
                  </a:lnTo>
                  <a:lnTo>
                    <a:pt x="987" y="156"/>
                  </a:lnTo>
                  <a:lnTo>
                    <a:pt x="988" y="155"/>
                  </a:lnTo>
                  <a:lnTo>
                    <a:pt x="989" y="155"/>
                  </a:lnTo>
                  <a:lnTo>
                    <a:pt x="990" y="155"/>
                  </a:lnTo>
                  <a:lnTo>
                    <a:pt x="991" y="153"/>
                  </a:lnTo>
                  <a:lnTo>
                    <a:pt x="992" y="153"/>
                  </a:lnTo>
                  <a:lnTo>
                    <a:pt x="994" y="152"/>
                  </a:lnTo>
                  <a:lnTo>
                    <a:pt x="995" y="151"/>
                  </a:lnTo>
                  <a:lnTo>
                    <a:pt x="995" y="150"/>
                  </a:lnTo>
                  <a:lnTo>
                    <a:pt x="997" y="150"/>
                  </a:lnTo>
                  <a:lnTo>
                    <a:pt x="997" y="148"/>
                  </a:lnTo>
                  <a:lnTo>
                    <a:pt x="999" y="148"/>
                  </a:lnTo>
                  <a:lnTo>
                    <a:pt x="1000" y="147"/>
                  </a:lnTo>
                  <a:lnTo>
                    <a:pt x="1001" y="145"/>
                  </a:lnTo>
                  <a:lnTo>
                    <a:pt x="1002" y="145"/>
                  </a:lnTo>
                  <a:lnTo>
                    <a:pt x="1003" y="145"/>
                  </a:lnTo>
                  <a:lnTo>
                    <a:pt x="1003" y="144"/>
                  </a:lnTo>
                  <a:lnTo>
                    <a:pt x="1005" y="144"/>
                  </a:lnTo>
                  <a:lnTo>
                    <a:pt x="1005" y="142"/>
                  </a:lnTo>
                  <a:lnTo>
                    <a:pt x="1007" y="141"/>
                  </a:lnTo>
                  <a:lnTo>
                    <a:pt x="1008" y="141"/>
                  </a:lnTo>
                  <a:lnTo>
                    <a:pt x="1009" y="139"/>
                  </a:lnTo>
                  <a:lnTo>
                    <a:pt x="1010" y="139"/>
                  </a:lnTo>
                  <a:lnTo>
                    <a:pt x="1011" y="139"/>
                  </a:lnTo>
                  <a:lnTo>
                    <a:pt x="1012" y="137"/>
                  </a:lnTo>
                  <a:lnTo>
                    <a:pt x="1013" y="137"/>
                  </a:lnTo>
                  <a:lnTo>
                    <a:pt x="1015" y="136"/>
                  </a:lnTo>
                  <a:lnTo>
                    <a:pt x="1016" y="136"/>
                  </a:lnTo>
                  <a:lnTo>
                    <a:pt x="1018" y="136"/>
                  </a:lnTo>
                  <a:lnTo>
                    <a:pt x="1018" y="135"/>
                  </a:lnTo>
                  <a:lnTo>
                    <a:pt x="1020" y="136"/>
                  </a:lnTo>
                  <a:lnTo>
                    <a:pt x="1021" y="135"/>
                  </a:lnTo>
                  <a:lnTo>
                    <a:pt x="1023" y="135"/>
                  </a:lnTo>
                  <a:lnTo>
                    <a:pt x="1024" y="135"/>
                  </a:lnTo>
                  <a:lnTo>
                    <a:pt x="1024" y="136"/>
                  </a:lnTo>
                  <a:lnTo>
                    <a:pt x="1026" y="136"/>
                  </a:lnTo>
                  <a:lnTo>
                    <a:pt x="1027" y="135"/>
                  </a:lnTo>
                  <a:lnTo>
                    <a:pt x="1028" y="135"/>
                  </a:lnTo>
                  <a:lnTo>
                    <a:pt x="1029" y="134"/>
                  </a:lnTo>
                  <a:lnTo>
                    <a:pt x="1031" y="133"/>
                  </a:lnTo>
                  <a:lnTo>
                    <a:pt x="1032" y="133"/>
                  </a:lnTo>
                  <a:lnTo>
                    <a:pt x="1034" y="135"/>
                  </a:lnTo>
                  <a:lnTo>
                    <a:pt x="1035" y="134"/>
                  </a:lnTo>
                  <a:lnTo>
                    <a:pt x="1036" y="134"/>
                  </a:lnTo>
                  <a:lnTo>
                    <a:pt x="1037" y="133"/>
                  </a:lnTo>
                  <a:lnTo>
                    <a:pt x="1038" y="134"/>
                  </a:lnTo>
                  <a:lnTo>
                    <a:pt x="1039" y="134"/>
                  </a:lnTo>
                  <a:lnTo>
                    <a:pt x="1039" y="133"/>
                  </a:lnTo>
                  <a:lnTo>
                    <a:pt x="1041" y="135"/>
                  </a:lnTo>
                  <a:lnTo>
                    <a:pt x="1042" y="134"/>
                  </a:lnTo>
                  <a:lnTo>
                    <a:pt x="1044" y="135"/>
                  </a:lnTo>
                  <a:lnTo>
                    <a:pt x="1045" y="135"/>
                  </a:lnTo>
                  <a:lnTo>
                    <a:pt x="1045" y="134"/>
                  </a:lnTo>
                  <a:lnTo>
                    <a:pt x="1047" y="135"/>
                  </a:lnTo>
                  <a:lnTo>
                    <a:pt x="1047" y="134"/>
                  </a:lnTo>
                  <a:lnTo>
                    <a:pt x="1049" y="134"/>
                  </a:lnTo>
                  <a:lnTo>
                    <a:pt x="1050" y="135"/>
                  </a:lnTo>
                  <a:lnTo>
                    <a:pt x="1051" y="134"/>
                  </a:lnTo>
                  <a:lnTo>
                    <a:pt x="1052" y="134"/>
                  </a:lnTo>
                  <a:lnTo>
                    <a:pt x="1053" y="135"/>
                  </a:lnTo>
                  <a:lnTo>
                    <a:pt x="1054" y="133"/>
                  </a:lnTo>
                  <a:lnTo>
                    <a:pt x="1055" y="132"/>
                  </a:lnTo>
                  <a:lnTo>
                    <a:pt x="1055" y="134"/>
                  </a:lnTo>
                  <a:lnTo>
                    <a:pt x="1056" y="135"/>
                  </a:lnTo>
                  <a:lnTo>
                    <a:pt x="1057" y="134"/>
                  </a:lnTo>
                  <a:lnTo>
                    <a:pt x="1058" y="135"/>
                  </a:lnTo>
                  <a:lnTo>
                    <a:pt x="1059" y="135"/>
                  </a:lnTo>
                  <a:lnTo>
                    <a:pt x="1060" y="135"/>
                  </a:lnTo>
                  <a:lnTo>
                    <a:pt x="1061" y="135"/>
                  </a:lnTo>
                  <a:lnTo>
                    <a:pt x="1062" y="134"/>
                  </a:lnTo>
                  <a:lnTo>
                    <a:pt x="1063" y="133"/>
                  </a:lnTo>
                  <a:lnTo>
                    <a:pt x="1064" y="134"/>
                  </a:lnTo>
                  <a:lnTo>
                    <a:pt x="1065" y="134"/>
                  </a:lnTo>
                  <a:lnTo>
                    <a:pt x="1066" y="134"/>
                  </a:lnTo>
                  <a:lnTo>
                    <a:pt x="1066" y="133"/>
                  </a:lnTo>
                  <a:lnTo>
                    <a:pt x="1068" y="134"/>
                  </a:lnTo>
                  <a:lnTo>
                    <a:pt x="1070" y="133"/>
                  </a:lnTo>
                  <a:lnTo>
                    <a:pt x="1071" y="132"/>
                  </a:lnTo>
                  <a:lnTo>
                    <a:pt x="1072" y="134"/>
                  </a:lnTo>
                  <a:lnTo>
                    <a:pt x="1073" y="133"/>
                  </a:lnTo>
                  <a:lnTo>
                    <a:pt x="1074" y="134"/>
                  </a:lnTo>
                  <a:lnTo>
                    <a:pt x="1075" y="132"/>
                  </a:lnTo>
                  <a:lnTo>
                    <a:pt x="1076" y="132"/>
                  </a:lnTo>
                  <a:lnTo>
                    <a:pt x="1076" y="133"/>
                  </a:lnTo>
                  <a:lnTo>
                    <a:pt x="1077" y="134"/>
                  </a:lnTo>
                  <a:lnTo>
                    <a:pt x="1078" y="134"/>
                  </a:lnTo>
                  <a:lnTo>
                    <a:pt x="1079" y="134"/>
                  </a:lnTo>
                  <a:lnTo>
                    <a:pt x="1079" y="133"/>
                  </a:lnTo>
                  <a:lnTo>
                    <a:pt x="1081" y="134"/>
                  </a:lnTo>
                  <a:lnTo>
                    <a:pt x="1081" y="133"/>
                  </a:lnTo>
                  <a:lnTo>
                    <a:pt x="1083" y="132"/>
                  </a:lnTo>
                  <a:lnTo>
                    <a:pt x="1084" y="133"/>
                  </a:lnTo>
                  <a:lnTo>
                    <a:pt x="1085" y="134"/>
                  </a:lnTo>
                  <a:lnTo>
                    <a:pt x="1086" y="135"/>
                  </a:lnTo>
                  <a:lnTo>
                    <a:pt x="1087" y="134"/>
                  </a:lnTo>
                  <a:lnTo>
                    <a:pt x="1087" y="133"/>
                  </a:lnTo>
                  <a:lnTo>
                    <a:pt x="1089" y="134"/>
                  </a:lnTo>
                  <a:lnTo>
                    <a:pt x="1089" y="133"/>
                  </a:lnTo>
                  <a:lnTo>
                    <a:pt x="1091" y="135"/>
                  </a:lnTo>
                  <a:lnTo>
                    <a:pt x="1092" y="135"/>
                  </a:lnTo>
                  <a:lnTo>
                    <a:pt x="1093" y="134"/>
                  </a:lnTo>
                  <a:lnTo>
                    <a:pt x="1094" y="133"/>
                  </a:lnTo>
                  <a:lnTo>
                    <a:pt x="1095" y="133"/>
                  </a:lnTo>
                  <a:lnTo>
                    <a:pt x="1096" y="135"/>
                  </a:lnTo>
                  <a:lnTo>
                    <a:pt x="1097" y="135"/>
                  </a:lnTo>
                  <a:lnTo>
                    <a:pt x="1098" y="134"/>
                  </a:lnTo>
                  <a:lnTo>
                    <a:pt x="1099" y="133"/>
                  </a:lnTo>
                  <a:lnTo>
                    <a:pt x="1100" y="134"/>
                  </a:lnTo>
                  <a:lnTo>
                    <a:pt x="1101" y="133"/>
                  </a:lnTo>
                  <a:lnTo>
                    <a:pt x="1102" y="134"/>
                  </a:lnTo>
                  <a:lnTo>
                    <a:pt x="1104" y="133"/>
                  </a:lnTo>
                  <a:lnTo>
                    <a:pt x="1105" y="134"/>
                  </a:lnTo>
                  <a:lnTo>
                    <a:pt x="1106" y="132"/>
                  </a:lnTo>
                  <a:lnTo>
                    <a:pt x="1107" y="133"/>
                  </a:lnTo>
                  <a:lnTo>
                    <a:pt x="1108" y="133"/>
                  </a:lnTo>
                  <a:lnTo>
                    <a:pt x="1109" y="132"/>
                  </a:lnTo>
                  <a:lnTo>
                    <a:pt x="1110" y="133"/>
                  </a:lnTo>
                  <a:lnTo>
                    <a:pt x="1110" y="134"/>
                  </a:lnTo>
                  <a:lnTo>
                    <a:pt x="1111" y="133"/>
                  </a:lnTo>
                  <a:lnTo>
                    <a:pt x="1112" y="134"/>
                  </a:lnTo>
                  <a:lnTo>
                    <a:pt x="1113" y="134"/>
                  </a:lnTo>
                  <a:lnTo>
                    <a:pt x="1114" y="133"/>
                  </a:lnTo>
                  <a:lnTo>
                    <a:pt x="1115" y="134"/>
                  </a:lnTo>
                  <a:lnTo>
                    <a:pt x="1116" y="134"/>
                  </a:lnTo>
                  <a:lnTo>
                    <a:pt x="1118" y="133"/>
                  </a:lnTo>
                  <a:lnTo>
                    <a:pt x="1118" y="134"/>
                  </a:lnTo>
                  <a:lnTo>
                    <a:pt x="1120" y="133"/>
                  </a:lnTo>
                  <a:lnTo>
                    <a:pt x="1120" y="134"/>
                  </a:lnTo>
                  <a:lnTo>
                    <a:pt x="1121" y="134"/>
                  </a:lnTo>
                  <a:lnTo>
                    <a:pt x="1122" y="133"/>
                  </a:lnTo>
                  <a:lnTo>
                    <a:pt x="1123" y="133"/>
                  </a:lnTo>
                  <a:lnTo>
                    <a:pt x="1123" y="134"/>
                  </a:lnTo>
                  <a:lnTo>
                    <a:pt x="1125" y="133"/>
                  </a:lnTo>
                  <a:lnTo>
                    <a:pt x="1126" y="134"/>
                  </a:lnTo>
                  <a:lnTo>
                    <a:pt x="1127" y="133"/>
                  </a:lnTo>
                  <a:lnTo>
                    <a:pt x="1128" y="134"/>
                  </a:lnTo>
                  <a:lnTo>
                    <a:pt x="1129" y="134"/>
                  </a:lnTo>
                  <a:lnTo>
                    <a:pt x="1131" y="133"/>
                  </a:lnTo>
                  <a:lnTo>
                    <a:pt x="1131" y="134"/>
                  </a:lnTo>
                  <a:lnTo>
                    <a:pt x="1133" y="133"/>
                  </a:lnTo>
                  <a:lnTo>
                    <a:pt x="1133" y="134"/>
                  </a:lnTo>
                  <a:lnTo>
                    <a:pt x="1134" y="134"/>
                  </a:lnTo>
                  <a:lnTo>
                    <a:pt x="1135" y="133"/>
                  </a:lnTo>
                  <a:lnTo>
                    <a:pt x="1136" y="134"/>
                  </a:lnTo>
                  <a:lnTo>
                    <a:pt x="1137" y="134"/>
                  </a:lnTo>
                  <a:lnTo>
                    <a:pt x="1139" y="133"/>
                  </a:lnTo>
                  <a:lnTo>
                    <a:pt x="1140" y="134"/>
                  </a:lnTo>
                  <a:lnTo>
                    <a:pt x="1141" y="133"/>
                  </a:lnTo>
                  <a:lnTo>
                    <a:pt x="1142" y="133"/>
                  </a:lnTo>
                  <a:lnTo>
                    <a:pt x="1142" y="134"/>
                  </a:lnTo>
                  <a:lnTo>
                    <a:pt x="1144" y="134"/>
                  </a:lnTo>
                  <a:lnTo>
                    <a:pt x="1144" y="135"/>
                  </a:lnTo>
                  <a:lnTo>
                    <a:pt x="1146" y="134"/>
                  </a:lnTo>
                  <a:lnTo>
                    <a:pt x="1147" y="135"/>
                  </a:lnTo>
                  <a:lnTo>
                    <a:pt x="1149" y="135"/>
                  </a:lnTo>
                  <a:lnTo>
                    <a:pt x="1150" y="135"/>
                  </a:lnTo>
                  <a:lnTo>
                    <a:pt x="1152" y="135"/>
                  </a:lnTo>
                  <a:lnTo>
                    <a:pt x="1154" y="135"/>
                  </a:lnTo>
                  <a:lnTo>
                    <a:pt x="1155" y="135"/>
                  </a:lnTo>
                  <a:lnTo>
                    <a:pt x="1157" y="135"/>
                  </a:lnTo>
                  <a:lnTo>
                    <a:pt x="1158" y="135"/>
                  </a:lnTo>
                  <a:lnTo>
                    <a:pt x="1160" y="135"/>
                  </a:lnTo>
                  <a:lnTo>
                    <a:pt x="1160" y="134"/>
                  </a:lnTo>
                  <a:lnTo>
                    <a:pt x="1161" y="135"/>
                  </a:lnTo>
                  <a:lnTo>
                    <a:pt x="1162" y="135"/>
                  </a:lnTo>
                  <a:lnTo>
                    <a:pt x="1163" y="135"/>
                  </a:lnTo>
                  <a:lnTo>
                    <a:pt x="1165" y="135"/>
                  </a:lnTo>
                  <a:lnTo>
                    <a:pt x="1167" y="135"/>
                  </a:lnTo>
                  <a:lnTo>
                    <a:pt x="1168" y="135"/>
                  </a:lnTo>
                  <a:lnTo>
                    <a:pt x="1170" y="135"/>
                  </a:lnTo>
                  <a:lnTo>
                    <a:pt x="1171" y="137"/>
                  </a:lnTo>
                  <a:lnTo>
                    <a:pt x="1172" y="135"/>
                  </a:lnTo>
                  <a:lnTo>
                    <a:pt x="1173" y="134"/>
                  </a:lnTo>
                  <a:lnTo>
                    <a:pt x="1173" y="135"/>
                  </a:lnTo>
                  <a:lnTo>
                    <a:pt x="1175" y="135"/>
                  </a:lnTo>
                  <a:lnTo>
                    <a:pt x="1176" y="135"/>
                  </a:lnTo>
                  <a:lnTo>
                    <a:pt x="1177" y="135"/>
                  </a:lnTo>
                  <a:lnTo>
                    <a:pt x="1178" y="136"/>
                  </a:lnTo>
                  <a:lnTo>
                    <a:pt x="1179" y="137"/>
                  </a:lnTo>
                  <a:lnTo>
                    <a:pt x="1181" y="137"/>
                  </a:lnTo>
                  <a:lnTo>
                    <a:pt x="1181" y="136"/>
                  </a:lnTo>
                  <a:lnTo>
                    <a:pt x="1183" y="137"/>
                  </a:lnTo>
                  <a:lnTo>
                    <a:pt x="1184" y="137"/>
                  </a:lnTo>
                  <a:lnTo>
                    <a:pt x="1184" y="136"/>
                  </a:lnTo>
                  <a:lnTo>
                    <a:pt x="1186" y="137"/>
                  </a:lnTo>
                  <a:lnTo>
                    <a:pt x="1188" y="136"/>
                  </a:lnTo>
                  <a:lnTo>
                    <a:pt x="1189" y="137"/>
                  </a:lnTo>
                  <a:lnTo>
                    <a:pt x="1190" y="136"/>
                  </a:lnTo>
                  <a:lnTo>
                    <a:pt x="1191" y="136"/>
                  </a:lnTo>
                  <a:lnTo>
                    <a:pt x="1192" y="137"/>
                  </a:lnTo>
                  <a:lnTo>
                    <a:pt x="1193" y="136"/>
                  </a:lnTo>
                  <a:lnTo>
                    <a:pt x="1194" y="136"/>
                  </a:lnTo>
                  <a:lnTo>
                    <a:pt x="1194" y="137"/>
                  </a:lnTo>
                  <a:lnTo>
                    <a:pt x="1196" y="137"/>
                  </a:lnTo>
                  <a:lnTo>
                    <a:pt x="1197" y="138"/>
                  </a:lnTo>
                  <a:lnTo>
                    <a:pt x="1198" y="137"/>
                  </a:lnTo>
                  <a:lnTo>
                    <a:pt x="1199" y="137"/>
                  </a:lnTo>
                  <a:lnTo>
                    <a:pt x="1200" y="137"/>
                  </a:lnTo>
                  <a:lnTo>
                    <a:pt x="1200" y="138"/>
                  </a:lnTo>
                  <a:lnTo>
                    <a:pt x="1202" y="138"/>
                  </a:lnTo>
                  <a:lnTo>
                    <a:pt x="1204" y="138"/>
                  </a:lnTo>
                  <a:lnTo>
                    <a:pt x="1205" y="138"/>
                  </a:lnTo>
                  <a:lnTo>
                    <a:pt x="1207" y="138"/>
                  </a:lnTo>
                  <a:lnTo>
                    <a:pt x="1209" y="138"/>
                  </a:lnTo>
                  <a:lnTo>
                    <a:pt x="1210" y="138"/>
                  </a:lnTo>
                  <a:lnTo>
                    <a:pt x="1211" y="138"/>
                  </a:lnTo>
                  <a:lnTo>
                    <a:pt x="1212" y="137"/>
                  </a:lnTo>
                  <a:lnTo>
                    <a:pt x="1213" y="137"/>
                  </a:lnTo>
                  <a:lnTo>
                    <a:pt x="1214" y="138"/>
                  </a:lnTo>
                  <a:lnTo>
                    <a:pt x="1215" y="138"/>
                  </a:lnTo>
                  <a:lnTo>
                    <a:pt x="1217" y="139"/>
                  </a:lnTo>
                  <a:lnTo>
                    <a:pt x="1218" y="139"/>
                  </a:lnTo>
                  <a:lnTo>
                    <a:pt x="1219" y="138"/>
                  </a:lnTo>
                  <a:lnTo>
                    <a:pt x="1220" y="138"/>
                  </a:lnTo>
                  <a:lnTo>
                    <a:pt x="1221" y="139"/>
                  </a:lnTo>
                  <a:lnTo>
                    <a:pt x="1222" y="138"/>
                  </a:lnTo>
                  <a:lnTo>
                    <a:pt x="1223" y="138"/>
                  </a:lnTo>
                  <a:lnTo>
                    <a:pt x="1225" y="138"/>
                  </a:lnTo>
                  <a:lnTo>
                    <a:pt x="1226" y="138"/>
                  </a:lnTo>
                  <a:lnTo>
                    <a:pt x="1226" y="139"/>
                  </a:lnTo>
                  <a:lnTo>
                    <a:pt x="1228" y="139"/>
                  </a:lnTo>
                  <a:lnTo>
                    <a:pt x="1228" y="140"/>
                  </a:lnTo>
                  <a:lnTo>
                    <a:pt x="1230" y="139"/>
                  </a:lnTo>
                  <a:lnTo>
                    <a:pt x="1231" y="140"/>
                  </a:lnTo>
                  <a:lnTo>
                    <a:pt x="1233" y="140"/>
                  </a:lnTo>
                  <a:lnTo>
                    <a:pt x="1234" y="141"/>
                  </a:lnTo>
                  <a:lnTo>
                    <a:pt x="1235" y="140"/>
                  </a:lnTo>
                  <a:lnTo>
                    <a:pt x="1236" y="140"/>
                  </a:lnTo>
                  <a:lnTo>
                    <a:pt x="1237" y="141"/>
                  </a:lnTo>
                  <a:lnTo>
                    <a:pt x="1238" y="140"/>
                  </a:lnTo>
                  <a:lnTo>
                    <a:pt x="1239" y="141"/>
                  </a:lnTo>
                  <a:lnTo>
                    <a:pt x="1240" y="139"/>
                  </a:lnTo>
                  <a:lnTo>
                    <a:pt x="1241" y="140"/>
                  </a:lnTo>
                  <a:lnTo>
                    <a:pt x="1242" y="140"/>
                  </a:lnTo>
                  <a:lnTo>
                    <a:pt x="1244" y="141"/>
                  </a:lnTo>
                  <a:lnTo>
                    <a:pt x="1244" y="140"/>
                  </a:lnTo>
                  <a:lnTo>
                    <a:pt x="1246" y="141"/>
                  </a:lnTo>
                  <a:lnTo>
                    <a:pt x="1246" y="140"/>
                  </a:lnTo>
                  <a:lnTo>
                    <a:pt x="1247" y="141"/>
                  </a:lnTo>
                  <a:lnTo>
                    <a:pt x="1247" y="140"/>
                  </a:lnTo>
                  <a:lnTo>
                    <a:pt x="1249" y="141"/>
                  </a:lnTo>
                  <a:lnTo>
                    <a:pt x="1250" y="141"/>
                  </a:lnTo>
                  <a:lnTo>
                    <a:pt x="1251" y="142"/>
                  </a:lnTo>
                  <a:lnTo>
                    <a:pt x="1252" y="141"/>
                  </a:lnTo>
                  <a:lnTo>
                    <a:pt x="1253" y="142"/>
                  </a:lnTo>
                  <a:lnTo>
                    <a:pt x="1254" y="142"/>
                  </a:lnTo>
                  <a:lnTo>
                    <a:pt x="1255" y="141"/>
                  </a:lnTo>
                  <a:lnTo>
                    <a:pt x="1255" y="142"/>
                  </a:lnTo>
                  <a:lnTo>
                    <a:pt x="1257" y="141"/>
                  </a:lnTo>
                  <a:lnTo>
                    <a:pt x="1259" y="141"/>
                  </a:lnTo>
                  <a:lnTo>
                    <a:pt x="1260" y="141"/>
                  </a:lnTo>
                  <a:lnTo>
                    <a:pt x="1261" y="141"/>
                  </a:lnTo>
                  <a:lnTo>
                    <a:pt x="1262" y="141"/>
                  </a:lnTo>
                  <a:lnTo>
                    <a:pt x="1263" y="141"/>
                  </a:lnTo>
                  <a:lnTo>
                    <a:pt x="1263" y="142"/>
                  </a:lnTo>
                  <a:lnTo>
                    <a:pt x="1265" y="141"/>
                  </a:lnTo>
                  <a:lnTo>
                    <a:pt x="1267" y="141"/>
                  </a:lnTo>
                  <a:lnTo>
                    <a:pt x="1268" y="141"/>
                  </a:lnTo>
                  <a:lnTo>
                    <a:pt x="1269" y="141"/>
                  </a:lnTo>
                  <a:lnTo>
                    <a:pt x="1270" y="141"/>
                  </a:lnTo>
                  <a:lnTo>
                    <a:pt x="1272" y="142"/>
                  </a:lnTo>
                  <a:lnTo>
                    <a:pt x="1273" y="142"/>
                  </a:lnTo>
                  <a:lnTo>
                    <a:pt x="1274" y="143"/>
                  </a:lnTo>
                  <a:lnTo>
                    <a:pt x="1275" y="143"/>
                  </a:lnTo>
                  <a:lnTo>
                    <a:pt x="1276" y="143"/>
                  </a:lnTo>
                  <a:lnTo>
                    <a:pt x="1276" y="142"/>
                  </a:lnTo>
                  <a:lnTo>
                    <a:pt x="1278" y="143"/>
                  </a:lnTo>
                  <a:lnTo>
                    <a:pt x="1279" y="142"/>
                  </a:lnTo>
                  <a:lnTo>
                    <a:pt x="1280" y="142"/>
                  </a:lnTo>
                  <a:lnTo>
                    <a:pt x="1281" y="142"/>
                  </a:lnTo>
                  <a:lnTo>
                    <a:pt x="1283" y="142"/>
                  </a:lnTo>
                  <a:lnTo>
                    <a:pt x="1284" y="142"/>
                  </a:lnTo>
                  <a:lnTo>
                    <a:pt x="1285" y="144"/>
                  </a:lnTo>
                  <a:lnTo>
                    <a:pt x="1286" y="144"/>
                  </a:lnTo>
                  <a:lnTo>
                    <a:pt x="1286" y="143"/>
                  </a:lnTo>
                  <a:lnTo>
                    <a:pt x="1288" y="143"/>
                  </a:lnTo>
                  <a:lnTo>
                    <a:pt x="1289" y="144"/>
                  </a:lnTo>
                  <a:lnTo>
                    <a:pt x="1291" y="144"/>
                  </a:lnTo>
                  <a:lnTo>
                    <a:pt x="1291" y="142"/>
                  </a:lnTo>
                  <a:lnTo>
                    <a:pt x="1293" y="143"/>
                  </a:lnTo>
                  <a:lnTo>
                    <a:pt x="1294" y="143"/>
                  </a:lnTo>
                  <a:lnTo>
                    <a:pt x="1295" y="144"/>
                  </a:lnTo>
                  <a:lnTo>
                    <a:pt x="1296" y="143"/>
                  </a:lnTo>
                  <a:lnTo>
                    <a:pt x="1297" y="143"/>
                  </a:lnTo>
                  <a:lnTo>
                    <a:pt x="1297" y="144"/>
                  </a:lnTo>
                  <a:lnTo>
                    <a:pt x="1299" y="144"/>
                  </a:lnTo>
                  <a:lnTo>
                    <a:pt x="1301" y="144"/>
                  </a:lnTo>
                  <a:lnTo>
                    <a:pt x="1302" y="144"/>
                  </a:lnTo>
                  <a:lnTo>
                    <a:pt x="1304" y="144"/>
                  </a:lnTo>
                  <a:lnTo>
                    <a:pt x="1305" y="144"/>
                  </a:lnTo>
                  <a:lnTo>
                    <a:pt x="1307" y="144"/>
                  </a:lnTo>
                  <a:lnTo>
                    <a:pt x="1309" y="144"/>
                  </a:lnTo>
                  <a:lnTo>
                    <a:pt x="1310" y="144"/>
                  </a:lnTo>
                  <a:lnTo>
                    <a:pt x="1312" y="144"/>
                  </a:lnTo>
                  <a:lnTo>
                    <a:pt x="1313" y="145"/>
                  </a:lnTo>
                  <a:lnTo>
                    <a:pt x="1314" y="144"/>
                  </a:lnTo>
                  <a:lnTo>
                    <a:pt x="1315" y="144"/>
                  </a:lnTo>
                  <a:lnTo>
                    <a:pt x="1317" y="144"/>
                  </a:lnTo>
                  <a:lnTo>
                    <a:pt x="1318" y="144"/>
                  </a:lnTo>
                  <a:lnTo>
                    <a:pt x="1320" y="144"/>
                  </a:lnTo>
                  <a:lnTo>
                    <a:pt x="1320" y="145"/>
                  </a:lnTo>
                  <a:lnTo>
                    <a:pt x="1322" y="145"/>
                  </a:lnTo>
                  <a:lnTo>
                    <a:pt x="1323" y="145"/>
                  </a:lnTo>
                  <a:lnTo>
                    <a:pt x="1324" y="145"/>
                  </a:lnTo>
                  <a:lnTo>
                    <a:pt x="1325" y="145"/>
                  </a:lnTo>
                  <a:lnTo>
                    <a:pt x="1326" y="145"/>
                  </a:lnTo>
                  <a:lnTo>
                    <a:pt x="1327" y="144"/>
                  </a:lnTo>
                  <a:lnTo>
                    <a:pt x="1328" y="144"/>
                  </a:lnTo>
                  <a:lnTo>
                    <a:pt x="1330" y="144"/>
                  </a:lnTo>
                  <a:lnTo>
                    <a:pt x="1331" y="144"/>
                  </a:lnTo>
                  <a:lnTo>
                    <a:pt x="1332" y="145"/>
                  </a:lnTo>
                  <a:lnTo>
                    <a:pt x="1333" y="145"/>
                  </a:lnTo>
                  <a:lnTo>
                    <a:pt x="1333" y="144"/>
                  </a:lnTo>
                  <a:lnTo>
                    <a:pt x="1335" y="144"/>
                  </a:lnTo>
                  <a:lnTo>
                    <a:pt x="1336" y="144"/>
                  </a:lnTo>
                  <a:lnTo>
                    <a:pt x="1337" y="145"/>
                  </a:lnTo>
                  <a:lnTo>
                    <a:pt x="1338" y="144"/>
                  </a:lnTo>
                  <a:lnTo>
                    <a:pt x="1339" y="144"/>
                  </a:lnTo>
                  <a:lnTo>
                    <a:pt x="1339" y="145"/>
                  </a:lnTo>
                  <a:lnTo>
                    <a:pt x="1341" y="145"/>
                  </a:lnTo>
                  <a:lnTo>
                    <a:pt x="1342" y="145"/>
                  </a:lnTo>
                  <a:lnTo>
                    <a:pt x="1343" y="145"/>
                  </a:lnTo>
                  <a:lnTo>
                    <a:pt x="1344" y="145"/>
                  </a:lnTo>
                  <a:lnTo>
                    <a:pt x="1345" y="145"/>
                  </a:lnTo>
                  <a:lnTo>
                    <a:pt x="1346" y="145"/>
                  </a:lnTo>
                  <a:lnTo>
                    <a:pt x="1347" y="145"/>
                  </a:lnTo>
                  <a:lnTo>
                    <a:pt x="1348" y="145"/>
                  </a:lnTo>
                  <a:lnTo>
                    <a:pt x="1349" y="145"/>
                  </a:lnTo>
                  <a:lnTo>
                    <a:pt x="1351" y="145"/>
                  </a:lnTo>
                  <a:lnTo>
                    <a:pt x="1352" y="145"/>
                  </a:lnTo>
                  <a:lnTo>
                    <a:pt x="1353" y="146"/>
                  </a:lnTo>
                  <a:lnTo>
                    <a:pt x="1354" y="147"/>
                  </a:lnTo>
                  <a:lnTo>
                    <a:pt x="1355" y="146"/>
                  </a:lnTo>
                  <a:lnTo>
                    <a:pt x="1356" y="146"/>
                  </a:lnTo>
                  <a:lnTo>
                    <a:pt x="1357" y="145"/>
                  </a:lnTo>
                  <a:lnTo>
                    <a:pt x="1358" y="145"/>
                  </a:lnTo>
                  <a:lnTo>
                    <a:pt x="1359" y="146"/>
                  </a:lnTo>
                  <a:lnTo>
                    <a:pt x="1360" y="146"/>
                  </a:lnTo>
                  <a:lnTo>
                    <a:pt x="1360" y="145"/>
                  </a:lnTo>
                  <a:lnTo>
                    <a:pt x="1362" y="146"/>
                  </a:lnTo>
                  <a:lnTo>
                    <a:pt x="1364" y="147"/>
                  </a:lnTo>
                  <a:lnTo>
                    <a:pt x="1365" y="146"/>
                  </a:lnTo>
                  <a:lnTo>
                    <a:pt x="1367" y="148"/>
                  </a:lnTo>
                  <a:lnTo>
                    <a:pt x="1368" y="147"/>
                  </a:lnTo>
                  <a:lnTo>
                    <a:pt x="1369" y="148"/>
                  </a:lnTo>
                  <a:lnTo>
                    <a:pt x="1370" y="146"/>
                  </a:lnTo>
                  <a:lnTo>
                    <a:pt x="1371" y="147"/>
                  </a:lnTo>
                  <a:lnTo>
                    <a:pt x="1372" y="147"/>
                  </a:lnTo>
                  <a:lnTo>
                    <a:pt x="1373" y="146"/>
                  </a:lnTo>
                  <a:lnTo>
                    <a:pt x="1374" y="147"/>
                  </a:lnTo>
                  <a:lnTo>
                    <a:pt x="1375" y="148"/>
                  </a:lnTo>
                  <a:lnTo>
                    <a:pt x="1376" y="146"/>
                  </a:lnTo>
                  <a:lnTo>
                    <a:pt x="1377" y="147"/>
                  </a:lnTo>
                  <a:lnTo>
                    <a:pt x="1378" y="148"/>
                  </a:lnTo>
                  <a:lnTo>
                    <a:pt x="1380" y="148"/>
                  </a:lnTo>
                  <a:lnTo>
                    <a:pt x="1381" y="147"/>
                  </a:lnTo>
                  <a:lnTo>
                    <a:pt x="1381" y="148"/>
                  </a:lnTo>
                  <a:lnTo>
                    <a:pt x="1383" y="146"/>
                  </a:lnTo>
                  <a:lnTo>
                    <a:pt x="1383" y="148"/>
                  </a:lnTo>
                  <a:lnTo>
                    <a:pt x="1384" y="148"/>
                  </a:lnTo>
                  <a:lnTo>
                    <a:pt x="1385" y="148"/>
                  </a:lnTo>
                  <a:lnTo>
                    <a:pt x="1386" y="148"/>
                  </a:lnTo>
                  <a:lnTo>
                    <a:pt x="1387" y="147"/>
                  </a:lnTo>
                  <a:lnTo>
                    <a:pt x="1388" y="147"/>
                  </a:lnTo>
                  <a:lnTo>
                    <a:pt x="1389" y="148"/>
                  </a:lnTo>
                  <a:lnTo>
                    <a:pt x="1391" y="148"/>
                  </a:lnTo>
                  <a:lnTo>
                    <a:pt x="1391" y="149"/>
                  </a:lnTo>
                  <a:lnTo>
                    <a:pt x="1393" y="148"/>
                  </a:lnTo>
                  <a:lnTo>
                    <a:pt x="1393" y="149"/>
                  </a:lnTo>
                  <a:lnTo>
                    <a:pt x="1394" y="148"/>
                  </a:lnTo>
                  <a:lnTo>
                    <a:pt x="1396" y="148"/>
                  </a:lnTo>
                  <a:lnTo>
                    <a:pt x="1397" y="148"/>
                  </a:lnTo>
                  <a:lnTo>
                    <a:pt x="1398" y="148"/>
                  </a:lnTo>
                  <a:lnTo>
                    <a:pt x="1399" y="148"/>
                  </a:lnTo>
                  <a:lnTo>
                    <a:pt x="1400" y="148"/>
                  </a:lnTo>
                  <a:lnTo>
                    <a:pt x="1401" y="148"/>
                  </a:lnTo>
                  <a:lnTo>
                    <a:pt x="1402" y="148"/>
                  </a:lnTo>
                  <a:lnTo>
                    <a:pt x="1404" y="148"/>
                  </a:lnTo>
                  <a:lnTo>
                    <a:pt x="1404" y="149"/>
                  </a:lnTo>
                  <a:lnTo>
                    <a:pt x="1406" y="148"/>
                  </a:lnTo>
                  <a:lnTo>
                    <a:pt x="1406" y="149"/>
                  </a:lnTo>
                  <a:lnTo>
                    <a:pt x="1407" y="148"/>
                  </a:lnTo>
                  <a:lnTo>
                    <a:pt x="1408" y="148"/>
                  </a:lnTo>
                  <a:lnTo>
                    <a:pt x="1409" y="148"/>
                  </a:lnTo>
                  <a:lnTo>
                    <a:pt x="1410" y="149"/>
                  </a:lnTo>
                  <a:lnTo>
                    <a:pt x="1410" y="148"/>
                  </a:lnTo>
                  <a:lnTo>
                    <a:pt x="1412" y="149"/>
                  </a:lnTo>
                  <a:lnTo>
                    <a:pt x="1412" y="148"/>
                  </a:lnTo>
                  <a:lnTo>
                    <a:pt x="1413" y="149"/>
                  </a:lnTo>
                  <a:lnTo>
                    <a:pt x="1414" y="148"/>
                  </a:lnTo>
                  <a:lnTo>
                    <a:pt x="1415" y="148"/>
                  </a:lnTo>
                  <a:lnTo>
                    <a:pt x="1416" y="149"/>
                  </a:lnTo>
                  <a:lnTo>
                    <a:pt x="1417" y="149"/>
                  </a:lnTo>
                  <a:lnTo>
                    <a:pt x="1417" y="148"/>
                  </a:lnTo>
                  <a:lnTo>
                    <a:pt x="1418" y="149"/>
                  </a:lnTo>
                  <a:lnTo>
                    <a:pt x="1419" y="151"/>
                  </a:lnTo>
                  <a:lnTo>
                    <a:pt x="1420" y="150"/>
                  </a:lnTo>
                  <a:lnTo>
                    <a:pt x="1421" y="149"/>
                  </a:lnTo>
                  <a:lnTo>
                    <a:pt x="1422" y="149"/>
                  </a:lnTo>
                  <a:lnTo>
                    <a:pt x="1423" y="150"/>
                  </a:lnTo>
                  <a:lnTo>
                    <a:pt x="1424" y="149"/>
                  </a:lnTo>
                  <a:lnTo>
                    <a:pt x="1425" y="149"/>
                  </a:lnTo>
                  <a:lnTo>
                    <a:pt x="1426" y="151"/>
                  </a:lnTo>
                  <a:lnTo>
                    <a:pt x="1427" y="149"/>
                  </a:lnTo>
                  <a:lnTo>
                    <a:pt x="1428" y="150"/>
                  </a:lnTo>
                  <a:lnTo>
                    <a:pt x="1429" y="149"/>
                  </a:lnTo>
                  <a:lnTo>
                    <a:pt x="1430" y="150"/>
                  </a:lnTo>
                  <a:lnTo>
                    <a:pt x="1431" y="151"/>
                  </a:lnTo>
                  <a:lnTo>
                    <a:pt x="1432" y="149"/>
                  </a:lnTo>
                  <a:lnTo>
                    <a:pt x="1433" y="151"/>
                  </a:lnTo>
                  <a:lnTo>
                    <a:pt x="1433" y="152"/>
                  </a:lnTo>
                  <a:lnTo>
                    <a:pt x="1435" y="150"/>
                  </a:lnTo>
                  <a:lnTo>
                    <a:pt x="1436" y="151"/>
                  </a:lnTo>
                  <a:lnTo>
                    <a:pt x="1437" y="150"/>
                  </a:lnTo>
                  <a:lnTo>
                    <a:pt x="1438" y="151"/>
                  </a:lnTo>
                  <a:lnTo>
                    <a:pt x="1440" y="152"/>
                  </a:lnTo>
                  <a:lnTo>
                    <a:pt x="1441" y="151"/>
                  </a:lnTo>
                  <a:lnTo>
                    <a:pt x="1442" y="152"/>
                  </a:lnTo>
                  <a:lnTo>
                    <a:pt x="1443" y="151"/>
                  </a:lnTo>
                  <a:lnTo>
                    <a:pt x="1444" y="151"/>
                  </a:lnTo>
                  <a:lnTo>
                    <a:pt x="1444" y="152"/>
                  </a:lnTo>
                  <a:lnTo>
                    <a:pt x="1446" y="151"/>
                  </a:lnTo>
                  <a:lnTo>
                    <a:pt x="1446" y="152"/>
                  </a:lnTo>
                  <a:lnTo>
                    <a:pt x="1447" y="152"/>
                  </a:lnTo>
                  <a:lnTo>
                    <a:pt x="1448" y="152"/>
                  </a:lnTo>
                  <a:lnTo>
                    <a:pt x="1449" y="152"/>
                  </a:lnTo>
                  <a:lnTo>
                    <a:pt x="1450" y="152"/>
                  </a:lnTo>
                  <a:lnTo>
                    <a:pt x="1451" y="152"/>
                  </a:lnTo>
                  <a:lnTo>
                    <a:pt x="1452" y="152"/>
                  </a:lnTo>
                  <a:lnTo>
                    <a:pt x="1454" y="152"/>
                  </a:lnTo>
                  <a:lnTo>
                    <a:pt x="1455" y="151"/>
                  </a:lnTo>
                  <a:lnTo>
                    <a:pt x="1456" y="152"/>
                  </a:lnTo>
                  <a:lnTo>
                    <a:pt x="1457" y="152"/>
                  </a:lnTo>
                  <a:lnTo>
                    <a:pt x="1459" y="153"/>
                  </a:lnTo>
                  <a:lnTo>
                    <a:pt x="1460" y="152"/>
                  </a:lnTo>
                  <a:lnTo>
                    <a:pt x="1461" y="152"/>
                  </a:lnTo>
                  <a:lnTo>
                    <a:pt x="1462" y="152"/>
                  </a:lnTo>
                  <a:lnTo>
                    <a:pt x="1463" y="152"/>
                  </a:lnTo>
                  <a:lnTo>
                    <a:pt x="1464" y="152"/>
                  </a:lnTo>
                  <a:lnTo>
                    <a:pt x="1465" y="152"/>
                  </a:lnTo>
                  <a:lnTo>
                    <a:pt x="1467" y="152"/>
                  </a:lnTo>
                  <a:lnTo>
                    <a:pt x="1469" y="152"/>
                  </a:lnTo>
                  <a:lnTo>
                    <a:pt x="1470" y="152"/>
                  </a:lnTo>
                  <a:lnTo>
                    <a:pt x="1471" y="152"/>
                  </a:lnTo>
                  <a:lnTo>
                    <a:pt x="1472" y="152"/>
                  </a:lnTo>
                  <a:lnTo>
                    <a:pt x="1473" y="152"/>
                  </a:lnTo>
                  <a:lnTo>
                    <a:pt x="1474" y="153"/>
                  </a:lnTo>
                  <a:lnTo>
                    <a:pt x="1475" y="153"/>
                  </a:lnTo>
                  <a:lnTo>
                    <a:pt x="1477" y="153"/>
                  </a:lnTo>
                  <a:lnTo>
                    <a:pt x="1478" y="154"/>
                  </a:lnTo>
                  <a:lnTo>
                    <a:pt x="1479" y="153"/>
                  </a:lnTo>
                  <a:lnTo>
                    <a:pt x="1480" y="153"/>
                  </a:lnTo>
                  <a:lnTo>
                    <a:pt x="1480" y="154"/>
                  </a:lnTo>
                  <a:lnTo>
                    <a:pt x="1482" y="153"/>
                  </a:lnTo>
                  <a:lnTo>
                    <a:pt x="1483" y="153"/>
                  </a:lnTo>
                  <a:lnTo>
                    <a:pt x="1485" y="153"/>
                  </a:lnTo>
                  <a:lnTo>
                    <a:pt x="1486" y="153"/>
                  </a:lnTo>
                  <a:lnTo>
                    <a:pt x="1487" y="154"/>
                  </a:lnTo>
                  <a:lnTo>
                    <a:pt x="1488" y="154"/>
                  </a:lnTo>
                  <a:lnTo>
                    <a:pt x="1488" y="153"/>
                  </a:lnTo>
                  <a:lnTo>
                    <a:pt x="1490" y="154"/>
                  </a:lnTo>
                  <a:lnTo>
                    <a:pt x="1491" y="153"/>
                  </a:lnTo>
                  <a:lnTo>
                    <a:pt x="1493" y="152"/>
                  </a:lnTo>
                  <a:lnTo>
                    <a:pt x="1494" y="152"/>
                  </a:lnTo>
                  <a:lnTo>
                    <a:pt x="1495" y="152"/>
                  </a:lnTo>
                  <a:lnTo>
                    <a:pt x="1496" y="152"/>
                  </a:lnTo>
                  <a:lnTo>
                    <a:pt x="1496" y="153"/>
                  </a:lnTo>
                  <a:lnTo>
                    <a:pt x="1498" y="152"/>
                  </a:lnTo>
                  <a:lnTo>
                    <a:pt x="1499" y="152"/>
                  </a:lnTo>
                  <a:lnTo>
                    <a:pt x="1501" y="153"/>
                  </a:lnTo>
                  <a:lnTo>
                    <a:pt x="1502" y="152"/>
                  </a:lnTo>
                  <a:lnTo>
                    <a:pt x="1503" y="152"/>
                  </a:lnTo>
                  <a:lnTo>
                    <a:pt x="1504" y="153"/>
                  </a:lnTo>
                  <a:lnTo>
                    <a:pt x="1505" y="152"/>
                  </a:lnTo>
                  <a:lnTo>
                    <a:pt x="1506" y="152"/>
                  </a:lnTo>
                  <a:lnTo>
                    <a:pt x="1507" y="153"/>
                  </a:lnTo>
                  <a:lnTo>
                    <a:pt x="1509" y="154"/>
                  </a:lnTo>
                  <a:lnTo>
                    <a:pt x="1510" y="153"/>
                  </a:lnTo>
                  <a:lnTo>
                    <a:pt x="1511" y="153"/>
                  </a:lnTo>
                  <a:lnTo>
                    <a:pt x="1512" y="153"/>
                  </a:lnTo>
                  <a:lnTo>
                    <a:pt x="1514" y="153"/>
                  </a:lnTo>
                  <a:lnTo>
                    <a:pt x="1515" y="153"/>
                  </a:lnTo>
                  <a:lnTo>
                    <a:pt x="1516" y="152"/>
                  </a:lnTo>
                  <a:lnTo>
                    <a:pt x="1517" y="152"/>
                  </a:lnTo>
                  <a:lnTo>
                    <a:pt x="1517" y="153"/>
                  </a:lnTo>
                  <a:lnTo>
                    <a:pt x="1519" y="154"/>
                  </a:lnTo>
                  <a:lnTo>
                    <a:pt x="1520" y="154"/>
                  </a:lnTo>
                  <a:lnTo>
                    <a:pt x="1521" y="153"/>
                  </a:lnTo>
                  <a:lnTo>
                    <a:pt x="1522" y="153"/>
                  </a:lnTo>
                  <a:lnTo>
                    <a:pt x="1522" y="154"/>
                  </a:lnTo>
                  <a:lnTo>
                    <a:pt x="1524" y="153"/>
                  </a:lnTo>
                  <a:lnTo>
                    <a:pt x="1525" y="154"/>
                  </a:lnTo>
                  <a:lnTo>
                    <a:pt x="1527" y="154"/>
                  </a:lnTo>
                  <a:lnTo>
                    <a:pt x="1528" y="154"/>
                  </a:lnTo>
                  <a:lnTo>
                    <a:pt x="1528" y="155"/>
                  </a:lnTo>
                  <a:lnTo>
                    <a:pt x="1530" y="154"/>
                  </a:lnTo>
                  <a:lnTo>
                    <a:pt x="1532" y="155"/>
                  </a:lnTo>
                  <a:lnTo>
                    <a:pt x="1533" y="155"/>
                  </a:lnTo>
                  <a:lnTo>
                    <a:pt x="1534" y="155"/>
                  </a:lnTo>
                  <a:lnTo>
                    <a:pt x="1535" y="155"/>
                  </a:lnTo>
                  <a:lnTo>
                    <a:pt x="1536" y="155"/>
                  </a:lnTo>
                  <a:lnTo>
                    <a:pt x="1536" y="154"/>
                  </a:lnTo>
                  <a:lnTo>
                    <a:pt x="1538" y="154"/>
                  </a:lnTo>
                  <a:lnTo>
                    <a:pt x="1538" y="155"/>
                  </a:lnTo>
                  <a:lnTo>
                    <a:pt x="1540" y="154"/>
                  </a:lnTo>
                  <a:lnTo>
                    <a:pt x="1541" y="153"/>
                  </a:lnTo>
                  <a:lnTo>
                    <a:pt x="1542" y="154"/>
                  </a:lnTo>
                  <a:lnTo>
                    <a:pt x="1543" y="154"/>
                  </a:lnTo>
                  <a:lnTo>
                    <a:pt x="1545" y="155"/>
                  </a:lnTo>
                  <a:lnTo>
                    <a:pt x="1545" y="154"/>
                  </a:lnTo>
                  <a:lnTo>
                    <a:pt x="1546" y="154"/>
                  </a:lnTo>
                  <a:lnTo>
                    <a:pt x="1547" y="155"/>
                  </a:lnTo>
                  <a:lnTo>
                    <a:pt x="1548" y="155"/>
                  </a:lnTo>
                  <a:lnTo>
                    <a:pt x="1549" y="154"/>
                  </a:lnTo>
                  <a:lnTo>
                    <a:pt x="1550" y="155"/>
                  </a:lnTo>
                  <a:lnTo>
                    <a:pt x="1551" y="155"/>
                  </a:lnTo>
                  <a:lnTo>
                    <a:pt x="1552" y="155"/>
                  </a:lnTo>
                  <a:lnTo>
                    <a:pt x="1553" y="155"/>
                  </a:lnTo>
                  <a:lnTo>
                    <a:pt x="1554" y="155"/>
                  </a:lnTo>
                  <a:lnTo>
                    <a:pt x="1555" y="156"/>
                  </a:lnTo>
                  <a:lnTo>
                    <a:pt x="1556" y="155"/>
                  </a:lnTo>
                  <a:lnTo>
                    <a:pt x="1557" y="155"/>
                  </a:lnTo>
                  <a:lnTo>
                    <a:pt x="1557" y="156"/>
                  </a:lnTo>
                  <a:lnTo>
                    <a:pt x="1559" y="155"/>
                  </a:lnTo>
                  <a:lnTo>
                    <a:pt x="1561" y="156"/>
                  </a:lnTo>
                  <a:lnTo>
                    <a:pt x="1562" y="156"/>
                  </a:lnTo>
                  <a:lnTo>
                    <a:pt x="1562" y="155"/>
                  </a:lnTo>
                  <a:lnTo>
                    <a:pt x="1564" y="155"/>
                  </a:lnTo>
                  <a:lnTo>
                    <a:pt x="1565" y="155"/>
                  </a:lnTo>
                  <a:lnTo>
                    <a:pt x="1566" y="155"/>
                  </a:lnTo>
                  <a:lnTo>
                    <a:pt x="1567" y="155"/>
                  </a:lnTo>
                  <a:lnTo>
                    <a:pt x="1568" y="155"/>
                  </a:lnTo>
                  <a:lnTo>
                    <a:pt x="1569" y="155"/>
                  </a:lnTo>
                  <a:lnTo>
                    <a:pt x="1570" y="155"/>
                  </a:lnTo>
                  <a:lnTo>
                    <a:pt x="1570" y="156"/>
                  </a:lnTo>
                  <a:lnTo>
                    <a:pt x="1572" y="156"/>
                  </a:lnTo>
                  <a:lnTo>
                    <a:pt x="1574" y="156"/>
                  </a:lnTo>
                  <a:lnTo>
                    <a:pt x="1575" y="155"/>
                  </a:lnTo>
                  <a:lnTo>
                    <a:pt x="1577" y="155"/>
                  </a:lnTo>
                  <a:lnTo>
                    <a:pt x="1578" y="156"/>
                  </a:lnTo>
                  <a:lnTo>
                    <a:pt x="1579" y="157"/>
                  </a:lnTo>
                  <a:lnTo>
                    <a:pt x="1580" y="157"/>
                  </a:lnTo>
                  <a:lnTo>
                    <a:pt x="1580" y="156"/>
                  </a:lnTo>
                  <a:lnTo>
                    <a:pt x="1582" y="157"/>
                  </a:lnTo>
                  <a:lnTo>
                    <a:pt x="1583" y="157"/>
                  </a:lnTo>
                  <a:lnTo>
                    <a:pt x="1584" y="158"/>
                  </a:lnTo>
                  <a:lnTo>
                    <a:pt x="1585" y="158"/>
                  </a:lnTo>
                  <a:lnTo>
                    <a:pt x="1585" y="157"/>
                  </a:lnTo>
                  <a:lnTo>
                    <a:pt x="1587" y="158"/>
                  </a:lnTo>
                  <a:lnTo>
                    <a:pt x="1588" y="158"/>
                  </a:lnTo>
                  <a:lnTo>
                    <a:pt x="1589" y="157"/>
                  </a:lnTo>
                  <a:lnTo>
                    <a:pt x="1590" y="158"/>
                  </a:lnTo>
                  <a:lnTo>
                    <a:pt x="1591" y="158"/>
                  </a:lnTo>
                  <a:lnTo>
                    <a:pt x="1593" y="158"/>
                  </a:lnTo>
                  <a:lnTo>
                    <a:pt x="1595" y="158"/>
                  </a:lnTo>
                  <a:lnTo>
                    <a:pt x="1596" y="159"/>
                  </a:lnTo>
                  <a:lnTo>
                    <a:pt x="1597" y="158"/>
                  </a:lnTo>
                  <a:lnTo>
                    <a:pt x="1598" y="158"/>
                  </a:lnTo>
                  <a:lnTo>
                    <a:pt x="1599" y="158"/>
                  </a:lnTo>
                  <a:lnTo>
                    <a:pt x="1600" y="159"/>
                  </a:lnTo>
                  <a:lnTo>
                    <a:pt x="1601" y="159"/>
                  </a:lnTo>
                  <a:lnTo>
                    <a:pt x="1603" y="159"/>
                  </a:lnTo>
                  <a:lnTo>
                    <a:pt x="1604" y="159"/>
                  </a:lnTo>
                  <a:lnTo>
                    <a:pt x="1606" y="159"/>
                  </a:lnTo>
                  <a:lnTo>
                    <a:pt x="1608" y="159"/>
                  </a:lnTo>
                  <a:lnTo>
                    <a:pt x="1609" y="159"/>
                  </a:lnTo>
                  <a:lnTo>
                    <a:pt x="1611" y="160"/>
                  </a:lnTo>
                  <a:lnTo>
                    <a:pt x="1612" y="160"/>
                  </a:lnTo>
                  <a:lnTo>
                    <a:pt x="1612" y="159"/>
                  </a:lnTo>
                  <a:lnTo>
                    <a:pt x="1614" y="160"/>
                  </a:lnTo>
                  <a:lnTo>
                    <a:pt x="1616" y="159"/>
                  </a:lnTo>
                  <a:lnTo>
                    <a:pt x="1617" y="160"/>
                  </a:lnTo>
                  <a:lnTo>
                    <a:pt x="1618" y="159"/>
                  </a:lnTo>
                  <a:lnTo>
                    <a:pt x="1619" y="159"/>
                  </a:lnTo>
                  <a:lnTo>
                    <a:pt x="1620" y="161"/>
                  </a:lnTo>
                  <a:lnTo>
                    <a:pt x="1622" y="161"/>
                  </a:lnTo>
                  <a:lnTo>
                    <a:pt x="1623" y="160"/>
                  </a:lnTo>
                  <a:lnTo>
                    <a:pt x="1624" y="161"/>
                  </a:lnTo>
                  <a:lnTo>
                    <a:pt x="1625" y="161"/>
                  </a:lnTo>
                  <a:lnTo>
                    <a:pt x="1627" y="161"/>
                  </a:lnTo>
                  <a:lnTo>
                    <a:pt x="1629" y="161"/>
                  </a:lnTo>
                  <a:lnTo>
                    <a:pt x="1630" y="162"/>
                  </a:lnTo>
                  <a:lnTo>
                    <a:pt x="1631" y="161"/>
                  </a:lnTo>
                  <a:lnTo>
                    <a:pt x="1632" y="161"/>
                  </a:lnTo>
                  <a:lnTo>
                    <a:pt x="1633" y="161"/>
                  </a:lnTo>
                  <a:lnTo>
                    <a:pt x="1633" y="162"/>
                  </a:lnTo>
                  <a:lnTo>
                    <a:pt x="1635" y="162"/>
                  </a:lnTo>
                  <a:lnTo>
                    <a:pt x="1635" y="161"/>
                  </a:lnTo>
                  <a:lnTo>
                    <a:pt x="1637" y="162"/>
                  </a:lnTo>
                  <a:lnTo>
                    <a:pt x="1638" y="162"/>
                  </a:lnTo>
                  <a:lnTo>
                    <a:pt x="1640" y="162"/>
                  </a:lnTo>
                  <a:lnTo>
                    <a:pt x="1641" y="162"/>
                  </a:lnTo>
                  <a:lnTo>
                    <a:pt x="1643" y="162"/>
                  </a:lnTo>
                  <a:lnTo>
                    <a:pt x="1645" y="162"/>
                  </a:lnTo>
                  <a:lnTo>
                    <a:pt x="1646" y="162"/>
                  </a:lnTo>
                  <a:lnTo>
                    <a:pt x="1647" y="163"/>
                  </a:lnTo>
                  <a:lnTo>
                    <a:pt x="1648" y="163"/>
                  </a:lnTo>
                  <a:lnTo>
                    <a:pt x="1648" y="162"/>
                  </a:lnTo>
                  <a:lnTo>
                    <a:pt x="1650" y="164"/>
                  </a:lnTo>
                  <a:lnTo>
                    <a:pt x="1651" y="163"/>
                  </a:lnTo>
                  <a:lnTo>
                    <a:pt x="1652" y="164"/>
                  </a:lnTo>
                  <a:lnTo>
                    <a:pt x="1653" y="164"/>
                  </a:lnTo>
                  <a:lnTo>
                    <a:pt x="1654" y="164"/>
                  </a:lnTo>
                  <a:lnTo>
                    <a:pt x="1656" y="164"/>
                  </a:lnTo>
                  <a:lnTo>
                    <a:pt x="1658" y="164"/>
                  </a:lnTo>
                  <a:lnTo>
                    <a:pt x="1659" y="164"/>
                  </a:lnTo>
                  <a:lnTo>
                    <a:pt x="1661" y="164"/>
                  </a:lnTo>
                  <a:lnTo>
                    <a:pt x="1662" y="165"/>
                  </a:lnTo>
                  <a:lnTo>
                    <a:pt x="1662" y="164"/>
                  </a:lnTo>
                  <a:lnTo>
                    <a:pt x="1664" y="164"/>
                  </a:lnTo>
                  <a:lnTo>
                    <a:pt x="1666" y="164"/>
                  </a:lnTo>
                  <a:lnTo>
                    <a:pt x="1667" y="165"/>
                  </a:lnTo>
                  <a:lnTo>
                    <a:pt x="1668" y="164"/>
                  </a:lnTo>
                  <a:lnTo>
                    <a:pt x="1669" y="164"/>
                  </a:lnTo>
                  <a:lnTo>
                    <a:pt x="1669" y="165"/>
                  </a:lnTo>
                  <a:lnTo>
                    <a:pt x="1671" y="165"/>
                  </a:lnTo>
                  <a:lnTo>
                    <a:pt x="1672" y="164"/>
                  </a:lnTo>
                  <a:lnTo>
                    <a:pt x="1673" y="165"/>
                  </a:lnTo>
                  <a:lnTo>
                    <a:pt x="1674" y="165"/>
                  </a:lnTo>
                  <a:lnTo>
                    <a:pt x="1675" y="165"/>
                  </a:lnTo>
                  <a:lnTo>
                    <a:pt x="1676" y="165"/>
                  </a:lnTo>
                  <a:lnTo>
                    <a:pt x="1677" y="165"/>
                  </a:lnTo>
                  <a:lnTo>
                    <a:pt x="1679" y="164"/>
                  </a:lnTo>
                  <a:lnTo>
                    <a:pt x="1679" y="162"/>
                  </a:lnTo>
                  <a:lnTo>
                    <a:pt x="1680" y="163"/>
                  </a:lnTo>
                  <a:lnTo>
                    <a:pt x="1681" y="165"/>
                  </a:lnTo>
                  <a:lnTo>
                    <a:pt x="1682" y="164"/>
                  </a:lnTo>
                  <a:lnTo>
                    <a:pt x="1683" y="164"/>
                  </a:lnTo>
                  <a:lnTo>
                    <a:pt x="1683" y="165"/>
                  </a:lnTo>
                  <a:lnTo>
                    <a:pt x="1685" y="165"/>
                  </a:lnTo>
                  <a:lnTo>
                    <a:pt x="1687" y="165"/>
                  </a:lnTo>
                  <a:lnTo>
                    <a:pt x="1688" y="166"/>
                  </a:lnTo>
                  <a:lnTo>
                    <a:pt x="1689" y="165"/>
                  </a:lnTo>
                  <a:lnTo>
                    <a:pt x="1690" y="166"/>
                  </a:lnTo>
                  <a:lnTo>
                    <a:pt x="1692" y="165"/>
                  </a:lnTo>
                  <a:lnTo>
                    <a:pt x="1693" y="165"/>
                  </a:lnTo>
                  <a:lnTo>
                    <a:pt x="1694" y="166"/>
                  </a:lnTo>
                  <a:lnTo>
                    <a:pt x="1695" y="165"/>
                  </a:lnTo>
                  <a:lnTo>
                    <a:pt x="1696" y="165"/>
                  </a:lnTo>
                  <a:lnTo>
                    <a:pt x="1696" y="166"/>
                  </a:lnTo>
                  <a:lnTo>
                    <a:pt x="1698" y="166"/>
                  </a:lnTo>
                  <a:lnTo>
                    <a:pt x="1699" y="165"/>
                  </a:lnTo>
                  <a:lnTo>
                    <a:pt x="1700" y="166"/>
                  </a:lnTo>
                  <a:lnTo>
                    <a:pt x="1701" y="166"/>
                  </a:lnTo>
                  <a:lnTo>
                    <a:pt x="1702" y="165"/>
                  </a:lnTo>
                  <a:lnTo>
                    <a:pt x="1703" y="166"/>
                  </a:lnTo>
                  <a:lnTo>
                    <a:pt x="1704" y="165"/>
                  </a:lnTo>
                  <a:lnTo>
                    <a:pt x="1704" y="166"/>
                  </a:lnTo>
                  <a:lnTo>
                    <a:pt x="1706" y="165"/>
                  </a:lnTo>
                  <a:lnTo>
                    <a:pt x="1706" y="166"/>
                  </a:lnTo>
                  <a:lnTo>
                    <a:pt x="1708" y="165"/>
                  </a:lnTo>
                  <a:lnTo>
                    <a:pt x="1709" y="165"/>
                  </a:lnTo>
                  <a:lnTo>
                    <a:pt x="1709" y="166"/>
                  </a:lnTo>
                  <a:lnTo>
                    <a:pt x="1711" y="166"/>
                  </a:lnTo>
                  <a:lnTo>
                    <a:pt x="1711" y="165"/>
                  </a:lnTo>
                  <a:lnTo>
                    <a:pt x="1713" y="168"/>
                  </a:lnTo>
                  <a:lnTo>
                    <a:pt x="1713" y="166"/>
                  </a:lnTo>
                  <a:lnTo>
                    <a:pt x="1714" y="166"/>
                  </a:lnTo>
                  <a:lnTo>
                    <a:pt x="1715" y="167"/>
                  </a:lnTo>
                  <a:lnTo>
                    <a:pt x="1716" y="166"/>
                  </a:lnTo>
                  <a:lnTo>
                    <a:pt x="1717" y="166"/>
                  </a:lnTo>
                  <a:lnTo>
                    <a:pt x="1717" y="168"/>
                  </a:lnTo>
                  <a:lnTo>
                    <a:pt x="1719" y="166"/>
                  </a:lnTo>
                  <a:lnTo>
                    <a:pt x="1719" y="167"/>
                  </a:lnTo>
                  <a:lnTo>
                    <a:pt x="1721" y="166"/>
                  </a:lnTo>
                  <a:lnTo>
                    <a:pt x="1722" y="167"/>
                  </a:lnTo>
                  <a:lnTo>
                    <a:pt x="1723" y="166"/>
                  </a:lnTo>
                  <a:lnTo>
                    <a:pt x="1724" y="168"/>
                  </a:lnTo>
                  <a:lnTo>
                    <a:pt x="1725" y="168"/>
                  </a:lnTo>
                  <a:lnTo>
                    <a:pt x="1725" y="167"/>
                  </a:lnTo>
                  <a:lnTo>
                    <a:pt x="1727" y="167"/>
                  </a:lnTo>
                  <a:lnTo>
                    <a:pt x="1727" y="168"/>
                  </a:lnTo>
                  <a:lnTo>
                    <a:pt x="1729" y="168"/>
                  </a:lnTo>
                  <a:lnTo>
                    <a:pt x="1730" y="167"/>
                  </a:lnTo>
                  <a:lnTo>
                    <a:pt x="1730" y="168"/>
                  </a:lnTo>
                  <a:lnTo>
                    <a:pt x="1732" y="167"/>
                  </a:lnTo>
                  <a:lnTo>
                    <a:pt x="1732" y="168"/>
                  </a:lnTo>
                  <a:lnTo>
                    <a:pt x="1734" y="167"/>
                  </a:lnTo>
                  <a:lnTo>
                    <a:pt x="1735" y="168"/>
                  </a:lnTo>
                  <a:lnTo>
                    <a:pt x="1736" y="167"/>
                  </a:lnTo>
                  <a:lnTo>
                    <a:pt x="1737" y="168"/>
                  </a:lnTo>
                  <a:lnTo>
                    <a:pt x="1738" y="168"/>
                  </a:lnTo>
                  <a:lnTo>
                    <a:pt x="1740" y="167"/>
                  </a:lnTo>
                  <a:lnTo>
                    <a:pt x="1740" y="168"/>
                  </a:lnTo>
                  <a:lnTo>
                    <a:pt x="1742" y="167"/>
                  </a:lnTo>
                  <a:lnTo>
                    <a:pt x="1742" y="168"/>
                  </a:lnTo>
                  <a:lnTo>
                    <a:pt x="1744" y="169"/>
                  </a:lnTo>
                  <a:lnTo>
                    <a:pt x="1744" y="168"/>
                  </a:lnTo>
                  <a:lnTo>
                    <a:pt x="1745" y="167"/>
                  </a:lnTo>
                  <a:lnTo>
                    <a:pt x="1746" y="168"/>
                  </a:lnTo>
                  <a:lnTo>
                    <a:pt x="1746" y="167"/>
                  </a:lnTo>
                  <a:lnTo>
                    <a:pt x="1748" y="168"/>
                  </a:lnTo>
                  <a:lnTo>
                    <a:pt x="1750" y="167"/>
                  </a:lnTo>
                  <a:lnTo>
                    <a:pt x="1750" y="168"/>
                  </a:lnTo>
                  <a:lnTo>
                    <a:pt x="1751" y="166"/>
                  </a:lnTo>
                  <a:lnTo>
                    <a:pt x="1752" y="168"/>
                  </a:lnTo>
                  <a:lnTo>
                    <a:pt x="1753" y="168"/>
                  </a:lnTo>
                  <a:lnTo>
                    <a:pt x="1754" y="167"/>
                  </a:lnTo>
                  <a:lnTo>
                    <a:pt x="1755" y="168"/>
                  </a:lnTo>
                  <a:lnTo>
                    <a:pt x="1756" y="168"/>
                  </a:lnTo>
                  <a:lnTo>
                    <a:pt x="1757" y="167"/>
                  </a:lnTo>
                  <a:lnTo>
                    <a:pt x="1758" y="167"/>
                  </a:lnTo>
                  <a:lnTo>
                    <a:pt x="1759" y="168"/>
                  </a:lnTo>
                  <a:lnTo>
                    <a:pt x="1761" y="167"/>
                  </a:lnTo>
                  <a:lnTo>
                    <a:pt x="1762" y="168"/>
                  </a:lnTo>
                  <a:lnTo>
                    <a:pt x="1763" y="168"/>
                  </a:lnTo>
                  <a:lnTo>
                    <a:pt x="1764" y="167"/>
                  </a:lnTo>
                  <a:lnTo>
                    <a:pt x="1765" y="168"/>
                  </a:lnTo>
                  <a:lnTo>
                    <a:pt x="1766" y="168"/>
                  </a:lnTo>
                  <a:lnTo>
                    <a:pt x="1767" y="168"/>
                  </a:lnTo>
                  <a:lnTo>
                    <a:pt x="1769" y="168"/>
                  </a:lnTo>
                  <a:lnTo>
                    <a:pt x="1770" y="168"/>
                  </a:lnTo>
                  <a:lnTo>
                    <a:pt x="1771" y="168"/>
                  </a:lnTo>
                  <a:lnTo>
                    <a:pt x="1772" y="168"/>
                  </a:lnTo>
                  <a:lnTo>
                    <a:pt x="1773" y="168"/>
                  </a:lnTo>
                  <a:lnTo>
                    <a:pt x="1774" y="168"/>
                  </a:lnTo>
                  <a:lnTo>
                    <a:pt x="1776" y="168"/>
                  </a:lnTo>
                  <a:lnTo>
                    <a:pt x="1777" y="168"/>
                  </a:lnTo>
                  <a:lnTo>
                    <a:pt x="1778" y="169"/>
                  </a:lnTo>
                  <a:lnTo>
                    <a:pt x="1779" y="168"/>
                  </a:lnTo>
                  <a:lnTo>
                    <a:pt x="1780" y="168"/>
                  </a:lnTo>
                  <a:lnTo>
                    <a:pt x="1780" y="169"/>
                  </a:lnTo>
                  <a:lnTo>
                    <a:pt x="1782" y="168"/>
                  </a:lnTo>
                  <a:lnTo>
                    <a:pt x="1784" y="168"/>
                  </a:lnTo>
                  <a:lnTo>
                    <a:pt x="1785" y="168"/>
                  </a:lnTo>
                  <a:lnTo>
                    <a:pt x="1787" y="168"/>
                  </a:lnTo>
                  <a:lnTo>
                    <a:pt x="1788" y="168"/>
                  </a:lnTo>
                  <a:lnTo>
                    <a:pt x="1790" y="168"/>
                  </a:lnTo>
                  <a:lnTo>
                    <a:pt x="1791" y="170"/>
                  </a:lnTo>
                  <a:lnTo>
                    <a:pt x="1792" y="170"/>
                  </a:lnTo>
                  <a:lnTo>
                    <a:pt x="1793" y="170"/>
                  </a:lnTo>
                  <a:lnTo>
                    <a:pt x="1793" y="168"/>
                  </a:lnTo>
                  <a:lnTo>
                    <a:pt x="1795" y="168"/>
                  </a:lnTo>
                  <a:lnTo>
                    <a:pt x="1797" y="169"/>
                  </a:lnTo>
                  <a:lnTo>
                    <a:pt x="1798" y="169"/>
                  </a:lnTo>
                  <a:lnTo>
                    <a:pt x="1799" y="168"/>
                  </a:lnTo>
                  <a:lnTo>
                    <a:pt x="1800" y="168"/>
                  </a:lnTo>
                  <a:lnTo>
                    <a:pt x="1801" y="169"/>
                  </a:lnTo>
                  <a:lnTo>
                    <a:pt x="1803" y="168"/>
                  </a:lnTo>
                  <a:lnTo>
                    <a:pt x="1804" y="169"/>
                  </a:lnTo>
                  <a:lnTo>
                    <a:pt x="1805" y="169"/>
                  </a:lnTo>
                  <a:lnTo>
                    <a:pt x="1806" y="168"/>
                  </a:lnTo>
                  <a:lnTo>
                    <a:pt x="1807" y="169"/>
                  </a:lnTo>
                  <a:lnTo>
                    <a:pt x="1808" y="169"/>
                  </a:lnTo>
                  <a:lnTo>
                    <a:pt x="1809" y="169"/>
                  </a:lnTo>
                  <a:lnTo>
                    <a:pt x="1809" y="170"/>
                  </a:lnTo>
                  <a:lnTo>
                    <a:pt x="1811" y="170"/>
                  </a:lnTo>
                  <a:lnTo>
                    <a:pt x="1811" y="171"/>
                  </a:lnTo>
                  <a:lnTo>
                    <a:pt x="1813" y="170"/>
                  </a:lnTo>
                  <a:lnTo>
                    <a:pt x="1814" y="171"/>
                  </a:lnTo>
                  <a:lnTo>
                    <a:pt x="1816" y="171"/>
                  </a:lnTo>
                  <a:lnTo>
                    <a:pt x="1816" y="172"/>
                  </a:lnTo>
                  <a:lnTo>
                    <a:pt x="1818" y="171"/>
                  </a:lnTo>
                  <a:lnTo>
                    <a:pt x="1819" y="170"/>
                  </a:lnTo>
                  <a:lnTo>
                    <a:pt x="1820" y="172"/>
                  </a:lnTo>
                  <a:lnTo>
                    <a:pt x="1821" y="172"/>
                  </a:lnTo>
                  <a:lnTo>
                    <a:pt x="1822" y="172"/>
                  </a:lnTo>
                  <a:lnTo>
                    <a:pt x="1822" y="170"/>
                  </a:lnTo>
                  <a:lnTo>
                    <a:pt x="1824" y="171"/>
                  </a:lnTo>
                  <a:lnTo>
                    <a:pt x="1826" y="172"/>
                  </a:lnTo>
                  <a:lnTo>
                    <a:pt x="1827" y="173"/>
                  </a:lnTo>
                  <a:lnTo>
                    <a:pt x="1828" y="172"/>
                  </a:lnTo>
                  <a:lnTo>
                    <a:pt x="1829" y="172"/>
                  </a:lnTo>
                  <a:lnTo>
                    <a:pt x="1830" y="172"/>
                  </a:lnTo>
                  <a:lnTo>
                    <a:pt x="1831" y="172"/>
                  </a:lnTo>
                  <a:lnTo>
                    <a:pt x="1832" y="172"/>
                  </a:lnTo>
                  <a:lnTo>
                    <a:pt x="1832" y="171"/>
                  </a:lnTo>
                  <a:lnTo>
                    <a:pt x="1834" y="172"/>
                  </a:lnTo>
                  <a:lnTo>
                    <a:pt x="1835" y="172"/>
                  </a:lnTo>
                  <a:lnTo>
                    <a:pt x="1837" y="172"/>
                  </a:lnTo>
                  <a:lnTo>
                    <a:pt x="1837" y="171"/>
                  </a:lnTo>
                  <a:lnTo>
                    <a:pt x="1839" y="172"/>
                  </a:lnTo>
                  <a:lnTo>
                    <a:pt x="1839" y="173"/>
                  </a:lnTo>
                  <a:lnTo>
                    <a:pt x="1840" y="172"/>
                  </a:lnTo>
                  <a:lnTo>
                    <a:pt x="1841" y="171"/>
                  </a:lnTo>
                  <a:lnTo>
                    <a:pt x="1842" y="171"/>
                  </a:lnTo>
                  <a:lnTo>
                    <a:pt x="1843" y="172"/>
                  </a:lnTo>
                  <a:lnTo>
                    <a:pt x="1843" y="171"/>
                  </a:lnTo>
                  <a:lnTo>
                    <a:pt x="1845" y="172"/>
                  </a:lnTo>
                  <a:lnTo>
                    <a:pt x="1845" y="171"/>
                  </a:lnTo>
                  <a:lnTo>
                    <a:pt x="1846" y="170"/>
                  </a:lnTo>
                  <a:lnTo>
                    <a:pt x="1847" y="171"/>
                  </a:lnTo>
                  <a:lnTo>
                    <a:pt x="1848" y="172"/>
                  </a:lnTo>
                  <a:lnTo>
                    <a:pt x="1849" y="171"/>
                  </a:lnTo>
                  <a:lnTo>
                    <a:pt x="1850" y="172"/>
                  </a:lnTo>
                  <a:lnTo>
                    <a:pt x="1851" y="172"/>
                  </a:lnTo>
                  <a:lnTo>
                    <a:pt x="1853" y="172"/>
                  </a:lnTo>
                  <a:lnTo>
                    <a:pt x="1854" y="172"/>
                  </a:lnTo>
                  <a:lnTo>
                    <a:pt x="1855" y="172"/>
                  </a:lnTo>
                  <a:lnTo>
                    <a:pt x="1856" y="172"/>
                  </a:lnTo>
                  <a:lnTo>
                    <a:pt x="1857" y="171"/>
                  </a:lnTo>
                  <a:lnTo>
                    <a:pt x="1858" y="172"/>
                  </a:lnTo>
                  <a:lnTo>
                    <a:pt x="1859" y="172"/>
                  </a:lnTo>
                  <a:lnTo>
                    <a:pt x="1860" y="172"/>
                  </a:lnTo>
                  <a:lnTo>
                    <a:pt x="1861" y="172"/>
                  </a:lnTo>
                  <a:lnTo>
                    <a:pt x="1863" y="173"/>
                  </a:lnTo>
                  <a:lnTo>
                    <a:pt x="1864" y="173"/>
                  </a:lnTo>
                  <a:lnTo>
                    <a:pt x="1865" y="172"/>
                  </a:lnTo>
                  <a:lnTo>
                    <a:pt x="1866" y="172"/>
                  </a:lnTo>
                  <a:lnTo>
                    <a:pt x="1868" y="172"/>
                  </a:lnTo>
                  <a:lnTo>
                    <a:pt x="1869" y="173"/>
                  </a:lnTo>
                  <a:lnTo>
                    <a:pt x="1870" y="172"/>
                  </a:lnTo>
                  <a:lnTo>
                    <a:pt x="1871" y="172"/>
                  </a:lnTo>
                  <a:lnTo>
                    <a:pt x="1872" y="172"/>
                  </a:lnTo>
                  <a:lnTo>
                    <a:pt x="1874" y="172"/>
                  </a:lnTo>
                  <a:lnTo>
                    <a:pt x="1876" y="172"/>
                  </a:lnTo>
                  <a:lnTo>
                    <a:pt x="1877" y="172"/>
                  </a:lnTo>
                  <a:lnTo>
                    <a:pt x="1879" y="173"/>
                  </a:lnTo>
                  <a:lnTo>
                    <a:pt x="1880" y="172"/>
                  </a:lnTo>
                  <a:lnTo>
                    <a:pt x="1881" y="173"/>
                  </a:lnTo>
                  <a:lnTo>
                    <a:pt x="1882" y="173"/>
                  </a:lnTo>
                  <a:lnTo>
                    <a:pt x="1883" y="172"/>
                  </a:lnTo>
                  <a:lnTo>
                    <a:pt x="1884" y="172"/>
                  </a:lnTo>
                  <a:lnTo>
                    <a:pt x="1885" y="172"/>
                  </a:lnTo>
                  <a:lnTo>
                    <a:pt x="1886" y="172"/>
                  </a:lnTo>
                  <a:lnTo>
                    <a:pt x="1887" y="172"/>
                  </a:lnTo>
                  <a:lnTo>
                    <a:pt x="1889" y="173"/>
                  </a:lnTo>
                  <a:lnTo>
                    <a:pt x="1890" y="172"/>
                  </a:lnTo>
                  <a:lnTo>
                    <a:pt x="1892" y="172"/>
                  </a:lnTo>
                  <a:lnTo>
                    <a:pt x="1893" y="172"/>
                  </a:lnTo>
                  <a:lnTo>
                    <a:pt x="1895" y="172"/>
                  </a:lnTo>
                  <a:lnTo>
                    <a:pt x="1897" y="172"/>
                  </a:lnTo>
                  <a:lnTo>
                    <a:pt x="1898" y="172"/>
                  </a:lnTo>
                  <a:lnTo>
                    <a:pt x="1899" y="173"/>
                  </a:lnTo>
                  <a:lnTo>
                    <a:pt x="1900" y="173"/>
                  </a:lnTo>
                  <a:lnTo>
                    <a:pt x="1902" y="173"/>
                  </a:lnTo>
                  <a:lnTo>
                    <a:pt x="1903" y="173"/>
                  </a:lnTo>
                  <a:lnTo>
                    <a:pt x="1904" y="172"/>
                  </a:lnTo>
                  <a:lnTo>
                    <a:pt x="1905" y="173"/>
                  </a:lnTo>
                  <a:lnTo>
                    <a:pt x="1906" y="173"/>
                  </a:lnTo>
                  <a:lnTo>
                    <a:pt x="1906" y="172"/>
                  </a:lnTo>
                  <a:lnTo>
                    <a:pt x="1908" y="172"/>
                  </a:lnTo>
                  <a:lnTo>
                    <a:pt x="1909" y="172"/>
                  </a:lnTo>
                  <a:lnTo>
                    <a:pt x="1910" y="172"/>
                  </a:lnTo>
                  <a:lnTo>
                    <a:pt x="1911" y="172"/>
                  </a:lnTo>
                  <a:lnTo>
                    <a:pt x="1912" y="172"/>
                  </a:lnTo>
                  <a:lnTo>
                    <a:pt x="1913" y="172"/>
                  </a:lnTo>
                  <a:lnTo>
                    <a:pt x="1914" y="172"/>
                  </a:lnTo>
                  <a:lnTo>
                    <a:pt x="1916" y="172"/>
                  </a:lnTo>
                  <a:lnTo>
                    <a:pt x="1918" y="172"/>
                  </a:lnTo>
                  <a:lnTo>
                    <a:pt x="1919" y="172"/>
                  </a:lnTo>
                  <a:lnTo>
                    <a:pt x="1921" y="172"/>
                  </a:lnTo>
                  <a:lnTo>
                    <a:pt x="1923" y="172"/>
                  </a:lnTo>
                  <a:lnTo>
                    <a:pt x="1924" y="172"/>
                  </a:lnTo>
                  <a:lnTo>
                    <a:pt x="1926" y="172"/>
                  </a:lnTo>
                  <a:lnTo>
                    <a:pt x="1927" y="172"/>
                  </a:lnTo>
                  <a:lnTo>
                    <a:pt x="1929" y="172"/>
                  </a:lnTo>
                  <a:lnTo>
                    <a:pt x="1931" y="172"/>
                  </a:lnTo>
                  <a:lnTo>
                    <a:pt x="1932" y="172"/>
                  </a:lnTo>
                  <a:lnTo>
                    <a:pt x="1934" y="172"/>
                  </a:lnTo>
                  <a:lnTo>
                    <a:pt x="1935" y="172"/>
                  </a:lnTo>
                  <a:lnTo>
                    <a:pt x="1937" y="172"/>
                  </a:lnTo>
                  <a:lnTo>
                    <a:pt x="1939" y="172"/>
                  </a:lnTo>
                  <a:lnTo>
                    <a:pt x="1940" y="172"/>
                  </a:lnTo>
                  <a:lnTo>
                    <a:pt x="1942" y="172"/>
                  </a:lnTo>
                  <a:lnTo>
                    <a:pt x="1942" y="171"/>
                  </a:lnTo>
                  <a:lnTo>
                    <a:pt x="1943" y="172"/>
                  </a:lnTo>
                  <a:lnTo>
                    <a:pt x="1944" y="172"/>
                  </a:lnTo>
                  <a:lnTo>
                    <a:pt x="1945" y="172"/>
                  </a:lnTo>
                  <a:lnTo>
                    <a:pt x="1947" y="172"/>
                  </a:lnTo>
                  <a:lnTo>
                    <a:pt x="1948" y="172"/>
                  </a:lnTo>
                  <a:lnTo>
                    <a:pt x="1950" y="172"/>
                  </a:lnTo>
                  <a:lnTo>
                    <a:pt x="1951" y="172"/>
                  </a:lnTo>
                  <a:lnTo>
                    <a:pt x="1952" y="172"/>
                  </a:lnTo>
                  <a:lnTo>
                    <a:pt x="1953" y="172"/>
                  </a:lnTo>
                  <a:lnTo>
                    <a:pt x="1954" y="172"/>
                  </a:lnTo>
                  <a:lnTo>
                    <a:pt x="1955" y="171"/>
                  </a:lnTo>
                  <a:lnTo>
                    <a:pt x="1956" y="171"/>
                  </a:lnTo>
                  <a:lnTo>
                    <a:pt x="1956" y="172"/>
                  </a:lnTo>
                  <a:lnTo>
                    <a:pt x="1958" y="171"/>
                  </a:lnTo>
                  <a:lnTo>
                    <a:pt x="1959" y="172"/>
                  </a:lnTo>
                  <a:lnTo>
                    <a:pt x="1960" y="172"/>
                  </a:lnTo>
                  <a:lnTo>
                    <a:pt x="1961" y="170"/>
                  </a:lnTo>
                  <a:lnTo>
                    <a:pt x="1963" y="172"/>
                  </a:lnTo>
                  <a:lnTo>
                    <a:pt x="1965" y="170"/>
                  </a:lnTo>
                  <a:lnTo>
                    <a:pt x="1966" y="170"/>
                  </a:lnTo>
                  <a:lnTo>
                    <a:pt x="1967" y="172"/>
                  </a:lnTo>
                  <a:lnTo>
                    <a:pt x="1968" y="171"/>
                  </a:lnTo>
                  <a:lnTo>
                    <a:pt x="1969" y="171"/>
                  </a:lnTo>
                  <a:lnTo>
                    <a:pt x="1969" y="172"/>
                  </a:lnTo>
                  <a:lnTo>
                    <a:pt x="1971" y="172"/>
                  </a:lnTo>
                  <a:lnTo>
                    <a:pt x="1972" y="170"/>
                  </a:lnTo>
                  <a:lnTo>
                    <a:pt x="1973" y="170"/>
                  </a:lnTo>
                  <a:lnTo>
                    <a:pt x="1974" y="171"/>
                  </a:lnTo>
                  <a:lnTo>
                    <a:pt x="1976" y="171"/>
                  </a:lnTo>
                  <a:lnTo>
                    <a:pt x="1977" y="171"/>
                  </a:lnTo>
                  <a:lnTo>
                    <a:pt x="1977" y="170"/>
                  </a:lnTo>
                  <a:lnTo>
                    <a:pt x="1979" y="171"/>
                  </a:lnTo>
                  <a:lnTo>
                    <a:pt x="1980" y="170"/>
                  </a:lnTo>
                  <a:lnTo>
                    <a:pt x="1981" y="170"/>
                  </a:lnTo>
                  <a:lnTo>
                    <a:pt x="1982" y="170"/>
                  </a:lnTo>
                  <a:lnTo>
                    <a:pt x="1984" y="172"/>
                  </a:lnTo>
                  <a:lnTo>
                    <a:pt x="1985" y="171"/>
                  </a:lnTo>
                  <a:lnTo>
                    <a:pt x="1986" y="170"/>
                  </a:lnTo>
                  <a:lnTo>
                    <a:pt x="1987" y="170"/>
                  </a:lnTo>
                  <a:lnTo>
                    <a:pt x="1988" y="171"/>
                  </a:lnTo>
                  <a:lnTo>
                    <a:pt x="1989" y="172"/>
                  </a:lnTo>
                  <a:lnTo>
                    <a:pt x="1990" y="172"/>
                  </a:lnTo>
                  <a:lnTo>
                    <a:pt x="1990" y="171"/>
                  </a:lnTo>
                  <a:lnTo>
                    <a:pt x="1992" y="171"/>
                  </a:lnTo>
                  <a:lnTo>
                    <a:pt x="1993" y="170"/>
                  </a:lnTo>
                  <a:lnTo>
                    <a:pt x="1994" y="171"/>
                  </a:lnTo>
                  <a:lnTo>
                    <a:pt x="1995" y="171"/>
                  </a:lnTo>
                  <a:lnTo>
                    <a:pt x="1997" y="172"/>
                  </a:lnTo>
                  <a:lnTo>
                    <a:pt x="1998" y="172"/>
                  </a:lnTo>
                  <a:lnTo>
                    <a:pt x="1998" y="171"/>
                  </a:lnTo>
                  <a:lnTo>
                    <a:pt x="2000" y="171"/>
                  </a:lnTo>
                  <a:lnTo>
                    <a:pt x="2000" y="172"/>
                  </a:lnTo>
                  <a:lnTo>
                    <a:pt x="2002" y="171"/>
                  </a:lnTo>
                  <a:lnTo>
                    <a:pt x="2003" y="170"/>
                  </a:lnTo>
                  <a:lnTo>
                    <a:pt x="2003" y="171"/>
                  </a:lnTo>
                  <a:lnTo>
                    <a:pt x="2005" y="170"/>
                  </a:lnTo>
                  <a:lnTo>
                    <a:pt x="2005" y="171"/>
                  </a:lnTo>
                  <a:lnTo>
                    <a:pt x="2007" y="171"/>
                  </a:lnTo>
                  <a:lnTo>
                    <a:pt x="2008" y="170"/>
                  </a:lnTo>
                  <a:lnTo>
                    <a:pt x="2009" y="171"/>
                  </a:lnTo>
                  <a:lnTo>
                    <a:pt x="2010" y="170"/>
                  </a:lnTo>
                  <a:lnTo>
                    <a:pt x="2011" y="171"/>
                  </a:lnTo>
                  <a:lnTo>
                    <a:pt x="2013" y="170"/>
                  </a:lnTo>
                  <a:lnTo>
                    <a:pt x="2014" y="171"/>
                  </a:lnTo>
                  <a:lnTo>
                    <a:pt x="2015" y="171"/>
                  </a:lnTo>
                  <a:lnTo>
                    <a:pt x="2016" y="171"/>
                  </a:lnTo>
                  <a:lnTo>
                    <a:pt x="2017" y="172"/>
                  </a:lnTo>
                  <a:lnTo>
                    <a:pt x="2018" y="171"/>
                  </a:lnTo>
                  <a:lnTo>
                    <a:pt x="2019" y="171"/>
                  </a:lnTo>
                  <a:lnTo>
                    <a:pt x="2019" y="170"/>
                  </a:lnTo>
                  <a:lnTo>
                    <a:pt x="2021" y="171"/>
                  </a:lnTo>
                  <a:lnTo>
                    <a:pt x="2023" y="172"/>
                  </a:lnTo>
                  <a:lnTo>
                    <a:pt x="2024" y="171"/>
                  </a:lnTo>
                  <a:lnTo>
                    <a:pt x="2025" y="172"/>
                  </a:lnTo>
                  <a:lnTo>
                    <a:pt x="2026" y="171"/>
                  </a:lnTo>
                  <a:lnTo>
                    <a:pt x="2026" y="172"/>
                  </a:lnTo>
                  <a:lnTo>
                    <a:pt x="2027" y="172"/>
                  </a:lnTo>
                  <a:lnTo>
                    <a:pt x="2028" y="172"/>
                  </a:lnTo>
                  <a:lnTo>
                    <a:pt x="2029" y="171"/>
                  </a:lnTo>
                  <a:lnTo>
                    <a:pt x="2030" y="170"/>
                  </a:lnTo>
                  <a:lnTo>
                    <a:pt x="2031" y="171"/>
                  </a:lnTo>
                  <a:lnTo>
                    <a:pt x="2032" y="171"/>
                  </a:lnTo>
                  <a:lnTo>
                    <a:pt x="2033" y="172"/>
                  </a:lnTo>
                  <a:lnTo>
                    <a:pt x="2034" y="171"/>
                  </a:lnTo>
                  <a:lnTo>
                    <a:pt x="2035" y="172"/>
                  </a:lnTo>
                  <a:lnTo>
                    <a:pt x="2036" y="172"/>
                  </a:lnTo>
                  <a:lnTo>
                    <a:pt x="2037" y="171"/>
                  </a:lnTo>
                  <a:lnTo>
                    <a:pt x="2037" y="172"/>
                  </a:lnTo>
                  <a:lnTo>
                    <a:pt x="2037" y="171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24" name="Freeform 113"/>
            <p:cNvSpPr>
              <a:spLocks noChangeArrowheads="1"/>
            </p:cNvSpPr>
            <p:nvPr/>
          </p:nvSpPr>
          <p:spPr bwMode="auto">
            <a:xfrm>
              <a:off x="994" y="1091"/>
              <a:ext cx="475" cy="470"/>
            </a:xfrm>
            <a:custGeom>
              <a:avLst/>
              <a:gdLst>
                <a:gd name="T0" fmla="*/ 7 w 475"/>
                <a:gd name="T1" fmla="*/ 279 h 470"/>
                <a:gd name="T2" fmla="*/ 15 w 475"/>
                <a:gd name="T3" fmla="*/ 304 h 470"/>
                <a:gd name="T4" fmla="*/ 22 w 475"/>
                <a:gd name="T5" fmla="*/ 281 h 470"/>
                <a:gd name="T6" fmla="*/ 30 w 475"/>
                <a:gd name="T7" fmla="*/ 280 h 470"/>
                <a:gd name="T8" fmla="*/ 38 w 475"/>
                <a:gd name="T9" fmla="*/ 281 h 470"/>
                <a:gd name="T10" fmla="*/ 46 w 475"/>
                <a:gd name="T11" fmla="*/ 280 h 470"/>
                <a:gd name="T12" fmla="*/ 53 w 475"/>
                <a:gd name="T13" fmla="*/ 280 h 470"/>
                <a:gd name="T14" fmla="*/ 63 w 475"/>
                <a:gd name="T15" fmla="*/ 280 h 470"/>
                <a:gd name="T16" fmla="*/ 71 w 475"/>
                <a:gd name="T17" fmla="*/ 280 h 470"/>
                <a:gd name="T18" fmla="*/ 82 w 475"/>
                <a:gd name="T19" fmla="*/ 280 h 470"/>
                <a:gd name="T20" fmla="*/ 91 w 475"/>
                <a:gd name="T21" fmla="*/ 280 h 470"/>
                <a:gd name="T22" fmla="*/ 98 w 475"/>
                <a:gd name="T23" fmla="*/ 281 h 470"/>
                <a:gd name="T24" fmla="*/ 106 w 475"/>
                <a:gd name="T25" fmla="*/ 282 h 470"/>
                <a:gd name="T26" fmla="*/ 114 w 475"/>
                <a:gd name="T27" fmla="*/ 283 h 470"/>
                <a:gd name="T28" fmla="*/ 122 w 475"/>
                <a:gd name="T29" fmla="*/ 286 h 470"/>
                <a:gd name="T30" fmla="*/ 130 w 475"/>
                <a:gd name="T31" fmla="*/ 288 h 470"/>
                <a:gd name="T32" fmla="*/ 138 w 475"/>
                <a:gd name="T33" fmla="*/ 289 h 470"/>
                <a:gd name="T34" fmla="*/ 146 w 475"/>
                <a:gd name="T35" fmla="*/ 291 h 470"/>
                <a:gd name="T36" fmla="*/ 154 w 475"/>
                <a:gd name="T37" fmla="*/ 290 h 470"/>
                <a:gd name="T38" fmla="*/ 162 w 475"/>
                <a:gd name="T39" fmla="*/ 285 h 470"/>
                <a:gd name="T40" fmla="*/ 169 w 475"/>
                <a:gd name="T41" fmla="*/ 279 h 470"/>
                <a:gd name="T42" fmla="*/ 177 w 475"/>
                <a:gd name="T43" fmla="*/ 270 h 470"/>
                <a:gd name="T44" fmla="*/ 185 w 475"/>
                <a:gd name="T45" fmla="*/ 261 h 470"/>
                <a:gd name="T46" fmla="*/ 193 w 475"/>
                <a:gd name="T47" fmla="*/ 251 h 470"/>
                <a:gd name="T48" fmla="*/ 201 w 475"/>
                <a:gd name="T49" fmla="*/ 240 h 470"/>
                <a:gd name="T50" fmla="*/ 209 w 475"/>
                <a:gd name="T51" fmla="*/ 231 h 470"/>
                <a:gd name="T52" fmla="*/ 217 w 475"/>
                <a:gd name="T53" fmla="*/ 224 h 470"/>
                <a:gd name="T54" fmla="*/ 225 w 475"/>
                <a:gd name="T55" fmla="*/ 214 h 470"/>
                <a:gd name="T56" fmla="*/ 232 w 475"/>
                <a:gd name="T57" fmla="*/ 208 h 470"/>
                <a:gd name="T58" fmla="*/ 240 w 475"/>
                <a:gd name="T59" fmla="*/ 196 h 470"/>
                <a:gd name="T60" fmla="*/ 248 w 475"/>
                <a:gd name="T61" fmla="*/ 172 h 470"/>
                <a:gd name="T62" fmla="*/ 256 w 475"/>
                <a:gd name="T63" fmla="*/ 138 h 470"/>
                <a:gd name="T64" fmla="*/ 264 w 475"/>
                <a:gd name="T65" fmla="*/ 93 h 470"/>
                <a:gd name="T66" fmla="*/ 272 w 475"/>
                <a:gd name="T67" fmla="*/ 50 h 470"/>
                <a:gd name="T68" fmla="*/ 280 w 475"/>
                <a:gd name="T69" fmla="*/ 14 h 470"/>
                <a:gd name="T70" fmla="*/ 288 w 475"/>
                <a:gd name="T71" fmla="*/ 0 h 470"/>
                <a:gd name="T72" fmla="*/ 295 w 475"/>
                <a:gd name="T73" fmla="*/ 6 h 470"/>
                <a:gd name="T74" fmla="*/ 303 w 475"/>
                <a:gd name="T75" fmla="*/ 32 h 470"/>
                <a:gd name="T76" fmla="*/ 311 w 475"/>
                <a:gd name="T77" fmla="*/ 59 h 470"/>
                <a:gd name="T78" fmla="*/ 319 w 475"/>
                <a:gd name="T79" fmla="*/ 93 h 470"/>
                <a:gd name="T80" fmla="*/ 327 w 475"/>
                <a:gd name="T81" fmla="*/ 129 h 470"/>
                <a:gd name="T82" fmla="*/ 335 w 475"/>
                <a:gd name="T83" fmla="*/ 166 h 470"/>
                <a:gd name="T84" fmla="*/ 343 w 475"/>
                <a:gd name="T85" fmla="*/ 204 h 470"/>
                <a:gd name="T86" fmla="*/ 351 w 475"/>
                <a:gd name="T87" fmla="*/ 242 h 470"/>
                <a:gd name="T88" fmla="*/ 358 w 475"/>
                <a:gd name="T89" fmla="*/ 282 h 470"/>
                <a:gd name="T90" fmla="*/ 366 w 475"/>
                <a:gd name="T91" fmla="*/ 320 h 470"/>
                <a:gd name="T92" fmla="*/ 374 w 475"/>
                <a:gd name="T93" fmla="*/ 353 h 470"/>
                <a:gd name="T94" fmla="*/ 382 w 475"/>
                <a:gd name="T95" fmla="*/ 379 h 470"/>
                <a:gd name="T96" fmla="*/ 390 w 475"/>
                <a:gd name="T97" fmla="*/ 395 h 470"/>
                <a:gd name="T98" fmla="*/ 398 w 475"/>
                <a:gd name="T99" fmla="*/ 410 h 470"/>
                <a:gd name="T100" fmla="*/ 406 w 475"/>
                <a:gd name="T101" fmla="*/ 419 h 470"/>
                <a:gd name="T102" fmla="*/ 414 w 475"/>
                <a:gd name="T103" fmla="*/ 426 h 470"/>
                <a:gd name="T104" fmla="*/ 421 w 475"/>
                <a:gd name="T105" fmla="*/ 429 h 470"/>
                <a:gd name="T106" fmla="*/ 429 w 475"/>
                <a:gd name="T107" fmla="*/ 430 h 470"/>
                <a:gd name="T108" fmla="*/ 437 w 475"/>
                <a:gd name="T109" fmla="*/ 427 h 470"/>
                <a:gd name="T110" fmla="*/ 445 w 475"/>
                <a:gd name="T111" fmla="*/ 424 h 470"/>
                <a:gd name="T112" fmla="*/ 453 w 475"/>
                <a:gd name="T113" fmla="*/ 420 h 470"/>
                <a:gd name="T114" fmla="*/ 461 w 475"/>
                <a:gd name="T115" fmla="*/ 415 h 470"/>
                <a:gd name="T116" fmla="*/ 469 w 475"/>
                <a:gd name="T117" fmla="*/ 412 h 47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75" h="470">
                  <a:moveTo>
                    <a:pt x="0" y="232"/>
                  </a:moveTo>
                  <a:lnTo>
                    <a:pt x="0" y="155"/>
                  </a:lnTo>
                  <a:lnTo>
                    <a:pt x="1" y="113"/>
                  </a:lnTo>
                  <a:lnTo>
                    <a:pt x="2" y="105"/>
                  </a:lnTo>
                  <a:lnTo>
                    <a:pt x="3" y="99"/>
                  </a:lnTo>
                  <a:lnTo>
                    <a:pt x="4" y="95"/>
                  </a:lnTo>
                  <a:lnTo>
                    <a:pt x="5" y="89"/>
                  </a:lnTo>
                  <a:lnTo>
                    <a:pt x="7" y="279"/>
                  </a:lnTo>
                  <a:lnTo>
                    <a:pt x="7" y="388"/>
                  </a:lnTo>
                  <a:lnTo>
                    <a:pt x="8" y="428"/>
                  </a:lnTo>
                  <a:lnTo>
                    <a:pt x="9" y="449"/>
                  </a:lnTo>
                  <a:lnTo>
                    <a:pt x="10" y="455"/>
                  </a:lnTo>
                  <a:lnTo>
                    <a:pt x="11" y="460"/>
                  </a:lnTo>
                  <a:lnTo>
                    <a:pt x="12" y="470"/>
                  </a:lnTo>
                  <a:lnTo>
                    <a:pt x="13" y="470"/>
                  </a:lnTo>
                  <a:lnTo>
                    <a:pt x="13" y="411"/>
                  </a:lnTo>
                  <a:lnTo>
                    <a:pt x="15" y="304"/>
                  </a:lnTo>
                  <a:lnTo>
                    <a:pt x="15" y="298"/>
                  </a:lnTo>
                  <a:lnTo>
                    <a:pt x="16" y="292"/>
                  </a:lnTo>
                  <a:lnTo>
                    <a:pt x="17" y="289"/>
                  </a:lnTo>
                  <a:lnTo>
                    <a:pt x="18" y="285"/>
                  </a:lnTo>
                  <a:lnTo>
                    <a:pt x="19" y="283"/>
                  </a:lnTo>
                  <a:lnTo>
                    <a:pt x="20" y="282"/>
                  </a:lnTo>
                  <a:lnTo>
                    <a:pt x="21" y="282"/>
                  </a:lnTo>
                  <a:lnTo>
                    <a:pt x="22" y="281"/>
                  </a:lnTo>
                  <a:lnTo>
                    <a:pt x="23" y="281"/>
                  </a:lnTo>
                  <a:lnTo>
                    <a:pt x="24" y="281"/>
                  </a:lnTo>
                  <a:lnTo>
                    <a:pt x="26" y="281"/>
                  </a:lnTo>
                  <a:lnTo>
                    <a:pt x="28" y="281"/>
                  </a:lnTo>
                  <a:lnTo>
                    <a:pt x="29" y="281"/>
                  </a:lnTo>
                  <a:lnTo>
                    <a:pt x="30" y="280"/>
                  </a:lnTo>
                  <a:lnTo>
                    <a:pt x="31" y="280"/>
                  </a:lnTo>
                  <a:lnTo>
                    <a:pt x="32" y="281"/>
                  </a:lnTo>
                  <a:lnTo>
                    <a:pt x="32" y="280"/>
                  </a:lnTo>
                  <a:lnTo>
                    <a:pt x="34" y="281"/>
                  </a:lnTo>
                  <a:lnTo>
                    <a:pt x="34" y="280"/>
                  </a:lnTo>
                  <a:lnTo>
                    <a:pt x="35" y="281"/>
                  </a:lnTo>
                  <a:lnTo>
                    <a:pt x="36" y="281"/>
                  </a:lnTo>
                  <a:lnTo>
                    <a:pt x="37" y="280"/>
                  </a:lnTo>
                  <a:lnTo>
                    <a:pt x="38" y="281"/>
                  </a:lnTo>
                  <a:lnTo>
                    <a:pt x="39" y="280"/>
                  </a:lnTo>
                  <a:lnTo>
                    <a:pt x="40" y="280"/>
                  </a:lnTo>
                  <a:lnTo>
                    <a:pt x="41" y="280"/>
                  </a:lnTo>
                  <a:lnTo>
                    <a:pt x="42" y="280"/>
                  </a:lnTo>
                  <a:lnTo>
                    <a:pt x="43" y="280"/>
                  </a:lnTo>
                  <a:lnTo>
                    <a:pt x="44" y="280"/>
                  </a:lnTo>
                  <a:lnTo>
                    <a:pt x="45" y="280"/>
                  </a:lnTo>
                  <a:lnTo>
                    <a:pt x="46" y="280"/>
                  </a:lnTo>
                  <a:lnTo>
                    <a:pt x="47" y="280"/>
                  </a:lnTo>
                  <a:lnTo>
                    <a:pt x="48" y="280"/>
                  </a:lnTo>
                  <a:lnTo>
                    <a:pt x="49" y="280"/>
                  </a:lnTo>
                  <a:lnTo>
                    <a:pt x="50" y="280"/>
                  </a:lnTo>
                  <a:lnTo>
                    <a:pt x="51" y="280"/>
                  </a:lnTo>
                  <a:lnTo>
                    <a:pt x="52" y="280"/>
                  </a:lnTo>
                  <a:lnTo>
                    <a:pt x="53" y="280"/>
                  </a:lnTo>
                  <a:lnTo>
                    <a:pt x="55" y="280"/>
                  </a:lnTo>
                  <a:lnTo>
                    <a:pt x="57" y="280"/>
                  </a:lnTo>
                  <a:lnTo>
                    <a:pt x="58" y="280"/>
                  </a:lnTo>
                  <a:lnTo>
                    <a:pt x="59" y="280"/>
                  </a:lnTo>
                  <a:lnTo>
                    <a:pt x="60" y="280"/>
                  </a:lnTo>
                  <a:lnTo>
                    <a:pt x="61" y="280"/>
                  </a:lnTo>
                  <a:lnTo>
                    <a:pt x="63" y="280"/>
                  </a:lnTo>
                  <a:lnTo>
                    <a:pt x="64" y="280"/>
                  </a:lnTo>
                  <a:lnTo>
                    <a:pt x="65" y="280"/>
                  </a:lnTo>
                  <a:lnTo>
                    <a:pt x="66" y="280"/>
                  </a:lnTo>
                  <a:lnTo>
                    <a:pt x="68" y="280"/>
                  </a:lnTo>
                  <a:lnTo>
                    <a:pt x="70" y="280"/>
                  </a:lnTo>
                  <a:lnTo>
                    <a:pt x="71" y="280"/>
                  </a:lnTo>
                  <a:lnTo>
                    <a:pt x="73" y="280"/>
                  </a:lnTo>
                  <a:lnTo>
                    <a:pt x="74" y="280"/>
                  </a:lnTo>
                  <a:lnTo>
                    <a:pt x="76" y="280"/>
                  </a:lnTo>
                  <a:lnTo>
                    <a:pt x="78" y="280"/>
                  </a:lnTo>
                  <a:lnTo>
                    <a:pt x="79" y="280"/>
                  </a:lnTo>
                  <a:lnTo>
                    <a:pt x="80" y="280"/>
                  </a:lnTo>
                  <a:lnTo>
                    <a:pt x="81" y="280"/>
                  </a:lnTo>
                  <a:lnTo>
                    <a:pt x="82" y="280"/>
                  </a:lnTo>
                  <a:lnTo>
                    <a:pt x="84" y="280"/>
                  </a:lnTo>
                  <a:lnTo>
                    <a:pt x="85" y="280"/>
                  </a:lnTo>
                  <a:lnTo>
                    <a:pt x="86" y="280"/>
                  </a:lnTo>
                  <a:lnTo>
                    <a:pt x="87" y="280"/>
                  </a:lnTo>
                  <a:lnTo>
                    <a:pt x="89" y="280"/>
                  </a:lnTo>
                  <a:lnTo>
                    <a:pt x="91" y="280"/>
                  </a:lnTo>
                  <a:lnTo>
                    <a:pt x="92" y="280"/>
                  </a:lnTo>
                  <a:lnTo>
                    <a:pt x="93" y="280"/>
                  </a:lnTo>
                  <a:lnTo>
                    <a:pt x="94" y="280"/>
                  </a:lnTo>
                  <a:lnTo>
                    <a:pt x="95" y="280"/>
                  </a:lnTo>
                  <a:lnTo>
                    <a:pt x="95" y="281"/>
                  </a:lnTo>
                  <a:lnTo>
                    <a:pt x="97" y="281"/>
                  </a:lnTo>
                  <a:lnTo>
                    <a:pt x="98" y="281"/>
                  </a:lnTo>
                  <a:lnTo>
                    <a:pt x="99" y="281"/>
                  </a:lnTo>
                  <a:lnTo>
                    <a:pt x="100" y="281"/>
                  </a:lnTo>
                  <a:lnTo>
                    <a:pt x="101" y="281"/>
                  </a:lnTo>
                  <a:lnTo>
                    <a:pt x="102" y="281"/>
                  </a:lnTo>
                  <a:lnTo>
                    <a:pt x="103" y="281"/>
                  </a:lnTo>
                  <a:lnTo>
                    <a:pt x="105" y="281"/>
                  </a:lnTo>
                  <a:lnTo>
                    <a:pt x="106" y="282"/>
                  </a:lnTo>
                  <a:lnTo>
                    <a:pt x="107" y="282"/>
                  </a:lnTo>
                  <a:lnTo>
                    <a:pt x="108" y="282"/>
                  </a:lnTo>
                  <a:lnTo>
                    <a:pt x="109" y="282"/>
                  </a:lnTo>
                  <a:lnTo>
                    <a:pt x="110" y="282"/>
                  </a:lnTo>
                  <a:lnTo>
                    <a:pt x="112" y="283"/>
                  </a:lnTo>
                  <a:lnTo>
                    <a:pt x="113" y="283"/>
                  </a:lnTo>
                  <a:lnTo>
                    <a:pt x="114" y="283"/>
                  </a:lnTo>
                  <a:lnTo>
                    <a:pt x="115" y="283"/>
                  </a:lnTo>
                  <a:lnTo>
                    <a:pt x="116" y="284"/>
                  </a:lnTo>
                  <a:lnTo>
                    <a:pt x="117" y="284"/>
                  </a:lnTo>
                  <a:lnTo>
                    <a:pt x="118" y="284"/>
                  </a:lnTo>
                  <a:lnTo>
                    <a:pt x="118" y="285"/>
                  </a:lnTo>
                  <a:lnTo>
                    <a:pt x="120" y="285"/>
                  </a:lnTo>
                  <a:lnTo>
                    <a:pt x="121" y="285"/>
                  </a:lnTo>
                  <a:lnTo>
                    <a:pt x="122" y="286"/>
                  </a:lnTo>
                  <a:lnTo>
                    <a:pt x="123" y="286"/>
                  </a:lnTo>
                  <a:lnTo>
                    <a:pt x="124" y="286"/>
                  </a:lnTo>
                  <a:lnTo>
                    <a:pt x="125" y="286"/>
                  </a:lnTo>
                  <a:lnTo>
                    <a:pt x="126" y="287"/>
                  </a:lnTo>
                  <a:lnTo>
                    <a:pt x="127" y="287"/>
                  </a:lnTo>
                  <a:lnTo>
                    <a:pt x="128" y="287"/>
                  </a:lnTo>
                  <a:lnTo>
                    <a:pt x="129" y="287"/>
                  </a:lnTo>
                  <a:lnTo>
                    <a:pt x="130" y="288"/>
                  </a:lnTo>
                  <a:lnTo>
                    <a:pt x="131" y="288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134" y="288"/>
                  </a:lnTo>
                  <a:lnTo>
                    <a:pt x="135" y="288"/>
                  </a:lnTo>
                  <a:lnTo>
                    <a:pt x="136" y="289"/>
                  </a:lnTo>
                  <a:lnTo>
                    <a:pt x="137" y="289"/>
                  </a:lnTo>
                  <a:lnTo>
                    <a:pt x="138" y="289"/>
                  </a:lnTo>
                  <a:lnTo>
                    <a:pt x="139" y="290"/>
                  </a:lnTo>
                  <a:lnTo>
                    <a:pt x="141" y="290"/>
                  </a:lnTo>
                  <a:lnTo>
                    <a:pt x="142" y="291"/>
                  </a:lnTo>
                  <a:lnTo>
                    <a:pt x="143" y="291"/>
                  </a:lnTo>
                  <a:lnTo>
                    <a:pt x="144" y="291"/>
                  </a:lnTo>
                  <a:lnTo>
                    <a:pt x="145" y="291"/>
                  </a:lnTo>
                  <a:lnTo>
                    <a:pt x="146" y="291"/>
                  </a:lnTo>
                  <a:lnTo>
                    <a:pt x="147" y="291"/>
                  </a:lnTo>
                  <a:lnTo>
                    <a:pt x="148" y="291"/>
                  </a:lnTo>
                  <a:lnTo>
                    <a:pt x="149" y="291"/>
                  </a:lnTo>
                  <a:lnTo>
                    <a:pt x="150" y="291"/>
                  </a:lnTo>
                  <a:lnTo>
                    <a:pt x="152" y="290"/>
                  </a:lnTo>
                  <a:lnTo>
                    <a:pt x="154" y="290"/>
                  </a:lnTo>
                  <a:lnTo>
                    <a:pt x="155" y="289"/>
                  </a:lnTo>
                  <a:lnTo>
                    <a:pt x="156" y="288"/>
                  </a:lnTo>
                  <a:lnTo>
                    <a:pt x="157" y="288"/>
                  </a:lnTo>
                  <a:lnTo>
                    <a:pt x="158" y="288"/>
                  </a:lnTo>
                  <a:lnTo>
                    <a:pt x="159" y="287"/>
                  </a:lnTo>
                  <a:lnTo>
                    <a:pt x="160" y="286"/>
                  </a:lnTo>
                  <a:lnTo>
                    <a:pt x="162" y="285"/>
                  </a:lnTo>
                  <a:lnTo>
                    <a:pt x="163" y="284"/>
                  </a:lnTo>
                  <a:lnTo>
                    <a:pt x="164" y="283"/>
                  </a:lnTo>
                  <a:lnTo>
                    <a:pt x="165" y="283"/>
                  </a:lnTo>
                  <a:lnTo>
                    <a:pt x="166" y="282"/>
                  </a:lnTo>
                  <a:lnTo>
                    <a:pt x="167" y="281"/>
                  </a:lnTo>
                  <a:lnTo>
                    <a:pt x="168" y="281"/>
                  </a:lnTo>
                  <a:lnTo>
                    <a:pt x="168" y="280"/>
                  </a:lnTo>
                  <a:lnTo>
                    <a:pt x="169" y="279"/>
                  </a:lnTo>
                  <a:lnTo>
                    <a:pt x="170" y="278"/>
                  </a:lnTo>
                  <a:lnTo>
                    <a:pt x="171" y="278"/>
                  </a:lnTo>
                  <a:lnTo>
                    <a:pt x="172" y="276"/>
                  </a:lnTo>
                  <a:lnTo>
                    <a:pt x="173" y="275"/>
                  </a:lnTo>
                  <a:lnTo>
                    <a:pt x="175" y="273"/>
                  </a:lnTo>
                  <a:lnTo>
                    <a:pt x="176" y="272"/>
                  </a:lnTo>
                  <a:lnTo>
                    <a:pt x="177" y="270"/>
                  </a:lnTo>
                  <a:lnTo>
                    <a:pt x="178" y="269"/>
                  </a:lnTo>
                  <a:lnTo>
                    <a:pt x="179" y="269"/>
                  </a:lnTo>
                  <a:lnTo>
                    <a:pt x="180" y="268"/>
                  </a:lnTo>
                  <a:lnTo>
                    <a:pt x="181" y="267"/>
                  </a:lnTo>
                  <a:lnTo>
                    <a:pt x="181" y="266"/>
                  </a:lnTo>
                  <a:lnTo>
                    <a:pt x="183" y="265"/>
                  </a:lnTo>
                  <a:lnTo>
                    <a:pt x="183" y="264"/>
                  </a:lnTo>
                  <a:lnTo>
                    <a:pt x="184" y="263"/>
                  </a:lnTo>
                  <a:lnTo>
                    <a:pt x="185" y="261"/>
                  </a:lnTo>
                  <a:lnTo>
                    <a:pt x="186" y="260"/>
                  </a:lnTo>
                  <a:lnTo>
                    <a:pt x="187" y="259"/>
                  </a:lnTo>
                  <a:lnTo>
                    <a:pt x="188" y="257"/>
                  </a:lnTo>
                  <a:lnTo>
                    <a:pt x="189" y="256"/>
                  </a:lnTo>
                  <a:lnTo>
                    <a:pt x="190" y="254"/>
                  </a:lnTo>
                  <a:lnTo>
                    <a:pt x="191" y="253"/>
                  </a:lnTo>
                  <a:lnTo>
                    <a:pt x="192" y="253"/>
                  </a:lnTo>
                  <a:lnTo>
                    <a:pt x="193" y="251"/>
                  </a:lnTo>
                  <a:lnTo>
                    <a:pt x="194" y="250"/>
                  </a:lnTo>
                  <a:lnTo>
                    <a:pt x="194" y="249"/>
                  </a:lnTo>
                  <a:lnTo>
                    <a:pt x="196" y="247"/>
                  </a:lnTo>
                  <a:lnTo>
                    <a:pt x="196" y="246"/>
                  </a:lnTo>
                  <a:lnTo>
                    <a:pt x="197" y="246"/>
                  </a:lnTo>
                  <a:lnTo>
                    <a:pt x="198" y="244"/>
                  </a:lnTo>
                  <a:lnTo>
                    <a:pt x="199" y="243"/>
                  </a:lnTo>
                  <a:lnTo>
                    <a:pt x="200" y="242"/>
                  </a:lnTo>
                  <a:lnTo>
                    <a:pt x="201" y="240"/>
                  </a:lnTo>
                  <a:lnTo>
                    <a:pt x="202" y="239"/>
                  </a:lnTo>
                  <a:lnTo>
                    <a:pt x="202" y="238"/>
                  </a:lnTo>
                  <a:lnTo>
                    <a:pt x="204" y="237"/>
                  </a:lnTo>
                  <a:lnTo>
                    <a:pt x="204" y="236"/>
                  </a:lnTo>
                  <a:lnTo>
                    <a:pt x="205" y="235"/>
                  </a:lnTo>
                  <a:lnTo>
                    <a:pt x="206" y="234"/>
                  </a:lnTo>
                  <a:lnTo>
                    <a:pt x="207" y="233"/>
                  </a:lnTo>
                  <a:lnTo>
                    <a:pt x="208" y="232"/>
                  </a:lnTo>
                  <a:lnTo>
                    <a:pt x="209" y="231"/>
                  </a:lnTo>
                  <a:lnTo>
                    <a:pt x="210" y="231"/>
                  </a:lnTo>
                  <a:lnTo>
                    <a:pt x="210" y="230"/>
                  </a:lnTo>
                  <a:lnTo>
                    <a:pt x="211" y="229"/>
                  </a:lnTo>
                  <a:lnTo>
                    <a:pt x="212" y="228"/>
                  </a:lnTo>
                  <a:lnTo>
                    <a:pt x="213" y="228"/>
                  </a:lnTo>
                  <a:lnTo>
                    <a:pt x="214" y="227"/>
                  </a:lnTo>
                  <a:lnTo>
                    <a:pt x="215" y="226"/>
                  </a:lnTo>
                  <a:lnTo>
                    <a:pt x="217" y="224"/>
                  </a:lnTo>
                  <a:lnTo>
                    <a:pt x="217" y="223"/>
                  </a:lnTo>
                  <a:lnTo>
                    <a:pt x="218" y="222"/>
                  </a:lnTo>
                  <a:lnTo>
                    <a:pt x="219" y="220"/>
                  </a:lnTo>
                  <a:lnTo>
                    <a:pt x="220" y="219"/>
                  </a:lnTo>
                  <a:lnTo>
                    <a:pt x="221" y="218"/>
                  </a:lnTo>
                  <a:lnTo>
                    <a:pt x="222" y="216"/>
                  </a:lnTo>
                  <a:lnTo>
                    <a:pt x="223" y="215"/>
                  </a:lnTo>
                  <a:lnTo>
                    <a:pt x="225" y="214"/>
                  </a:lnTo>
                  <a:lnTo>
                    <a:pt x="226" y="213"/>
                  </a:lnTo>
                  <a:lnTo>
                    <a:pt x="227" y="212"/>
                  </a:lnTo>
                  <a:lnTo>
                    <a:pt x="228" y="212"/>
                  </a:lnTo>
                  <a:lnTo>
                    <a:pt x="229" y="211"/>
                  </a:lnTo>
                  <a:lnTo>
                    <a:pt x="230" y="210"/>
                  </a:lnTo>
                  <a:lnTo>
                    <a:pt x="231" y="210"/>
                  </a:lnTo>
                  <a:lnTo>
                    <a:pt x="231" y="209"/>
                  </a:lnTo>
                  <a:lnTo>
                    <a:pt x="232" y="208"/>
                  </a:lnTo>
                  <a:lnTo>
                    <a:pt x="233" y="208"/>
                  </a:lnTo>
                  <a:lnTo>
                    <a:pt x="234" y="207"/>
                  </a:lnTo>
                  <a:lnTo>
                    <a:pt x="235" y="206"/>
                  </a:lnTo>
                  <a:lnTo>
                    <a:pt x="236" y="205"/>
                  </a:lnTo>
                  <a:lnTo>
                    <a:pt x="236" y="204"/>
                  </a:lnTo>
                  <a:lnTo>
                    <a:pt x="238" y="202"/>
                  </a:lnTo>
                  <a:lnTo>
                    <a:pt x="238" y="201"/>
                  </a:lnTo>
                  <a:lnTo>
                    <a:pt x="239" y="199"/>
                  </a:lnTo>
                  <a:lnTo>
                    <a:pt x="240" y="196"/>
                  </a:lnTo>
                  <a:lnTo>
                    <a:pt x="241" y="195"/>
                  </a:lnTo>
                  <a:lnTo>
                    <a:pt x="242" y="193"/>
                  </a:lnTo>
                  <a:lnTo>
                    <a:pt x="243" y="191"/>
                  </a:lnTo>
                  <a:lnTo>
                    <a:pt x="244" y="189"/>
                  </a:lnTo>
                  <a:lnTo>
                    <a:pt x="244" y="187"/>
                  </a:lnTo>
                  <a:lnTo>
                    <a:pt x="246" y="183"/>
                  </a:lnTo>
                  <a:lnTo>
                    <a:pt x="246" y="180"/>
                  </a:lnTo>
                  <a:lnTo>
                    <a:pt x="247" y="178"/>
                  </a:lnTo>
                  <a:lnTo>
                    <a:pt x="248" y="172"/>
                  </a:lnTo>
                  <a:lnTo>
                    <a:pt x="249" y="170"/>
                  </a:lnTo>
                  <a:lnTo>
                    <a:pt x="250" y="167"/>
                  </a:lnTo>
                  <a:lnTo>
                    <a:pt x="251" y="161"/>
                  </a:lnTo>
                  <a:lnTo>
                    <a:pt x="252" y="159"/>
                  </a:lnTo>
                  <a:lnTo>
                    <a:pt x="252" y="156"/>
                  </a:lnTo>
                  <a:lnTo>
                    <a:pt x="253" y="150"/>
                  </a:lnTo>
                  <a:lnTo>
                    <a:pt x="254" y="147"/>
                  </a:lnTo>
                  <a:lnTo>
                    <a:pt x="255" y="144"/>
                  </a:lnTo>
                  <a:lnTo>
                    <a:pt x="256" y="138"/>
                  </a:lnTo>
                  <a:lnTo>
                    <a:pt x="257" y="134"/>
                  </a:lnTo>
                  <a:lnTo>
                    <a:pt x="257" y="130"/>
                  </a:lnTo>
                  <a:lnTo>
                    <a:pt x="259" y="123"/>
                  </a:lnTo>
                  <a:lnTo>
                    <a:pt x="259" y="119"/>
                  </a:lnTo>
                  <a:lnTo>
                    <a:pt x="260" y="115"/>
                  </a:lnTo>
                  <a:lnTo>
                    <a:pt x="261" y="108"/>
                  </a:lnTo>
                  <a:lnTo>
                    <a:pt x="262" y="104"/>
                  </a:lnTo>
                  <a:lnTo>
                    <a:pt x="263" y="100"/>
                  </a:lnTo>
                  <a:lnTo>
                    <a:pt x="264" y="93"/>
                  </a:lnTo>
                  <a:lnTo>
                    <a:pt x="265" y="89"/>
                  </a:lnTo>
                  <a:lnTo>
                    <a:pt x="265" y="85"/>
                  </a:lnTo>
                  <a:lnTo>
                    <a:pt x="267" y="78"/>
                  </a:lnTo>
                  <a:lnTo>
                    <a:pt x="267" y="74"/>
                  </a:lnTo>
                  <a:lnTo>
                    <a:pt x="268" y="71"/>
                  </a:lnTo>
                  <a:lnTo>
                    <a:pt x="269" y="63"/>
                  </a:lnTo>
                  <a:lnTo>
                    <a:pt x="270" y="60"/>
                  </a:lnTo>
                  <a:lnTo>
                    <a:pt x="271" y="56"/>
                  </a:lnTo>
                  <a:lnTo>
                    <a:pt x="272" y="50"/>
                  </a:lnTo>
                  <a:lnTo>
                    <a:pt x="273" y="46"/>
                  </a:lnTo>
                  <a:lnTo>
                    <a:pt x="273" y="43"/>
                  </a:lnTo>
                  <a:lnTo>
                    <a:pt x="274" y="36"/>
                  </a:lnTo>
                  <a:lnTo>
                    <a:pt x="275" y="33"/>
                  </a:lnTo>
                  <a:lnTo>
                    <a:pt x="276" y="30"/>
                  </a:lnTo>
                  <a:lnTo>
                    <a:pt x="277" y="24"/>
                  </a:lnTo>
                  <a:lnTo>
                    <a:pt x="278" y="21"/>
                  </a:lnTo>
                  <a:lnTo>
                    <a:pt x="278" y="18"/>
                  </a:lnTo>
                  <a:lnTo>
                    <a:pt x="280" y="14"/>
                  </a:lnTo>
                  <a:lnTo>
                    <a:pt x="280" y="13"/>
                  </a:lnTo>
                  <a:lnTo>
                    <a:pt x="281" y="11"/>
                  </a:lnTo>
                  <a:lnTo>
                    <a:pt x="282" y="7"/>
                  </a:lnTo>
                  <a:lnTo>
                    <a:pt x="283" y="6"/>
                  </a:lnTo>
                  <a:lnTo>
                    <a:pt x="284" y="5"/>
                  </a:lnTo>
                  <a:lnTo>
                    <a:pt x="285" y="2"/>
                  </a:lnTo>
                  <a:lnTo>
                    <a:pt x="286" y="1"/>
                  </a:lnTo>
                  <a:lnTo>
                    <a:pt x="288" y="0"/>
                  </a:lnTo>
                  <a:lnTo>
                    <a:pt x="289" y="0"/>
                  </a:lnTo>
                  <a:lnTo>
                    <a:pt x="290" y="0"/>
                  </a:lnTo>
                  <a:lnTo>
                    <a:pt x="291" y="0"/>
                  </a:lnTo>
                  <a:lnTo>
                    <a:pt x="292" y="1"/>
                  </a:lnTo>
                  <a:lnTo>
                    <a:pt x="293" y="2"/>
                  </a:lnTo>
                  <a:lnTo>
                    <a:pt x="294" y="3"/>
                  </a:lnTo>
                  <a:lnTo>
                    <a:pt x="294" y="4"/>
                  </a:lnTo>
                  <a:lnTo>
                    <a:pt x="295" y="6"/>
                  </a:lnTo>
                  <a:lnTo>
                    <a:pt x="296" y="8"/>
                  </a:lnTo>
                  <a:lnTo>
                    <a:pt x="297" y="9"/>
                  </a:lnTo>
                  <a:lnTo>
                    <a:pt x="298" y="13"/>
                  </a:lnTo>
                  <a:lnTo>
                    <a:pt x="299" y="15"/>
                  </a:lnTo>
                  <a:lnTo>
                    <a:pt x="299" y="17"/>
                  </a:lnTo>
                  <a:lnTo>
                    <a:pt x="301" y="22"/>
                  </a:lnTo>
                  <a:lnTo>
                    <a:pt x="301" y="25"/>
                  </a:lnTo>
                  <a:lnTo>
                    <a:pt x="302" y="27"/>
                  </a:lnTo>
                  <a:lnTo>
                    <a:pt x="303" y="32"/>
                  </a:lnTo>
                  <a:lnTo>
                    <a:pt x="304" y="34"/>
                  </a:lnTo>
                  <a:lnTo>
                    <a:pt x="305" y="36"/>
                  </a:lnTo>
                  <a:lnTo>
                    <a:pt x="306" y="40"/>
                  </a:lnTo>
                  <a:lnTo>
                    <a:pt x="307" y="43"/>
                  </a:lnTo>
                  <a:lnTo>
                    <a:pt x="307" y="45"/>
                  </a:lnTo>
                  <a:lnTo>
                    <a:pt x="309" y="49"/>
                  </a:lnTo>
                  <a:lnTo>
                    <a:pt x="309" y="52"/>
                  </a:lnTo>
                  <a:lnTo>
                    <a:pt x="310" y="54"/>
                  </a:lnTo>
                  <a:lnTo>
                    <a:pt x="311" y="59"/>
                  </a:lnTo>
                  <a:lnTo>
                    <a:pt x="312" y="61"/>
                  </a:lnTo>
                  <a:lnTo>
                    <a:pt x="313" y="64"/>
                  </a:lnTo>
                  <a:lnTo>
                    <a:pt x="314" y="69"/>
                  </a:lnTo>
                  <a:lnTo>
                    <a:pt x="315" y="72"/>
                  </a:lnTo>
                  <a:lnTo>
                    <a:pt x="315" y="75"/>
                  </a:lnTo>
                  <a:lnTo>
                    <a:pt x="316" y="80"/>
                  </a:lnTo>
                  <a:lnTo>
                    <a:pt x="317" y="83"/>
                  </a:lnTo>
                  <a:lnTo>
                    <a:pt x="318" y="86"/>
                  </a:lnTo>
                  <a:lnTo>
                    <a:pt x="319" y="93"/>
                  </a:lnTo>
                  <a:lnTo>
                    <a:pt x="320" y="96"/>
                  </a:lnTo>
                  <a:lnTo>
                    <a:pt x="320" y="100"/>
                  </a:lnTo>
                  <a:lnTo>
                    <a:pt x="322" y="106"/>
                  </a:lnTo>
                  <a:lnTo>
                    <a:pt x="322" y="109"/>
                  </a:lnTo>
                  <a:lnTo>
                    <a:pt x="323" y="111"/>
                  </a:lnTo>
                  <a:lnTo>
                    <a:pt x="324" y="117"/>
                  </a:lnTo>
                  <a:lnTo>
                    <a:pt x="325" y="120"/>
                  </a:lnTo>
                  <a:lnTo>
                    <a:pt x="326" y="123"/>
                  </a:lnTo>
                  <a:lnTo>
                    <a:pt x="327" y="129"/>
                  </a:lnTo>
                  <a:lnTo>
                    <a:pt x="328" y="132"/>
                  </a:lnTo>
                  <a:lnTo>
                    <a:pt x="328" y="135"/>
                  </a:lnTo>
                  <a:lnTo>
                    <a:pt x="330" y="141"/>
                  </a:lnTo>
                  <a:lnTo>
                    <a:pt x="330" y="144"/>
                  </a:lnTo>
                  <a:lnTo>
                    <a:pt x="331" y="147"/>
                  </a:lnTo>
                  <a:lnTo>
                    <a:pt x="332" y="153"/>
                  </a:lnTo>
                  <a:lnTo>
                    <a:pt x="333" y="156"/>
                  </a:lnTo>
                  <a:lnTo>
                    <a:pt x="334" y="159"/>
                  </a:lnTo>
                  <a:lnTo>
                    <a:pt x="335" y="166"/>
                  </a:lnTo>
                  <a:lnTo>
                    <a:pt x="336" y="169"/>
                  </a:lnTo>
                  <a:lnTo>
                    <a:pt x="336" y="172"/>
                  </a:lnTo>
                  <a:lnTo>
                    <a:pt x="337" y="178"/>
                  </a:lnTo>
                  <a:lnTo>
                    <a:pt x="338" y="181"/>
                  </a:lnTo>
                  <a:lnTo>
                    <a:pt x="339" y="184"/>
                  </a:lnTo>
                  <a:lnTo>
                    <a:pt x="340" y="191"/>
                  </a:lnTo>
                  <a:lnTo>
                    <a:pt x="341" y="194"/>
                  </a:lnTo>
                  <a:lnTo>
                    <a:pt x="341" y="197"/>
                  </a:lnTo>
                  <a:lnTo>
                    <a:pt x="343" y="204"/>
                  </a:lnTo>
                  <a:lnTo>
                    <a:pt x="343" y="207"/>
                  </a:lnTo>
                  <a:lnTo>
                    <a:pt x="344" y="210"/>
                  </a:lnTo>
                  <a:lnTo>
                    <a:pt x="345" y="217"/>
                  </a:lnTo>
                  <a:lnTo>
                    <a:pt x="346" y="220"/>
                  </a:lnTo>
                  <a:lnTo>
                    <a:pt x="347" y="223"/>
                  </a:lnTo>
                  <a:lnTo>
                    <a:pt x="348" y="229"/>
                  </a:lnTo>
                  <a:lnTo>
                    <a:pt x="349" y="232"/>
                  </a:lnTo>
                  <a:lnTo>
                    <a:pt x="349" y="236"/>
                  </a:lnTo>
                  <a:lnTo>
                    <a:pt x="351" y="242"/>
                  </a:lnTo>
                  <a:lnTo>
                    <a:pt x="351" y="245"/>
                  </a:lnTo>
                  <a:lnTo>
                    <a:pt x="352" y="248"/>
                  </a:lnTo>
                  <a:lnTo>
                    <a:pt x="353" y="255"/>
                  </a:lnTo>
                  <a:lnTo>
                    <a:pt x="354" y="258"/>
                  </a:lnTo>
                  <a:lnTo>
                    <a:pt x="355" y="262"/>
                  </a:lnTo>
                  <a:lnTo>
                    <a:pt x="356" y="269"/>
                  </a:lnTo>
                  <a:lnTo>
                    <a:pt x="357" y="272"/>
                  </a:lnTo>
                  <a:lnTo>
                    <a:pt x="357" y="275"/>
                  </a:lnTo>
                  <a:lnTo>
                    <a:pt x="358" y="282"/>
                  </a:lnTo>
                  <a:lnTo>
                    <a:pt x="359" y="285"/>
                  </a:lnTo>
                  <a:lnTo>
                    <a:pt x="360" y="288"/>
                  </a:lnTo>
                  <a:lnTo>
                    <a:pt x="361" y="294"/>
                  </a:lnTo>
                  <a:lnTo>
                    <a:pt x="362" y="298"/>
                  </a:lnTo>
                  <a:lnTo>
                    <a:pt x="362" y="301"/>
                  </a:lnTo>
                  <a:lnTo>
                    <a:pt x="364" y="308"/>
                  </a:lnTo>
                  <a:lnTo>
                    <a:pt x="364" y="311"/>
                  </a:lnTo>
                  <a:lnTo>
                    <a:pt x="365" y="314"/>
                  </a:lnTo>
                  <a:lnTo>
                    <a:pt x="366" y="320"/>
                  </a:lnTo>
                  <a:lnTo>
                    <a:pt x="367" y="323"/>
                  </a:lnTo>
                  <a:lnTo>
                    <a:pt x="368" y="326"/>
                  </a:lnTo>
                  <a:lnTo>
                    <a:pt x="369" y="332"/>
                  </a:lnTo>
                  <a:lnTo>
                    <a:pt x="370" y="334"/>
                  </a:lnTo>
                  <a:lnTo>
                    <a:pt x="370" y="337"/>
                  </a:lnTo>
                  <a:lnTo>
                    <a:pt x="372" y="343"/>
                  </a:lnTo>
                  <a:lnTo>
                    <a:pt x="372" y="345"/>
                  </a:lnTo>
                  <a:lnTo>
                    <a:pt x="373" y="348"/>
                  </a:lnTo>
                  <a:lnTo>
                    <a:pt x="374" y="353"/>
                  </a:lnTo>
                  <a:lnTo>
                    <a:pt x="375" y="356"/>
                  </a:lnTo>
                  <a:lnTo>
                    <a:pt x="376" y="358"/>
                  </a:lnTo>
                  <a:lnTo>
                    <a:pt x="377" y="363"/>
                  </a:lnTo>
                  <a:lnTo>
                    <a:pt x="378" y="365"/>
                  </a:lnTo>
                  <a:lnTo>
                    <a:pt x="378" y="367"/>
                  </a:lnTo>
                  <a:lnTo>
                    <a:pt x="379" y="371"/>
                  </a:lnTo>
                  <a:lnTo>
                    <a:pt x="380" y="373"/>
                  </a:lnTo>
                  <a:lnTo>
                    <a:pt x="381" y="375"/>
                  </a:lnTo>
                  <a:lnTo>
                    <a:pt x="382" y="379"/>
                  </a:lnTo>
                  <a:lnTo>
                    <a:pt x="383" y="381"/>
                  </a:lnTo>
                  <a:lnTo>
                    <a:pt x="383" y="382"/>
                  </a:lnTo>
                  <a:lnTo>
                    <a:pt x="385" y="386"/>
                  </a:lnTo>
                  <a:lnTo>
                    <a:pt x="385" y="387"/>
                  </a:lnTo>
                  <a:lnTo>
                    <a:pt x="386" y="388"/>
                  </a:lnTo>
                  <a:lnTo>
                    <a:pt x="387" y="390"/>
                  </a:lnTo>
                  <a:lnTo>
                    <a:pt x="388" y="392"/>
                  </a:lnTo>
                  <a:lnTo>
                    <a:pt x="389" y="393"/>
                  </a:lnTo>
                  <a:lnTo>
                    <a:pt x="390" y="395"/>
                  </a:lnTo>
                  <a:lnTo>
                    <a:pt x="391" y="396"/>
                  </a:lnTo>
                  <a:lnTo>
                    <a:pt x="391" y="397"/>
                  </a:lnTo>
                  <a:lnTo>
                    <a:pt x="393" y="400"/>
                  </a:lnTo>
                  <a:lnTo>
                    <a:pt x="393" y="401"/>
                  </a:lnTo>
                  <a:lnTo>
                    <a:pt x="394" y="402"/>
                  </a:lnTo>
                  <a:lnTo>
                    <a:pt x="395" y="405"/>
                  </a:lnTo>
                  <a:lnTo>
                    <a:pt x="396" y="406"/>
                  </a:lnTo>
                  <a:lnTo>
                    <a:pt x="397" y="407"/>
                  </a:lnTo>
                  <a:lnTo>
                    <a:pt x="398" y="410"/>
                  </a:lnTo>
                  <a:lnTo>
                    <a:pt x="399" y="411"/>
                  </a:lnTo>
                  <a:lnTo>
                    <a:pt x="399" y="412"/>
                  </a:lnTo>
                  <a:lnTo>
                    <a:pt x="400" y="413"/>
                  </a:lnTo>
                  <a:lnTo>
                    <a:pt x="401" y="414"/>
                  </a:lnTo>
                  <a:lnTo>
                    <a:pt x="402" y="415"/>
                  </a:lnTo>
                  <a:lnTo>
                    <a:pt x="403" y="416"/>
                  </a:lnTo>
                  <a:lnTo>
                    <a:pt x="404" y="417"/>
                  </a:lnTo>
                  <a:lnTo>
                    <a:pt x="404" y="418"/>
                  </a:lnTo>
                  <a:lnTo>
                    <a:pt x="406" y="419"/>
                  </a:lnTo>
                  <a:lnTo>
                    <a:pt x="406" y="420"/>
                  </a:lnTo>
                  <a:lnTo>
                    <a:pt x="407" y="421"/>
                  </a:lnTo>
                  <a:lnTo>
                    <a:pt x="408" y="422"/>
                  </a:lnTo>
                  <a:lnTo>
                    <a:pt x="409" y="423"/>
                  </a:lnTo>
                  <a:lnTo>
                    <a:pt x="410" y="423"/>
                  </a:lnTo>
                  <a:lnTo>
                    <a:pt x="411" y="424"/>
                  </a:lnTo>
                  <a:lnTo>
                    <a:pt x="412" y="425"/>
                  </a:lnTo>
                  <a:lnTo>
                    <a:pt x="414" y="426"/>
                  </a:lnTo>
                  <a:lnTo>
                    <a:pt x="415" y="426"/>
                  </a:lnTo>
                  <a:lnTo>
                    <a:pt x="416" y="427"/>
                  </a:lnTo>
                  <a:lnTo>
                    <a:pt x="417" y="427"/>
                  </a:lnTo>
                  <a:lnTo>
                    <a:pt x="418" y="427"/>
                  </a:lnTo>
                  <a:lnTo>
                    <a:pt x="419" y="428"/>
                  </a:lnTo>
                  <a:lnTo>
                    <a:pt x="420" y="428"/>
                  </a:lnTo>
                  <a:lnTo>
                    <a:pt x="421" y="429"/>
                  </a:lnTo>
                  <a:lnTo>
                    <a:pt x="422" y="429"/>
                  </a:lnTo>
                  <a:lnTo>
                    <a:pt x="423" y="429"/>
                  </a:lnTo>
                  <a:lnTo>
                    <a:pt x="424" y="429"/>
                  </a:lnTo>
                  <a:lnTo>
                    <a:pt x="425" y="429"/>
                  </a:lnTo>
                  <a:lnTo>
                    <a:pt x="425" y="430"/>
                  </a:lnTo>
                  <a:lnTo>
                    <a:pt x="427" y="430"/>
                  </a:lnTo>
                  <a:lnTo>
                    <a:pt x="428" y="430"/>
                  </a:lnTo>
                  <a:lnTo>
                    <a:pt x="429" y="430"/>
                  </a:lnTo>
                  <a:lnTo>
                    <a:pt x="430" y="430"/>
                  </a:lnTo>
                  <a:lnTo>
                    <a:pt x="431" y="429"/>
                  </a:lnTo>
                  <a:lnTo>
                    <a:pt x="432" y="429"/>
                  </a:lnTo>
                  <a:lnTo>
                    <a:pt x="433" y="428"/>
                  </a:lnTo>
                  <a:lnTo>
                    <a:pt x="435" y="428"/>
                  </a:lnTo>
                  <a:lnTo>
                    <a:pt x="435" y="427"/>
                  </a:lnTo>
                  <a:lnTo>
                    <a:pt x="436" y="427"/>
                  </a:lnTo>
                  <a:lnTo>
                    <a:pt x="437" y="427"/>
                  </a:lnTo>
                  <a:lnTo>
                    <a:pt x="438" y="427"/>
                  </a:lnTo>
                  <a:lnTo>
                    <a:pt x="439" y="427"/>
                  </a:lnTo>
                  <a:lnTo>
                    <a:pt x="440" y="426"/>
                  </a:lnTo>
                  <a:lnTo>
                    <a:pt x="441" y="426"/>
                  </a:lnTo>
                  <a:lnTo>
                    <a:pt x="442" y="425"/>
                  </a:lnTo>
                  <a:lnTo>
                    <a:pt x="443" y="424"/>
                  </a:lnTo>
                  <a:lnTo>
                    <a:pt x="444" y="424"/>
                  </a:lnTo>
                  <a:lnTo>
                    <a:pt x="445" y="424"/>
                  </a:lnTo>
                  <a:lnTo>
                    <a:pt x="446" y="423"/>
                  </a:lnTo>
                  <a:lnTo>
                    <a:pt x="448" y="423"/>
                  </a:lnTo>
                  <a:lnTo>
                    <a:pt x="448" y="422"/>
                  </a:lnTo>
                  <a:lnTo>
                    <a:pt x="449" y="422"/>
                  </a:lnTo>
                  <a:lnTo>
                    <a:pt x="450" y="421"/>
                  </a:lnTo>
                  <a:lnTo>
                    <a:pt x="451" y="421"/>
                  </a:lnTo>
                  <a:lnTo>
                    <a:pt x="452" y="421"/>
                  </a:lnTo>
                  <a:lnTo>
                    <a:pt x="453" y="420"/>
                  </a:lnTo>
                  <a:lnTo>
                    <a:pt x="454" y="420"/>
                  </a:lnTo>
                  <a:lnTo>
                    <a:pt x="454" y="419"/>
                  </a:lnTo>
                  <a:lnTo>
                    <a:pt x="456" y="419"/>
                  </a:lnTo>
                  <a:lnTo>
                    <a:pt x="456" y="418"/>
                  </a:lnTo>
                  <a:lnTo>
                    <a:pt x="457" y="418"/>
                  </a:lnTo>
                  <a:lnTo>
                    <a:pt x="458" y="417"/>
                  </a:lnTo>
                  <a:lnTo>
                    <a:pt x="459" y="417"/>
                  </a:lnTo>
                  <a:lnTo>
                    <a:pt x="460" y="416"/>
                  </a:lnTo>
                  <a:lnTo>
                    <a:pt x="461" y="415"/>
                  </a:lnTo>
                  <a:lnTo>
                    <a:pt x="462" y="415"/>
                  </a:lnTo>
                  <a:lnTo>
                    <a:pt x="463" y="414"/>
                  </a:lnTo>
                  <a:lnTo>
                    <a:pt x="464" y="413"/>
                  </a:lnTo>
                  <a:lnTo>
                    <a:pt x="465" y="413"/>
                  </a:lnTo>
                  <a:lnTo>
                    <a:pt x="466" y="413"/>
                  </a:lnTo>
                  <a:lnTo>
                    <a:pt x="467" y="413"/>
                  </a:lnTo>
                  <a:lnTo>
                    <a:pt x="467" y="412"/>
                  </a:lnTo>
                  <a:lnTo>
                    <a:pt x="469" y="412"/>
                  </a:lnTo>
                  <a:lnTo>
                    <a:pt x="469" y="411"/>
                  </a:lnTo>
                  <a:lnTo>
                    <a:pt x="470" y="411"/>
                  </a:lnTo>
                  <a:lnTo>
                    <a:pt x="471" y="410"/>
                  </a:lnTo>
                  <a:lnTo>
                    <a:pt x="472" y="410"/>
                  </a:lnTo>
                  <a:lnTo>
                    <a:pt x="473" y="410"/>
                  </a:lnTo>
                  <a:lnTo>
                    <a:pt x="474" y="409"/>
                  </a:lnTo>
                  <a:lnTo>
                    <a:pt x="475" y="408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25" name="Freeform 112"/>
            <p:cNvSpPr>
              <a:spLocks noChangeArrowheads="1"/>
            </p:cNvSpPr>
            <p:nvPr/>
          </p:nvSpPr>
          <p:spPr bwMode="auto">
            <a:xfrm>
              <a:off x="1470" y="1225"/>
              <a:ext cx="2037" cy="1421"/>
            </a:xfrm>
            <a:custGeom>
              <a:avLst/>
              <a:gdLst>
                <a:gd name="T0" fmla="*/ 28 w 2037"/>
                <a:gd name="T1" fmla="*/ 1209 h 1421"/>
                <a:gd name="T2" fmla="*/ 58 w 2037"/>
                <a:gd name="T3" fmla="*/ 994 h 1421"/>
                <a:gd name="T4" fmla="*/ 88 w 2037"/>
                <a:gd name="T5" fmla="*/ 851 h 1421"/>
                <a:gd name="T6" fmla="*/ 117 w 2037"/>
                <a:gd name="T7" fmla="*/ 699 h 1421"/>
                <a:gd name="T8" fmla="*/ 147 w 2037"/>
                <a:gd name="T9" fmla="*/ 576 h 1421"/>
                <a:gd name="T10" fmla="*/ 177 w 2037"/>
                <a:gd name="T11" fmla="*/ 479 h 1421"/>
                <a:gd name="T12" fmla="*/ 207 w 2037"/>
                <a:gd name="T13" fmla="*/ 390 h 1421"/>
                <a:gd name="T14" fmla="*/ 236 w 2037"/>
                <a:gd name="T15" fmla="*/ 328 h 1421"/>
                <a:gd name="T16" fmla="*/ 266 w 2037"/>
                <a:gd name="T17" fmla="*/ 272 h 1421"/>
                <a:gd name="T18" fmla="*/ 296 w 2037"/>
                <a:gd name="T19" fmla="*/ 229 h 1421"/>
                <a:gd name="T20" fmla="*/ 325 w 2037"/>
                <a:gd name="T21" fmla="*/ 189 h 1421"/>
                <a:gd name="T22" fmla="*/ 356 w 2037"/>
                <a:gd name="T23" fmla="*/ 157 h 1421"/>
                <a:gd name="T24" fmla="*/ 386 w 2037"/>
                <a:gd name="T25" fmla="*/ 128 h 1421"/>
                <a:gd name="T26" fmla="*/ 422 w 2037"/>
                <a:gd name="T27" fmla="*/ 103 h 1421"/>
                <a:gd name="T28" fmla="*/ 455 w 2037"/>
                <a:gd name="T29" fmla="*/ 84 h 1421"/>
                <a:gd name="T30" fmla="*/ 485 w 2037"/>
                <a:gd name="T31" fmla="*/ 71 h 1421"/>
                <a:gd name="T32" fmla="*/ 514 w 2037"/>
                <a:gd name="T33" fmla="*/ 61 h 1421"/>
                <a:gd name="T34" fmla="*/ 550 w 2037"/>
                <a:gd name="T35" fmla="*/ 48 h 1421"/>
                <a:gd name="T36" fmla="*/ 583 w 2037"/>
                <a:gd name="T37" fmla="*/ 39 h 1421"/>
                <a:gd name="T38" fmla="*/ 616 w 2037"/>
                <a:gd name="T39" fmla="*/ 29 h 1421"/>
                <a:gd name="T40" fmla="*/ 647 w 2037"/>
                <a:gd name="T41" fmla="*/ 11 h 1421"/>
                <a:gd name="T42" fmla="*/ 684 w 2037"/>
                <a:gd name="T43" fmla="*/ 9 h 1421"/>
                <a:gd name="T44" fmla="*/ 717 w 2037"/>
                <a:gd name="T45" fmla="*/ 5 h 1421"/>
                <a:gd name="T46" fmla="*/ 752 w 2037"/>
                <a:gd name="T47" fmla="*/ 19 h 1421"/>
                <a:gd name="T48" fmla="*/ 782 w 2037"/>
                <a:gd name="T49" fmla="*/ 41 h 1421"/>
                <a:gd name="T50" fmla="*/ 812 w 2037"/>
                <a:gd name="T51" fmla="*/ 18 h 1421"/>
                <a:gd name="T52" fmla="*/ 842 w 2037"/>
                <a:gd name="T53" fmla="*/ 53 h 1421"/>
                <a:gd name="T54" fmla="*/ 871 w 2037"/>
                <a:gd name="T55" fmla="*/ 104 h 1421"/>
                <a:gd name="T56" fmla="*/ 902 w 2037"/>
                <a:gd name="T57" fmla="*/ 127 h 1421"/>
                <a:gd name="T58" fmla="*/ 933 w 2037"/>
                <a:gd name="T59" fmla="*/ 133 h 1421"/>
                <a:gd name="T60" fmla="*/ 965 w 2037"/>
                <a:gd name="T61" fmla="*/ 113 h 1421"/>
                <a:gd name="T62" fmla="*/ 995 w 2037"/>
                <a:gd name="T63" fmla="*/ 78 h 1421"/>
                <a:gd name="T64" fmla="*/ 1028 w 2037"/>
                <a:gd name="T65" fmla="*/ 67 h 1421"/>
                <a:gd name="T66" fmla="*/ 1060 w 2037"/>
                <a:gd name="T67" fmla="*/ 91 h 1421"/>
                <a:gd name="T68" fmla="*/ 1091 w 2037"/>
                <a:gd name="T69" fmla="*/ 127 h 1421"/>
                <a:gd name="T70" fmla="*/ 1123 w 2037"/>
                <a:gd name="T71" fmla="*/ 133 h 1421"/>
                <a:gd name="T72" fmla="*/ 1155 w 2037"/>
                <a:gd name="T73" fmla="*/ 131 h 1421"/>
                <a:gd name="T74" fmla="*/ 1190 w 2037"/>
                <a:gd name="T75" fmla="*/ 130 h 1421"/>
                <a:gd name="T76" fmla="*/ 1225 w 2037"/>
                <a:gd name="T77" fmla="*/ 135 h 1421"/>
                <a:gd name="T78" fmla="*/ 1255 w 2037"/>
                <a:gd name="T79" fmla="*/ 128 h 1421"/>
                <a:gd name="T80" fmla="*/ 1289 w 2037"/>
                <a:gd name="T81" fmla="*/ 119 h 1421"/>
                <a:gd name="T82" fmla="*/ 1325 w 2037"/>
                <a:gd name="T83" fmla="*/ 120 h 1421"/>
                <a:gd name="T84" fmla="*/ 1358 w 2037"/>
                <a:gd name="T85" fmla="*/ 122 h 1421"/>
                <a:gd name="T86" fmla="*/ 1393 w 2037"/>
                <a:gd name="T87" fmla="*/ 123 h 1421"/>
                <a:gd name="T88" fmla="*/ 1422 w 2037"/>
                <a:gd name="T89" fmla="*/ 125 h 1421"/>
                <a:gd name="T90" fmla="*/ 1452 w 2037"/>
                <a:gd name="T91" fmla="*/ 126 h 1421"/>
                <a:gd name="T92" fmla="*/ 1486 w 2037"/>
                <a:gd name="T93" fmla="*/ 127 h 1421"/>
                <a:gd name="T94" fmla="*/ 1520 w 2037"/>
                <a:gd name="T95" fmla="*/ 127 h 1421"/>
                <a:gd name="T96" fmla="*/ 1554 w 2037"/>
                <a:gd name="T97" fmla="*/ 130 h 1421"/>
                <a:gd name="T98" fmla="*/ 1590 w 2037"/>
                <a:gd name="T99" fmla="*/ 131 h 1421"/>
                <a:gd name="T100" fmla="*/ 1627 w 2037"/>
                <a:gd name="T101" fmla="*/ 134 h 1421"/>
                <a:gd name="T102" fmla="*/ 1664 w 2037"/>
                <a:gd name="T103" fmla="*/ 137 h 1421"/>
                <a:gd name="T104" fmla="*/ 1698 w 2037"/>
                <a:gd name="T105" fmla="*/ 140 h 1421"/>
                <a:gd name="T106" fmla="*/ 1730 w 2037"/>
                <a:gd name="T107" fmla="*/ 142 h 1421"/>
                <a:gd name="T108" fmla="*/ 1761 w 2037"/>
                <a:gd name="T109" fmla="*/ 141 h 1421"/>
                <a:gd name="T110" fmla="*/ 1793 w 2037"/>
                <a:gd name="T111" fmla="*/ 139 h 1421"/>
                <a:gd name="T112" fmla="*/ 1832 w 2037"/>
                <a:gd name="T113" fmla="*/ 141 h 1421"/>
                <a:gd name="T114" fmla="*/ 1866 w 2037"/>
                <a:gd name="T115" fmla="*/ 143 h 1421"/>
                <a:gd name="T116" fmla="*/ 1897 w 2037"/>
                <a:gd name="T117" fmla="*/ 146 h 1421"/>
                <a:gd name="T118" fmla="*/ 1932 w 2037"/>
                <a:gd name="T119" fmla="*/ 153 h 1421"/>
                <a:gd name="T120" fmla="*/ 1966 w 2037"/>
                <a:gd name="T121" fmla="*/ 151 h 1421"/>
                <a:gd name="T122" fmla="*/ 2005 w 2037"/>
                <a:gd name="T123" fmla="*/ 147 h 1421"/>
                <a:gd name="T124" fmla="*/ 2037 w 2037"/>
                <a:gd name="T125" fmla="*/ 147 h 142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37" h="1421">
                  <a:moveTo>
                    <a:pt x="0" y="1421"/>
                  </a:moveTo>
                  <a:lnTo>
                    <a:pt x="0" y="1417"/>
                  </a:lnTo>
                  <a:lnTo>
                    <a:pt x="1" y="1407"/>
                  </a:lnTo>
                  <a:lnTo>
                    <a:pt x="2" y="1405"/>
                  </a:lnTo>
                  <a:lnTo>
                    <a:pt x="3" y="1402"/>
                  </a:lnTo>
                  <a:lnTo>
                    <a:pt x="4" y="1393"/>
                  </a:lnTo>
                  <a:lnTo>
                    <a:pt x="5" y="1390"/>
                  </a:lnTo>
                  <a:lnTo>
                    <a:pt x="5" y="1385"/>
                  </a:lnTo>
                  <a:lnTo>
                    <a:pt x="7" y="1379"/>
                  </a:lnTo>
                  <a:lnTo>
                    <a:pt x="7" y="1374"/>
                  </a:lnTo>
                  <a:lnTo>
                    <a:pt x="8" y="1369"/>
                  </a:lnTo>
                  <a:lnTo>
                    <a:pt x="9" y="1362"/>
                  </a:lnTo>
                  <a:lnTo>
                    <a:pt x="10" y="1358"/>
                  </a:lnTo>
                  <a:lnTo>
                    <a:pt x="10" y="1355"/>
                  </a:lnTo>
                  <a:lnTo>
                    <a:pt x="12" y="1345"/>
                  </a:lnTo>
                  <a:lnTo>
                    <a:pt x="12" y="1340"/>
                  </a:lnTo>
                  <a:lnTo>
                    <a:pt x="13" y="1335"/>
                  </a:lnTo>
                  <a:lnTo>
                    <a:pt x="14" y="1325"/>
                  </a:lnTo>
                  <a:lnTo>
                    <a:pt x="15" y="1320"/>
                  </a:lnTo>
                  <a:lnTo>
                    <a:pt x="16" y="1315"/>
                  </a:lnTo>
                  <a:lnTo>
                    <a:pt x="17" y="1302"/>
                  </a:lnTo>
                  <a:lnTo>
                    <a:pt x="18" y="1296"/>
                  </a:lnTo>
                  <a:lnTo>
                    <a:pt x="18" y="1290"/>
                  </a:lnTo>
                  <a:lnTo>
                    <a:pt x="20" y="1280"/>
                  </a:lnTo>
                  <a:lnTo>
                    <a:pt x="20" y="1274"/>
                  </a:lnTo>
                  <a:lnTo>
                    <a:pt x="21" y="1268"/>
                  </a:lnTo>
                  <a:lnTo>
                    <a:pt x="22" y="1257"/>
                  </a:lnTo>
                  <a:lnTo>
                    <a:pt x="23" y="1252"/>
                  </a:lnTo>
                  <a:lnTo>
                    <a:pt x="24" y="1247"/>
                  </a:lnTo>
                  <a:lnTo>
                    <a:pt x="25" y="1235"/>
                  </a:lnTo>
                  <a:lnTo>
                    <a:pt x="26" y="1231"/>
                  </a:lnTo>
                  <a:lnTo>
                    <a:pt x="26" y="1225"/>
                  </a:lnTo>
                  <a:lnTo>
                    <a:pt x="28" y="1215"/>
                  </a:lnTo>
                  <a:lnTo>
                    <a:pt x="28" y="1209"/>
                  </a:lnTo>
                  <a:lnTo>
                    <a:pt x="29" y="1203"/>
                  </a:lnTo>
                  <a:lnTo>
                    <a:pt x="30" y="1193"/>
                  </a:lnTo>
                  <a:lnTo>
                    <a:pt x="31" y="1189"/>
                  </a:lnTo>
                  <a:lnTo>
                    <a:pt x="31" y="1183"/>
                  </a:lnTo>
                  <a:lnTo>
                    <a:pt x="33" y="1174"/>
                  </a:lnTo>
                  <a:lnTo>
                    <a:pt x="33" y="1169"/>
                  </a:lnTo>
                  <a:lnTo>
                    <a:pt x="34" y="1164"/>
                  </a:lnTo>
                  <a:lnTo>
                    <a:pt x="35" y="1156"/>
                  </a:lnTo>
                  <a:lnTo>
                    <a:pt x="36" y="1151"/>
                  </a:lnTo>
                  <a:lnTo>
                    <a:pt x="37" y="1146"/>
                  </a:lnTo>
                  <a:lnTo>
                    <a:pt x="38" y="1135"/>
                  </a:lnTo>
                  <a:lnTo>
                    <a:pt x="39" y="1131"/>
                  </a:lnTo>
                  <a:lnTo>
                    <a:pt x="39" y="1125"/>
                  </a:lnTo>
                  <a:lnTo>
                    <a:pt x="41" y="1115"/>
                  </a:lnTo>
                  <a:lnTo>
                    <a:pt x="41" y="1109"/>
                  </a:lnTo>
                  <a:lnTo>
                    <a:pt x="42" y="1102"/>
                  </a:lnTo>
                  <a:lnTo>
                    <a:pt x="43" y="1089"/>
                  </a:lnTo>
                  <a:lnTo>
                    <a:pt x="44" y="1085"/>
                  </a:lnTo>
                  <a:lnTo>
                    <a:pt x="45" y="1080"/>
                  </a:lnTo>
                  <a:lnTo>
                    <a:pt x="46" y="1071"/>
                  </a:lnTo>
                  <a:lnTo>
                    <a:pt x="47" y="1068"/>
                  </a:lnTo>
                  <a:lnTo>
                    <a:pt x="47" y="1062"/>
                  </a:lnTo>
                  <a:lnTo>
                    <a:pt x="49" y="1052"/>
                  </a:lnTo>
                  <a:lnTo>
                    <a:pt x="49" y="1047"/>
                  </a:lnTo>
                  <a:lnTo>
                    <a:pt x="50" y="1041"/>
                  </a:lnTo>
                  <a:lnTo>
                    <a:pt x="51" y="1032"/>
                  </a:lnTo>
                  <a:lnTo>
                    <a:pt x="52" y="1028"/>
                  </a:lnTo>
                  <a:lnTo>
                    <a:pt x="52" y="1023"/>
                  </a:lnTo>
                  <a:lnTo>
                    <a:pt x="54" y="1016"/>
                  </a:lnTo>
                  <a:lnTo>
                    <a:pt x="54" y="1012"/>
                  </a:lnTo>
                  <a:lnTo>
                    <a:pt x="55" y="1007"/>
                  </a:lnTo>
                  <a:lnTo>
                    <a:pt x="56" y="999"/>
                  </a:lnTo>
                  <a:lnTo>
                    <a:pt x="57" y="996"/>
                  </a:lnTo>
                  <a:lnTo>
                    <a:pt x="58" y="994"/>
                  </a:lnTo>
                  <a:lnTo>
                    <a:pt x="59" y="988"/>
                  </a:lnTo>
                  <a:lnTo>
                    <a:pt x="60" y="985"/>
                  </a:lnTo>
                  <a:lnTo>
                    <a:pt x="60" y="983"/>
                  </a:lnTo>
                  <a:lnTo>
                    <a:pt x="62" y="977"/>
                  </a:lnTo>
                  <a:lnTo>
                    <a:pt x="62" y="972"/>
                  </a:lnTo>
                  <a:lnTo>
                    <a:pt x="63" y="968"/>
                  </a:lnTo>
                  <a:lnTo>
                    <a:pt x="64" y="960"/>
                  </a:lnTo>
                  <a:lnTo>
                    <a:pt x="65" y="956"/>
                  </a:lnTo>
                  <a:lnTo>
                    <a:pt x="66" y="951"/>
                  </a:lnTo>
                  <a:lnTo>
                    <a:pt x="67" y="943"/>
                  </a:lnTo>
                  <a:lnTo>
                    <a:pt x="68" y="939"/>
                  </a:lnTo>
                  <a:lnTo>
                    <a:pt x="68" y="934"/>
                  </a:lnTo>
                  <a:lnTo>
                    <a:pt x="70" y="926"/>
                  </a:lnTo>
                  <a:lnTo>
                    <a:pt x="70" y="922"/>
                  </a:lnTo>
                  <a:lnTo>
                    <a:pt x="71" y="919"/>
                  </a:lnTo>
                  <a:lnTo>
                    <a:pt x="72" y="912"/>
                  </a:lnTo>
                  <a:lnTo>
                    <a:pt x="73" y="910"/>
                  </a:lnTo>
                  <a:lnTo>
                    <a:pt x="73" y="909"/>
                  </a:lnTo>
                  <a:lnTo>
                    <a:pt x="75" y="903"/>
                  </a:lnTo>
                  <a:lnTo>
                    <a:pt x="75" y="900"/>
                  </a:lnTo>
                  <a:lnTo>
                    <a:pt x="76" y="899"/>
                  </a:lnTo>
                  <a:lnTo>
                    <a:pt x="77" y="892"/>
                  </a:lnTo>
                  <a:lnTo>
                    <a:pt x="78" y="889"/>
                  </a:lnTo>
                  <a:lnTo>
                    <a:pt x="79" y="886"/>
                  </a:lnTo>
                  <a:lnTo>
                    <a:pt x="80" y="882"/>
                  </a:lnTo>
                  <a:lnTo>
                    <a:pt x="81" y="879"/>
                  </a:lnTo>
                  <a:lnTo>
                    <a:pt x="81" y="876"/>
                  </a:lnTo>
                  <a:lnTo>
                    <a:pt x="83" y="871"/>
                  </a:lnTo>
                  <a:lnTo>
                    <a:pt x="83" y="869"/>
                  </a:lnTo>
                  <a:lnTo>
                    <a:pt x="84" y="866"/>
                  </a:lnTo>
                  <a:lnTo>
                    <a:pt x="85" y="863"/>
                  </a:lnTo>
                  <a:lnTo>
                    <a:pt x="86" y="860"/>
                  </a:lnTo>
                  <a:lnTo>
                    <a:pt x="87" y="857"/>
                  </a:lnTo>
                  <a:lnTo>
                    <a:pt x="88" y="851"/>
                  </a:lnTo>
                  <a:lnTo>
                    <a:pt x="89" y="848"/>
                  </a:lnTo>
                  <a:lnTo>
                    <a:pt x="89" y="846"/>
                  </a:lnTo>
                  <a:lnTo>
                    <a:pt x="91" y="839"/>
                  </a:lnTo>
                  <a:lnTo>
                    <a:pt x="91" y="836"/>
                  </a:lnTo>
                  <a:lnTo>
                    <a:pt x="92" y="833"/>
                  </a:lnTo>
                  <a:lnTo>
                    <a:pt x="93" y="826"/>
                  </a:lnTo>
                  <a:lnTo>
                    <a:pt x="94" y="823"/>
                  </a:lnTo>
                  <a:lnTo>
                    <a:pt x="94" y="820"/>
                  </a:lnTo>
                  <a:lnTo>
                    <a:pt x="96" y="816"/>
                  </a:lnTo>
                  <a:lnTo>
                    <a:pt x="96" y="812"/>
                  </a:lnTo>
                  <a:lnTo>
                    <a:pt x="97" y="809"/>
                  </a:lnTo>
                  <a:lnTo>
                    <a:pt x="98" y="804"/>
                  </a:lnTo>
                  <a:lnTo>
                    <a:pt x="99" y="799"/>
                  </a:lnTo>
                  <a:lnTo>
                    <a:pt x="100" y="796"/>
                  </a:lnTo>
                  <a:lnTo>
                    <a:pt x="101" y="789"/>
                  </a:lnTo>
                  <a:lnTo>
                    <a:pt x="102" y="786"/>
                  </a:lnTo>
                  <a:lnTo>
                    <a:pt x="102" y="783"/>
                  </a:lnTo>
                  <a:lnTo>
                    <a:pt x="104" y="776"/>
                  </a:lnTo>
                  <a:lnTo>
                    <a:pt x="104" y="772"/>
                  </a:lnTo>
                  <a:lnTo>
                    <a:pt x="105" y="769"/>
                  </a:lnTo>
                  <a:lnTo>
                    <a:pt x="106" y="761"/>
                  </a:lnTo>
                  <a:lnTo>
                    <a:pt x="107" y="758"/>
                  </a:lnTo>
                  <a:lnTo>
                    <a:pt x="108" y="755"/>
                  </a:lnTo>
                  <a:lnTo>
                    <a:pt x="109" y="746"/>
                  </a:lnTo>
                  <a:lnTo>
                    <a:pt x="110" y="742"/>
                  </a:lnTo>
                  <a:lnTo>
                    <a:pt x="110" y="739"/>
                  </a:lnTo>
                  <a:lnTo>
                    <a:pt x="112" y="733"/>
                  </a:lnTo>
                  <a:lnTo>
                    <a:pt x="112" y="729"/>
                  </a:lnTo>
                  <a:lnTo>
                    <a:pt x="113" y="725"/>
                  </a:lnTo>
                  <a:lnTo>
                    <a:pt x="114" y="719"/>
                  </a:lnTo>
                  <a:lnTo>
                    <a:pt x="115" y="715"/>
                  </a:lnTo>
                  <a:lnTo>
                    <a:pt x="115" y="710"/>
                  </a:lnTo>
                  <a:lnTo>
                    <a:pt x="117" y="702"/>
                  </a:lnTo>
                  <a:lnTo>
                    <a:pt x="117" y="699"/>
                  </a:lnTo>
                  <a:lnTo>
                    <a:pt x="118" y="695"/>
                  </a:lnTo>
                  <a:lnTo>
                    <a:pt x="119" y="689"/>
                  </a:lnTo>
                  <a:lnTo>
                    <a:pt x="120" y="687"/>
                  </a:lnTo>
                  <a:lnTo>
                    <a:pt x="121" y="685"/>
                  </a:lnTo>
                  <a:lnTo>
                    <a:pt x="122" y="679"/>
                  </a:lnTo>
                  <a:lnTo>
                    <a:pt x="123" y="676"/>
                  </a:lnTo>
                  <a:lnTo>
                    <a:pt x="123" y="673"/>
                  </a:lnTo>
                  <a:lnTo>
                    <a:pt x="125" y="666"/>
                  </a:lnTo>
                  <a:lnTo>
                    <a:pt x="125" y="662"/>
                  </a:lnTo>
                  <a:lnTo>
                    <a:pt x="126" y="659"/>
                  </a:lnTo>
                  <a:lnTo>
                    <a:pt x="127" y="653"/>
                  </a:lnTo>
                  <a:lnTo>
                    <a:pt x="128" y="649"/>
                  </a:lnTo>
                  <a:lnTo>
                    <a:pt x="129" y="647"/>
                  </a:lnTo>
                  <a:lnTo>
                    <a:pt x="130" y="643"/>
                  </a:lnTo>
                  <a:lnTo>
                    <a:pt x="131" y="640"/>
                  </a:lnTo>
                  <a:lnTo>
                    <a:pt x="131" y="638"/>
                  </a:lnTo>
                  <a:lnTo>
                    <a:pt x="133" y="633"/>
                  </a:lnTo>
                  <a:lnTo>
                    <a:pt x="133" y="631"/>
                  </a:lnTo>
                  <a:lnTo>
                    <a:pt x="134" y="629"/>
                  </a:lnTo>
                  <a:lnTo>
                    <a:pt x="135" y="623"/>
                  </a:lnTo>
                  <a:lnTo>
                    <a:pt x="136" y="619"/>
                  </a:lnTo>
                  <a:lnTo>
                    <a:pt x="136" y="617"/>
                  </a:lnTo>
                  <a:lnTo>
                    <a:pt x="138" y="612"/>
                  </a:lnTo>
                  <a:lnTo>
                    <a:pt x="138" y="609"/>
                  </a:lnTo>
                  <a:lnTo>
                    <a:pt x="139" y="605"/>
                  </a:lnTo>
                  <a:lnTo>
                    <a:pt x="140" y="599"/>
                  </a:lnTo>
                  <a:lnTo>
                    <a:pt x="141" y="596"/>
                  </a:lnTo>
                  <a:lnTo>
                    <a:pt x="142" y="593"/>
                  </a:lnTo>
                  <a:lnTo>
                    <a:pt x="143" y="588"/>
                  </a:lnTo>
                  <a:lnTo>
                    <a:pt x="144" y="586"/>
                  </a:lnTo>
                  <a:lnTo>
                    <a:pt x="144" y="584"/>
                  </a:lnTo>
                  <a:lnTo>
                    <a:pt x="146" y="578"/>
                  </a:lnTo>
                  <a:lnTo>
                    <a:pt x="146" y="576"/>
                  </a:lnTo>
                  <a:lnTo>
                    <a:pt x="147" y="576"/>
                  </a:lnTo>
                  <a:lnTo>
                    <a:pt x="148" y="570"/>
                  </a:lnTo>
                  <a:lnTo>
                    <a:pt x="149" y="567"/>
                  </a:lnTo>
                  <a:lnTo>
                    <a:pt x="150" y="566"/>
                  </a:lnTo>
                  <a:lnTo>
                    <a:pt x="151" y="559"/>
                  </a:lnTo>
                  <a:lnTo>
                    <a:pt x="152" y="557"/>
                  </a:lnTo>
                  <a:lnTo>
                    <a:pt x="152" y="555"/>
                  </a:lnTo>
                  <a:lnTo>
                    <a:pt x="154" y="551"/>
                  </a:lnTo>
                  <a:lnTo>
                    <a:pt x="154" y="549"/>
                  </a:lnTo>
                  <a:lnTo>
                    <a:pt x="155" y="547"/>
                  </a:lnTo>
                  <a:lnTo>
                    <a:pt x="156" y="543"/>
                  </a:lnTo>
                  <a:lnTo>
                    <a:pt x="157" y="541"/>
                  </a:lnTo>
                  <a:lnTo>
                    <a:pt x="157" y="539"/>
                  </a:lnTo>
                  <a:lnTo>
                    <a:pt x="159" y="536"/>
                  </a:lnTo>
                  <a:lnTo>
                    <a:pt x="159" y="534"/>
                  </a:lnTo>
                  <a:lnTo>
                    <a:pt x="160" y="532"/>
                  </a:lnTo>
                  <a:lnTo>
                    <a:pt x="161" y="529"/>
                  </a:lnTo>
                  <a:lnTo>
                    <a:pt x="162" y="526"/>
                  </a:lnTo>
                  <a:lnTo>
                    <a:pt x="163" y="524"/>
                  </a:lnTo>
                  <a:lnTo>
                    <a:pt x="164" y="521"/>
                  </a:lnTo>
                  <a:lnTo>
                    <a:pt x="165" y="520"/>
                  </a:lnTo>
                  <a:lnTo>
                    <a:pt x="165" y="515"/>
                  </a:lnTo>
                  <a:lnTo>
                    <a:pt x="167" y="513"/>
                  </a:lnTo>
                  <a:lnTo>
                    <a:pt x="167" y="510"/>
                  </a:lnTo>
                  <a:lnTo>
                    <a:pt x="168" y="509"/>
                  </a:lnTo>
                  <a:lnTo>
                    <a:pt x="169" y="505"/>
                  </a:lnTo>
                  <a:lnTo>
                    <a:pt x="170" y="503"/>
                  </a:lnTo>
                  <a:lnTo>
                    <a:pt x="171" y="500"/>
                  </a:lnTo>
                  <a:lnTo>
                    <a:pt x="172" y="496"/>
                  </a:lnTo>
                  <a:lnTo>
                    <a:pt x="173" y="493"/>
                  </a:lnTo>
                  <a:lnTo>
                    <a:pt x="173" y="491"/>
                  </a:lnTo>
                  <a:lnTo>
                    <a:pt x="175" y="489"/>
                  </a:lnTo>
                  <a:lnTo>
                    <a:pt x="175" y="487"/>
                  </a:lnTo>
                  <a:lnTo>
                    <a:pt x="176" y="486"/>
                  </a:lnTo>
                  <a:lnTo>
                    <a:pt x="177" y="479"/>
                  </a:lnTo>
                  <a:lnTo>
                    <a:pt x="178" y="479"/>
                  </a:lnTo>
                  <a:lnTo>
                    <a:pt x="178" y="476"/>
                  </a:lnTo>
                  <a:lnTo>
                    <a:pt x="180" y="473"/>
                  </a:lnTo>
                  <a:lnTo>
                    <a:pt x="180" y="471"/>
                  </a:lnTo>
                  <a:lnTo>
                    <a:pt x="181" y="469"/>
                  </a:lnTo>
                  <a:lnTo>
                    <a:pt x="182" y="465"/>
                  </a:lnTo>
                  <a:lnTo>
                    <a:pt x="183" y="463"/>
                  </a:lnTo>
                  <a:lnTo>
                    <a:pt x="184" y="460"/>
                  </a:lnTo>
                  <a:lnTo>
                    <a:pt x="185" y="456"/>
                  </a:lnTo>
                  <a:lnTo>
                    <a:pt x="186" y="453"/>
                  </a:lnTo>
                  <a:lnTo>
                    <a:pt x="186" y="452"/>
                  </a:lnTo>
                  <a:lnTo>
                    <a:pt x="188" y="447"/>
                  </a:lnTo>
                  <a:lnTo>
                    <a:pt x="188" y="446"/>
                  </a:lnTo>
                  <a:lnTo>
                    <a:pt x="189" y="443"/>
                  </a:lnTo>
                  <a:lnTo>
                    <a:pt x="190" y="439"/>
                  </a:lnTo>
                  <a:lnTo>
                    <a:pt x="191" y="438"/>
                  </a:lnTo>
                  <a:lnTo>
                    <a:pt x="192" y="435"/>
                  </a:lnTo>
                  <a:lnTo>
                    <a:pt x="193" y="430"/>
                  </a:lnTo>
                  <a:lnTo>
                    <a:pt x="194" y="427"/>
                  </a:lnTo>
                  <a:lnTo>
                    <a:pt x="196" y="423"/>
                  </a:lnTo>
                  <a:lnTo>
                    <a:pt x="196" y="420"/>
                  </a:lnTo>
                  <a:lnTo>
                    <a:pt x="197" y="418"/>
                  </a:lnTo>
                  <a:lnTo>
                    <a:pt x="198" y="413"/>
                  </a:lnTo>
                  <a:lnTo>
                    <a:pt x="199" y="412"/>
                  </a:lnTo>
                  <a:lnTo>
                    <a:pt x="199" y="410"/>
                  </a:lnTo>
                  <a:lnTo>
                    <a:pt x="201" y="406"/>
                  </a:lnTo>
                  <a:lnTo>
                    <a:pt x="201" y="404"/>
                  </a:lnTo>
                  <a:lnTo>
                    <a:pt x="202" y="402"/>
                  </a:lnTo>
                  <a:lnTo>
                    <a:pt x="203" y="400"/>
                  </a:lnTo>
                  <a:lnTo>
                    <a:pt x="204" y="398"/>
                  </a:lnTo>
                  <a:lnTo>
                    <a:pt x="205" y="396"/>
                  </a:lnTo>
                  <a:lnTo>
                    <a:pt x="206" y="393"/>
                  </a:lnTo>
                  <a:lnTo>
                    <a:pt x="207" y="390"/>
                  </a:lnTo>
                  <a:lnTo>
                    <a:pt x="207" y="389"/>
                  </a:lnTo>
                  <a:lnTo>
                    <a:pt x="209" y="386"/>
                  </a:lnTo>
                  <a:lnTo>
                    <a:pt x="209" y="384"/>
                  </a:lnTo>
                  <a:lnTo>
                    <a:pt x="210" y="383"/>
                  </a:lnTo>
                  <a:lnTo>
                    <a:pt x="211" y="380"/>
                  </a:lnTo>
                  <a:lnTo>
                    <a:pt x="212" y="379"/>
                  </a:lnTo>
                  <a:lnTo>
                    <a:pt x="213" y="377"/>
                  </a:lnTo>
                  <a:lnTo>
                    <a:pt x="214" y="375"/>
                  </a:lnTo>
                  <a:lnTo>
                    <a:pt x="215" y="373"/>
                  </a:lnTo>
                  <a:lnTo>
                    <a:pt x="215" y="371"/>
                  </a:lnTo>
                  <a:lnTo>
                    <a:pt x="217" y="368"/>
                  </a:lnTo>
                  <a:lnTo>
                    <a:pt x="217" y="366"/>
                  </a:lnTo>
                  <a:lnTo>
                    <a:pt x="218" y="365"/>
                  </a:lnTo>
                  <a:lnTo>
                    <a:pt x="219" y="362"/>
                  </a:lnTo>
                  <a:lnTo>
                    <a:pt x="220" y="360"/>
                  </a:lnTo>
                  <a:lnTo>
                    <a:pt x="220" y="359"/>
                  </a:lnTo>
                  <a:lnTo>
                    <a:pt x="222" y="356"/>
                  </a:lnTo>
                  <a:lnTo>
                    <a:pt x="222" y="354"/>
                  </a:lnTo>
                  <a:lnTo>
                    <a:pt x="223" y="353"/>
                  </a:lnTo>
                  <a:lnTo>
                    <a:pt x="224" y="350"/>
                  </a:lnTo>
                  <a:lnTo>
                    <a:pt x="225" y="350"/>
                  </a:lnTo>
                  <a:lnTo>
                    <a:pt x="226" y="348"/>
                  </a:lnTo>
                  <a:lnTo>
                    <a:pt x="226" y="346"/>
                  </a:lnTo>
                  <a:lnTo>
                    <a:pt x="228" y="345"/>
                  </a:lnTo>
                  <a:lnTo>
                    <a:pt x="228" y="343"/>
                  </a:lnTo>
                  <a:lnTo>
                    <a:pt x="230" y="340"/>
                  </a:lnTo>
                  <a:lnTo>
                    <a:pt x="230" y="339"/>
                  </a:lnTo>
                  <a:lnTo>
                    <a:pt x="231" y="339"/>
                  </a:lnTo>
                  <a:lnTo>
                    <a:pt x="232" y="336"/>
                  </a:lnTo>
                  <a:lnTo>
                    <a:pt x="233" y="334"/>
                  </a:lnTo>
                  <a:lnTo>
                    <a:pt x="234" y="333"/>
                  </a:lnTo>
                  <a:lnTo>
                    <a:pt x="235" y="329"/>
                  </a:lnTo>
                  <a:lnTo>
                    <a:pt x="236" y="329"/>
                  </a:lnTo>
                  <a:lnTo>
                    <a:pt x="236" y="328"/>
                  </a:lnTo>
                  <a:lnTo>
                    <a:pt x="238" y="325"/>
                  </a:lnTo>
                  <a:lnTo>
                    <a:pt x="238" y="323"/>
                  </a:lnTo>
                  <a:lnTo>
                    <a:pt x="239" y="322"/>
                  </a:lnTo>
                  <a:lnTo>
                    <a:pt x="240" y="320"/>
                  </a:lnTo>
                  <a:lnTo>
                    <a:pt x="241" y="319"/>
                  </a:lnTo>
                  <a:lnTo>
                    <a:pt x="241" y="317"/>
                  </a:lnTo>
                  <a:lnTo>
                    <a:pt x="243" y="315"/>
                  </a:lnTo>
                  <a:lnTo>
                    <a:pt x="243" y="313"/>
                  </a:lnTo>
                  <a:lnTo>
                    <a:pt x="244" y="312"/>
                  </a:lnTo>
                  <a:lnTo>
                    <a:pt x="245" y="310"/>
                  </a:lnTo>
                  <a:lnTo>
                    <a:pt x="246" y="309"/>
                  </a:lnTo>
                  <a:lnTo>
                    <a:pt x="247" y="307"/>
                  </a:lnTo>
                  <a:lnTo>
                    <a:pt x="248" y="305"/>
                  </a:lnTo>
                  <a:lnTo>
                    <a:pt x="249" y="303"/>
                  </a:lnTo>
                  <a:lnTo>
                    <a:pt x="249" y="302"/>
                  </a:lnTo>
                  <a:lnTo>
                    <a:pt x="251" y="299"/>
                  </a:lnTo>
                  <a:lnTo>
                    <a:pt x="251" y="297"/>
                  </a:lnTo>
                  <a:lnTo>
                    <a:pt x="252" y="296"/>
                  </a:lnTo>
                  <a:lnTo>
                    <a:pt x="253" y="294"/>
                  </a:lnTo>
                  <a:lnTo>
                    <a:pt x="254" y="293"/>
                  </a:lnTo>
                  <a:lnTo>
                    <a:pt x="255" y="291"/>
                  </a:lnTo>
                  <a:lnTo>
                    <a:pt x="255" y="290"/>
                  </a:lnTo>
                  <a:lnTo>
                    <a:pt x="257" y="288"/>
                  </a:lnTo>
                  <a:lnTo>
                    <a:pt x="259" y="285"/>
                  </a:lnTo>
                  <a:lnTo>
                    <a:pt x="259" y="283"/>
                  </a:lnTo>
                  <a:lnTo>
                    <a:pt x="260" y="282"/>
                  </a:lnTo>
                  <a:lnTo>
                    <a:pt x="261" y="280"/>
                  </a:lnTo>
                  <a:lnTo>
                    <a:pt x="262" y="279"/>
                  </a:lnTo>
                  <a:lnTo>
                    <a:pt x="262" y="278"/>
                  </a:lnTo>
                  <a:lnTo>
                    <a:pt x="264" y="276"/>
                  </a:lnTo>
                  <a:lnTo>
                    <a:pt x="264" y="275"/>
                  </a:lnTo>
                  <a:lnTo>
                    <a:pt x="265" y="274"/>
                  </a:lnTo>
                  <a:lnTo>
                    <a:pt x="266" y="272"/>
                  </a:lnTo>
                  <a:lnTo>
                    <a:pt x="267" y="271"/>
                  </a:lnTo>
                  <a:lnTo>
                    <a:pt x="268" y="271"/>
                  </a:lnTo>
                  <a:lnTo>
                    <a:pt x="269" y="269"/>
                  </a:lnTo>
                  <a:lnTo>
                    <a:pt x="270" y="267"/>
                  </a:lnTo>
                  <a:lnTo>
                    <a:pt x="272" y="263"/>
                  </a:lnTo>
                  <a:lnTo>
                    <a:pt x="273" y="263"/>
                  </a:lnTo>
                  <a:lnTo>
                    <a:pt x="274" y="260"/>
                  </a:lnTo>
                  <a:lnTo>
                    <a:pt x="275" y="260"/>
                  </a:lnTo>
                  <a:lnTo>
                    <a:pt x="276" y="258"/>
                  </a:lnTo>
                  <a:lnTo>
                    <a:pt x="276" y="256"/>
                  </a:lnTo>
                  <a:lnTo>
                    <a:pt x="278" y="256"/>
                  </a:lnTo>
                  <a:lnTo>
                    <a:pt x="278" y="254"/>
                  </a:lnTo>
                  <a:lnTo>
                    <a:pt x="280" y="253"/>
                  </a:lnTo>
                  <a:lnTo>
                    <a:pt x="280" y="251"/>
                  </a:lnTo>
                  <a:lnTo>
                    <a:pt x="281" y="250"/>
                  </a:lnTo>
                  <a:lnTo>
                    <a:pt x="282" y="249"/>
                  </a:lnTo>
                  <a:lnTo>
                    <a:pt x="283" y="247"/>
                  </a:lnTo>
                  <a:lnTo>
                    <a:pt x="285" y="245"/>
                  </a:lnTo>
                  <a:lnTo>
                    <a:pt x="285" y="244"/>
                  </a:lnTo>
                  <a:lnTo>
                    <a:pt x="286" y="243"/>
                  </a:lnTo>
                  <a:lnTo>
                    <a:pt x="287" y="240"/>
                  </a:lnTo>
                  <a:lnTo>
                    <a:pt x="288" y="240"/>
                  </a:lnTo>
                  <a:lnTo>
                    <a:pt x="289" y="240"/>
                  </a:lnTo>
                  <a:lnTo>
                    <a:pt x="290" y="236"/>
                  </a:lnTo>
                  <a:lnTo>
                    <a:pt x="291" y="236"/>
                  </a:lnTo>
                  <a:lnTo>
                    <a:pt x="291" y="234"/>
                  </a:lnTo>
                  <a:lnTo>
                    <a:pt x="292" y="233"/>
                  </a:lnTo>
                  <a:lnTo>
                    <a:pt x="293" y="233"/>
                  </a:lnTo>
                  <a:lnTo>
                    <a:pt x="294" y="231"/>
                  </a:lnTo>
                  <a:lnTo>
                    <a:pt x="295" y="230"/>
                  </a:lnTo>
                  <a:lnTo>
                    <a:pt x="296" y="229"/>
                  </a:lnTo>
                  <a:lnTo>
                    <a:pt x="297" y="227"/>
                  </a:lnTo>
                  <a:lnTo>
                    <a:pt x="298" y="226"/>
                  </a:lnTo>
                  <a:lnTo>
                    <a:pt x="299" y="224"/>
                  </a:lnTo>
                  <a:lnTo>
                    <a:pt x="299" y="223"/>
                  </a:lnTo>
                  <a:lnTo>
                    <a:pt x="300" y="222"/>
                  </a:lnTo>
                  <a:lnTo>
                    <a:pt x="301" y="220"/>
                  </a:lnTo>
                  <a:lnTo>
                    <a:pt x="302" y="219"/>
                  </a:lnTo>
                  <a:lnTo>
                    <a:pt x="302" y="217"/>
                  </a:lnTo>
                  <a:lnTo>
                    <a:pt x="304" y="217"/>
                  </a:lnTo>
                  <a:lnTo>
                    <a:pt x="304" y="216"/>
                  </a:lnTo>
                  <a:lnTo>
                    <a:pt x="306" y="213"/>
                  </a:lnTo>
                  <a:lnTo>
                    <a:pt x="306" y="212"/>
                  </a:lnTo>
                  <a:lnTo>
                    <a:pt x="307" y="211"/>
                  </a:lnTo>
                  <a:lnTo>
                    <a:pt x="308" y="210"/>
                  </a:lnTo>
                  <a:lnTo>
                    <a:pt x="309" y="209"/>
                  </a:lnTo>
                  <a:lnTo>
                    <a:pt x="310" y="209"/>
                  </a:lnTo>
                  <a:lnTo>
                    <a:pt x="311" y="207"/>
                  </a:lnTo>
                  <a:lnTo>
                    <a:pt x="312" y="207"/>
                  </a:lnTo>
                  <a:lnTo>
                    <a:pt x="312" y="206"/>
                  </a:lnTo>
                  <a:lnTo>
                    <a:pt x="314" y="203"/>
                  </a:lnTo>
                  <a:lnTo>
                    <a:pt x="314" y="202"/>
                  </a:lnTo>
                  <a:lnTo>
                    <a:pt x="315" y="201"/>
                  </a:lnTo>
                  <a:lnTo>
                    <a:pt x="316" y="200"/>
                  </a:lnTo>
                  <a:lnTo>
                    <a:pt x="317" y="199"/>
                  </a:lnTo>
                  <a:lnTo>
                    <a:pt x="318" y="199"/>
                  </a:lnTo>
                  <a:lnTo>
                    <a:pt x="319" y="196"/>
                  </a:lnTo>
                  <a:lnTo>
                    <a:pt x="320" y="196"/>
                  </a:lnTo>
                  <a:lnTo>
                    <a:pt x="322" y="193"/>
                  </a:lnTo>
                  <a:lnTo>
                    <a:pt x="323" y="192"/>
                  </a:lnTo>
                  <a:lnTo>
                    <a:pt x="323" y="191"/>
                  </a:lnTo>
                  <a:lnTo>
                    <a:pt x="325" y="190"/>
                  </a:lnTo>
                  <a:lnTo>
                    <a:pt x="325" y="189"/>
                  </a:lnTo>
                  <a:lnTo>
                    <a:pt x="327" y="190"/>
                  </a:lnTo>
                  <a:lnTo>
                    <a:pt x="327" y="189"/>
                  </a:lnTo>
                  <a:lnTo>
                    <a:pt x="328" y="187"/>
                  </a:lnTo>
                  <a:lnTo>
                    <a:pt x="329" y="186"/>
                  </a:lnTo>
                  <a:lnTo>
                    <a:pt x="330" y="185"/>
                  </a:lnTo>
                  <a:lnTo>
                    <a:pt x="331" y="184"/>
                  </a:lnTo>
                  <a:lnTo>
                    <a:pt x="332" y="183"/>
                  </a:lnTo>
                  <a:lnTo>
                    <a:pt x="333" y="183"/>
                  </a:lnTo>
                  <a:lnTo>
                    <a:pt x="333" y="182"/>
                  </a:lnTo>
                  <a:lnTo>
                    <a:pt x="335" y="180"/>
                  </a:lnTo>
                  <a:lnTo>
                    <a:pt x="336" y="179"/>
                  </a:lnTo>
                  <a:lnTo>
                    <a:pt x="337" y="176"/>
                  </a:lnTo>
                  <a:lnTo>
                    <a:pt x="338" y="176"/>
                  </a:lnTo>
                  <a:lnTo>
                    <a:pt x="339" y="176"/>
                  </a:lnTo>
                  <a:lnTo>
                    <a:pt x="340" y="174"/>
                  </a:lnTo>
                  <a:lnTo>
                    <a:pt x="341" y="173"/>
                  </a:lnTo>
                  <a:lnTo>
                    <a:pt x="343" y="171"/>
                  </a:lnTo>
                  <a:lnTo>
                    <a:pt x="343" y="170"/>
                  </a:lnTo>
                  <a:lnTo>
                    <a:pt x="344" y="170"/>
                  </a:lnTo>
                  <a:lnTo>
                    <a:pt x="345" y="169"/>
                  </a:lnTo>
                  <a:lnTo>
                    <a:pt x="346" y="167"/>
                  </a:lnTo>
                  <a:lnTo>
                    <a:pt x="346" y="166"/>
                  </a:lnTo>
                  <a:lnTo>
                    <a:pt x="347" y="165"/>
                  </a:lnTo>
                  <a:lnTo>
                    <a:pt x="348" y="163"/>
                  </a:lnTo>
                  <a:lnTo>
                    <a:pt x="349" y="163"/>
                  </a:lnTo>
                  <a:lnTo>
                    <a:pt x="350" y="163"/>
                  </a:lnTo>
                  <a:lnTo>
                    <a:pt x="351" y="161"/>
                  </a:lnTo>
                  <a:lnTo>
                    <a:pt x="352" y="160"/>
                  </a:lnTo>
                  <a:lnTo>
                    <a:pt x="354" y="160"/>
                  </a:lnTo>
                  <a:lnTo>
                    <a:pt x="354" y="158"/>
                  </a:lnTo>
                  <a:lnTo>
                    <a:pt x="355" y="157"/>
                  </a:lnTo>
                  <a:lnTo>
                    <a:pt x="356" y="157"/>
                  </a:lnTo>
                  <a:lnTo>
                    <a:pt x="357" y="156"/>
                  </a:lnTo>
                  <a:lnTo>
                    <a:pt x="358" y="153"/>
                  </a:lnTo>
                  <a:lnTo>
                    <a:pt x="359" y="153"/>
                  </a:lnTo>
                  <a:lnTo>
                    <a:pt x="360" y="153"/>
                  </a:lnTo>
                  <a:lnTo>
                    <a:pt x="361" y="151"/>
                  </a:lnTo>
                  <a:lnTo>
                    <a:pt x="362" y="151"/>
                  </a:lnTo>
                  <a:lnTo>
                    <a:pt x="364" y="149"/>
                  </a:lnTo>
                  <a:lnTo>
                    <a:pt x="365" y="147"/>
                  </a:lnTo>
                  <a:lnTo>
                    <a:pt x="366" y="147"/>
                  </a:lnTo>
                  <a:lnTo>
                    <a:pt x="367" y="145"/>
                  </a:lnTo>
                  <a:lnTo>
                    <a:pt x="369" y="143"/>
                  </a:lnTo>
                  <a:lnTo>
                    <a:pt x="370" y="143"/>
                  </a:lnTo>
                  <a:lnTo>
                    <a:pt x="371" y="142"/>
                  </a:lnTo>
                  <a:lnTo>
                    <a:pt x="372" y="140"/>
                  </a:lnTo>
                  <a:lnTo>
                    <a:pt x="373" y="139"/>
                  </a:lnTo>
                  <a:lnTo>
                    <a:pt x="374" y="137"/>
                  </a:lnTo>
                  <a:lnTo>
                    <a:pt x="375" y="137"/>
                  </a:lnTo>
                  <a:lnTo>
                    <a:pt x="377" y="136"/>
                  </a:lnTo>
                  <a:lnTo>
                    <a:pt x="377" y="135"/>
                  </a:lnTo>
                  <a:lnTo>
                    <a:pt x="378" y="135"/>
                  </a:lnTo>
                  <a:lnTo>
                    <a:pt x="379" y="133"/>
                  </a:lnTo>
                  <a:lnTo>
                    <a:pt x="380" y="133"/>
                  </a:lnTo>
                  <a:lnTo>
                    <a:pt x="381" y="133"/>
                  </a:lnTo>
                  <a:lnTo>
                    <a:pt x="381" y="131"/>
                  </a:lnTo>
                  <a:lnTo>
                    <a:pt x="383" y="131"/>
                  </a:lnTo>
                  <a:lnTo>
                    <a:pt x="383" y="130"/>
                  </a:lnTo>
                  <a:lnTo>
                    <a:pt x="384" y="129"/>
                  </a:lnTo>
                  <a:lnTo>
                    <a:pt x="385" y="129"/>
                  </a:lnTo>
                  <a:lnTo>
                    <a:pt x="386" y="128"/>
                  </a:lnTo>
                  <a:lnTo>
                    <a:pt x="388" y="127"/>
                  </a:lnTo>
                  <a:lnTo>
                    <a:pt x="390" y="125"/>
                  </a:lnTo>
                  <a:lnTo>
                    <a:pt x="391" y="123"/>
                  </a:lnTo>
                  <a:lnTo>
                    <a:pt x="393" y="122"/>
                  </a:lnTo>
                  <a:lnTo>
                    <a:pt x="394" y="122"/>
                  </a:lnTo>
                  <a:lnTo>
                    <a:pt x="395" y="121"/>
                  </a:lnTo>
                  <a:lnTo>
                    <a:pt x="396" y="121"/>
                  </a:lnTo>
                  <a:lnTo>
                    <a:pt x="398" y="119"/>
                  </a:lnTo>
                  <a:lnTo>
                    <a:pt x="399" y="119"/>
                  </a:lnTo>
                  <a:lnTo>
                    <a:pt x="400" y="117"/>
                  </a:lnTo>
                  <a:lnTo>
                    <a:pt x="401" y="117"/>
                  </a:lnTo>
                  <a:lnTo>
                    <a:pt x="402" y="117"/>
                  </a:lnTo>
                  <a:lnTo>
                    <a:pt x="404" y="115"/>
                  </a:lnTo>
                  <a:lnTo>
                    <a:pt x="404" y="114"/>
                  </a:lnTo>
                  <a:lnTo>
                    <a:pt x="406" y="113"/>
                  </a:lnTo>
                  <a:lnTo>
                    <a:pt x="407" y="113"/>
                  </a:lnTo>
                  <a:lnTo>
                    <a:pt x="408" y="112"/>
                  </a:lnTo>
                  <a:lnTo>
                    <a:pt x="409" y="110"/>
                  </a:lnTo>
                  <a:lnTo>
                    <a:pt x="411" y="110"/>
                  </a:lnTo>
                  <a:lnTo>
                    <a:pt x="412" y="110"/>
                  </a:lnTo>
                  <a:lnTo>
                    <a:pt x="414" y="108"/>
                  </a:lnTo>
                  <a:lnTo>
                    <a:pt x="415" y="108"/>
                  </a:lnTo>
                  <a:lnTo>
                    <a:pt x="415" y="107"/>
                  </a:lnTo>
                  <a:lnTo>
                    <a:pt x="417" y="107"/>
                  </a:lnTo>
                  <a:lnTo>
                    <a:pt x="417" y="106"/>
                  </a:lnTo>
                  <a:lnTo>
                    <a:pt x="418" y="105"/>
                  </a:lnTo>
                  <a:lnTo>
                    <a:pt x="419" y="105"/>
                  </a:lnTo>
                  <a:lnTo>
                    <a:pt x="420" y="105"/>
                  </a:lnTo>
                  <a:lnTo>
                    <a:pt x="421" y="103"/>
                  </a:lnTo>
                  <a:lnTo>
                    <a:pt x="422" y="103"/>
                  </a:lnTo>
                  <a:lnTo>
                    <a:pt x="423" y="103"/>
                  </a:lnTo>
                  <a:lnTo>
                    <a:pt x="424" y="102"/>
                  </a:lnTo>
                  <a:lnTo>
                    <a:pt x="425" y="102"/>
                  </a:lnTo>
                  <a:lnTo>
                    <a:pt x="425" y="101"/>
                  </a:lnTo>
                  <a:lnTo>
                    <a:pt x="427" y="100"/>
                  </a:lnTo>
                  <a:lnTo>
                    <a:pt x="428" y="99"/>
                  </a:lnTo>
                  <a:lnTo>
                    <a:pt x="430" y="99"/>
                  </a:lnTo>
                  <a:lnTo>
                    <a:pt x="432" y="97"/>
                  </a:lnTo>
                  <a:lnTo>
                    <a:pt x="433" y="97"/>
                  </a:lnTo>
                  <a:lnTo>
                    <a:pt x="434" y="96"/>
                  </a:lnTo>
                  <a:lnTo>
                    <a:pt x="435" y="95"/>
                  </a:lnTo>
                  <a:lnTo>
                    <a:pt x="436" y="95"/>
                  </a:lnTo>
                  <a:lnTo>
                    <a:pt x="437" y="93"/>
                  </a:lnTo>
                  <a:lnTo>
                    <a:pt x="438" y="93"/>
                  </a:lnTo>
                  <a:lnTo>
                    <a:pt x="440" y="91"/>
                  </a:lnTo>
                  <a:lnTo>
                    <a:pt x="441" y="91"/>
                  </a:lnTo>
                  <a:lnTo>
                    <a:pt x="442" y="90"/>
                  </a:lnTo>
                  <a:lnTo>
                    <a:pt x="443" y="90"/>
                  </a:lnTo>
                  <a:lnTo>
                    <a:pt x="444" y="90"/>
                  </a:lnTo>
                  <a:lnTo>
                    <a:pt x="445" y="90"/>
                  </a:lnTo>
                  <a:lnTo>
                    <a:pt x="446" y="89"/>
                  </a:lnTo>
                  <a:lnTo>
                    <a:pt x="447" y="87"/>
                  </a:lnTo>
                  <a:lnTo>
                    <a:pt x="448" y="88"/>
                  </a:lnTo>
                  <a:lnTo>
                    <a:pt x="449" y="87"/>
                  </a:lnTo>
                  <a:lnTo>
                    <a:pt x="451" y="87"/>
                  </a:lnTo>
                  <a:lnTo>
                    <a:pt x="451" y="86"/>
                  </a:lnTo>
                  <a:lnTo>
                    <a:pt x="452" y="84"/>
                  </a:lnTo>
                  <a:lnTo>
                    <a:pt x="453" y="86"/>
                  </a:lnTo>
                  <a:lnTo>
                    <a:pt x="454" y="85"/>
                  </a:lnTo>
                  <a:lnTo>
                    <a:pt x="455" y="84"/>
                  </a:lnTo>
                  <a:lnTo>
                    <a:pt x="456" y="84"/>
                  </a:lnTo>
                  <a:lnTo>
                    <a:pt x="457" y="83"/>
                  </a:lnTo>
                  <a:lnTo>
                    <a:pt x="458" y="83"/>
                  </a:lnTo>
                  <a:lnTo>
                    <a:pt x="459" y="83"/>
                  </a:lnTo>
                  <a:lnTo>
                    <a:pt x="460" y="81"/>
                  </a:lnTo>
                  <a:lnTo>
                    <a:pt x="461" y="81"/>
                  </a:lnTo>
                  <a:lnTo>
                    <a:pt x="462" y="80"/>
                  </a:lnTo>
                  <a:lnTo>
                    <a:pt x="463" y="80"/>
                  </a:lnTo>
                  <a:lnTo>
                    <a:pt x="464" y="80"/>
                  </a:lnTo>
                  <a:lnTo>
                    <a:pt x="465" y="80"/>
                  </a:lnTo>
                  <a:lnTo>
                    <a:pt x="467" y="80"/>
                  </a:lnTo>
                  <a:lnTo>
                    <a:pt x="467" y="79"/>
                  </a:lnTo>
                  <a:lnTo>
                    <a:pt x="469" y="77"/>
                  </a:lnTo>
                  <a:lnTo>
                    <a:pt x="469" y="78"/>
                  </a:lnTo>
                  <a:lnTo>
                    <a:pt x="470" y="78"/>
                  </a:lnTo>
                  <a:lnTo>
                    <a:pt x="471" y="77"/>
                  </a:lnTo>
                  <a:lnTo>
                    <a:pt x="472" y="77"/>
                  </a:lnTo>
                  <a:lnTo>
                    <a:pt x="474" y="76"/>
                  </a:lnTo>
                  <a:lnTo>
                    <a:pt x="474" y="75"/>
                  </a:lnTo>
                  <a:lnTo>
                    <a:pt x="475" y="75"/>
                  </a:lnTo>
                  <a:lnTo>
                    <a:pt x="476" y="73"/>
                  </a:lnTo>
                  <a:lnTo>
                    <a:pt x="477" y="74"/>
                  </a:lnTo>
                  <a:lnTo>
                    <a:pt x="478" y="74"/>
                  </a:lnTo>
                  <a:lnTo>
                    <a:pt x="478" y="73"/>
                  </a:lnTo>
                  <a:lnTo>
                    <a:pt x="480" y="73"/>
                  </a:lnTo>
                  <a:lnTo>
                    <a:pt x="482" y="73"/>
                  </a:lnTo>
                  <a:lnTo>
                    <a:pt x="483" y="72"/>
                  </a:lnTo>
                  <a:lnTo>
                    <a:pt x="484" y="73"/>
                  </a:lnTo>
                  <a:lnTo>
                    <a:pt x="485" y="71"/>
                  </a:lnTo>
                  <a:lnTo>
                    <a:pt x="486" y="71"/>
                  </a:lnTo>
                  <a:lnTo>
                    <a:pt x="487" y="70"/>
                  </a:lnTo>
                  <a:lnTo>
                    <a:pt x="488" y="70"/>
                  </a:lnTo>
                  <a:lnTo>
                    <a:pt x="490" y="69"/>
                  </a:lnTo>
                  <a:lnTo>
                    <a:pt x="490" y="68"/>
                  </a:lnTo>
                  <a:lnTo>
                    <a:pt x="491" y="67"/>
                  </a:lnTo>
                  <a:lnTo>
                    <a:pt x="492" y="68"/>
                  </a:lnTo>
                  <a:lnTo>
                    <a:pt x="493" y="67"/>
                  </a:lnTo>
                  <a:lnTo>
                    <a:pt x="493" y="68"/>
                  </a:lnTo>
                  <a:lnTo>
                    <a:pt x="495" y="67"/>
                  </a:lnTo>
                  <a:lnTo>
                    <a:pt x="496" y="66"/>
                  </a:lnTo>
                  <a:lnTo>
                    <a:pt x="497" y="67"/>
                  </a:lnTo>
                  <a:lnTo>
                    <a:pt x="498" y="67"/>
                  </a:lnTo>
                  <a:lnTo>
                    <a:pt x="499" y="67"/>
                  </a:lnTo>
                  <a:lnTo>
                    <a:pt x="499" y="66"/>
                  </a:lnTo>
                  <a:lnTo>
                    <a:pt x="501" y="66"/>
                  </a:lnTo>
                  <a:lnTo>
                    <a:pt x="501" y="65"/>
                  </a:lnTo>
                  <a:lnTo>
                    <a:pt x="503" y="64"/>
                  </a:lnTo>
                  <a:lnTo>
                    <a:pt x="503" y="65"/>
                  </a:lnTo>
                  <a:lnTo>
                    <a:pt x="504" y="64"/>
                  </a:lnTo>
                  <a:lnTo>
                    <a:pt x="505" y="63"/>
                  </a:lnTo>
                  <a:lnTo>
                    <a:pt x="506" y="64"/>
                  </a:lnTo>
                  <a:lnTo>
                    <a:pt x="507" y="63"/>
                  </a:lnTo>
                  <a:lnTo>
                    <a:pt x="509" y="63"/>
                  </a:lnTo>
                  <a:lnTo>
                    <a:pt x="511" y="61"/>
                  </a:lnTo>
                  <a:lnTo>
                    <a:pt x="512" y="61"/>
                  </a:lnTo>
                  <a:lnTo>
                    <a:pt x="513" y="62"/>
                  </a:lnTo>
                  <a:lnTo>
                    <a:pt x="514" y="62"/>
                  </a:lnTo>
                  <a:lnTo>
                    <a:pt x="514" y="61"/>
                  </a:lnTo>
                  <a:lnTo>
                    <a:pt x="516" y="60"/>
                  </a:lnTo>
                  <a:lnTo>
                    <a:pt x="517" y="60"/>
                  </a:lnTo>
                  <a:lnTo>
                    <a:pt x="519" y="60"/>
                  </a:lnTo>
                  <a:lnTo>
                    <a:pt x="520" y="59"/>
                  </a:lnTo>
                  <a:lnTo>
                    <a:pt x="520" y="58"/>
                  </a:lnTo>
                  <a:lnTo>
                    <a:pt x="522" y="60"/>
                  </a:lnTo>
                  <a:lnTo>
                    <a:pt x="522" y="59"/>
                  </a:lnTo>
                  <a:lnTo>
                    <a:pt x="523" y="58"/>
                  </a:lnTo>
                  <a:lnTo>
                    <a:pt x="524" y="58"/>
                  </a:lnTo>
                  <a:lnTo>
                    <a:pt x="525" y="58"/>
                  </a:lnTo>
                  <a:lnTo>
                    <a:pt x="526" y="57"/>
                  </a:lnTo>
                  <a:lnTo>
                    <a:pt x="527" y="57"/>
                  </a:lnTo>
                  <a:lnTo>
                    <a:pt x="528" y="57"/>
                  </a:lnTo>
                  <a:lnTo>
                    <a:pt x="529" y="56"/>
                  </a:lnTo>
                  <a:lnTo>
                    <a:pt x="530" y="56"/>
                  </a:lnTo>
                  <a:lnTo>
                    <a:pt x="531" y="54"/>
                  </a:lnTo>
                  <a:lnTo>
                    <a:pt x="532" y="54"/>
                  </a:lnTo>
                  <a:lnTo>
                    <a:pt x="533" y="54"/>
                  </a:lnTo>
                  <a:lnTo>
                    <a:pt x="535" y="54"/>
                  </a:lnTo>
                  <a:lnTo>
                    <a:pt x="535" y="53"/>
                  </a:lnTo>
                  <a:lnTo>
                    <a:pt x="537" y="53"/>
                  </a:lnTo>
                  <a:lnTo>
                    <a:pt x="538" y="53"/>
                  </a:lnTo>
                  <a:lnTo>
                    <a:pt x="540" y="53"/>
                  </a:lnTo>
                  <a:lnTo>
                    <a:pt x="541" y="53"/>
                  </a:lnTo>
                  <a:lnTo>
                    <a:pt x="543" y="53"/>
                  </a:lnTo>
                  <a:lnTo>
                    <a:pt x="543" y="52"/>
                  </a:lnTo>
                  <a:lnTo>
                    <a:pt x="544" y="50"/>
                  </a:lnTo>
                  <a:lnTo>
                    <a:pt x="545" y="51"/>
                  </a:lnTo>
                  <a:lnTo>
                    <a:pt x="546" y="51"/>
                  </a:lnTo>
                  <a:lnTo>
                    <a:pt x="547" y="50"/>
                  </a:lnTo>
                  <a:lnTo>
                    <a:pt x="548" y="50"/>
                  </a:lnTo>
                  <a:lnTo>
                    <a:pt x="549" y="50"/>
                  </a:lnTo>
                  <a:lnTo>
                    <a:pt x="550" y="48"/>
                  </a:lnTo>
                  <a:lnTo>
                    <a:pt x="551" y="48"/>
                  </a:lnTo>
                  <a:lnTo>
                    <a:pt x="553" y="48"/>
                  </a:lnTo>
                  <a:lnTo>
                    <a:pt x="554" y="47"/>
                  </a:lnTo>
                  <a:lnTo>
                    <a:pt x="555" y="48"/>
                  </a:lnTo>
                  <a:lnTo>
                    <a:pt x="556" y="48"/>
                  </a:lnTo>
                  <a:lnTo>
                    <a:pt x="556" y="47"/>
                  </a:lnTo>
                  <a:lnTo>
                    <a:pt x="557" y="46"/>
                  </a:lnTo>
                  <a:lnTo>
                    <a:pt x="558" y="47"/>
                  </a:lnTo>
                  <a:lnTo>
                    <a:pt x="559" y="47"/>
                  </a:lnTo>
                  <a:lnTo>
                    <a:pt x="561" y="45"/>
                  </a:lnTo>
                  <a:lnTo>
                    <a:pt x="562" y="45"/>
                  </a:lnTo>
                  <a:lnTo>
                    <a:pt x="562" y="46"/>
                  </a:lnTo>
                  <a:lnTo>
                    <a:pt x="564" y="46"/>
                  </a:lnTo>
                  <a:lnTo>
                    <a:pt x="566" y="47"/>
                  </a:lnTo>
                  <a:lnTo>
                    <a:pt x="567" y="46"/>
                  </a:lnTo>
                  <a:lnTo>
                    <a:pt x="569" y="46"/>
                  </a:lnTo>
                  <a:lnTo>
                    <a:pt x="570" y="45"/>
                  </a:lnTo>
                  <a:lnTo>
                    <a:pt x="570" y="44"/>
                  </a:lnTo>
                  <a:lnTo>
                    <a:pt x="572" y="44"/>
                  </a:lnTo>
                  <a:lnTo>
                    <a:pt x="572" y="43"/>
                  </a:lnTo>
                  <a:lnTo>
                    <a:pt x="574" y="42"/>
                  </a:lnTo>
                  <a:lnTo>
                    <a:pt x="575" y="42"/>
                  </a:lnTo>
                  <a:lnTo>
                    <a:pt x="576" y="40"/>
                  </a:lnTo>
                  <a:lnTo>
                    <a:pt x="577" y="40"/>
                  </a:lnTo>
                  <a:lnTo>
                    <a:pt x="579" y="40"/>
                  </a:lnTo>
                  <a:lnTo>
                    <a:pt x="580" y="40"/>
                  </a:lnTo>
                  <a:lnTo>
                    <a:pt x="581" y="39"/>
                  </a:lnTo>
                  <a:lnTo>
                    <a:pt x="582" y="39"/>
                  </a:lnTo>
                  <a:lnTo>
                    <a:pt x="583" y="39"/>
                  </a:lnTo>
                  <a:lnTo>
                    <a:pt x="584" y="37"/>
                  </a:lnTo>
                  <a:lnTo>
                    <a:pt x="585" y="37"/>
                  </a:lnTo>
                  <a:lnTo>
                    <a:pt x="586" y="37"/>
                  </a:lnTo>
                  <a:lnTo>
                    <a:pt x="587" y="37"/>
                  </a:lnTo>
                  <a:lnTo>
                    <a:pt x="588" y="36"/>
                  </a:lnTo>
                  <a:lnTo>
                    <a:pt x="589" y="35"/>
                  </a:lnTo>
                  <a:lnTo>
                    <a:pt x="590" y="33"/>
                  </a:lnTo>
                  <a:lnTo>
                    <a:pt x="591" y="33"/>
                  </a:lnTo>
                  <a:lnTo>
                    <a:pt x="592" y="33"/>
                  </a:lnTo>
                  <a:lnTo>
                    <a:pt x="593" y="33"/>
                  </a:lnTo>
                  <a:lnTo>
                    <a:pt x="593" y="32"/>
                  </a:lnTo>
                  <a:lnTo>
                    <a:pt x="595" y="33"/>
                  </a:lnTo>
                  <a:lnTo>
                    <a:pt x="596" y="32"/>
                  </a:lnTo>
                  <a:lnTo>
                    <a:pt x="598" y="31"/>
                  </a:lnTo>
                  <a:lnTo>
                    <a:pt x="598" y="30"/>
                  </a:lnTo>
                  <a:lnTo>
                    <a:pt x="600" y="29"/>
                  </a:lnTo>
                  <a:lnTo>
                    <a:pt x="601" y="29"/>
                  </a:lnTo>
                  <a:lnTo>
                    <a:pt x="602" y="30"/>
                  </a:lnTo>
                  <a:lnTo>
                    <a:pt x="603" y="30"/>
                  </a:lnTo>
                  <a:lnTo>
                    <a:pt x="604" y="29"/>
                  </a:lnTo>
                  <a:lnTo>
                    <a:pt x="605" y="28"/>
                  </a:lnTo>
                  <a:lnTo>
                    <a:pt x="606" y="28"/>
                  </a:lnTo>
                  <a:lnTo>
                    <a:pt x="606" y="29"/>
                  </a:lnTo>
                  <a:lnTo>
                    <a:pt x="608" y="30"/>
                  </a:lnTo>
                  <a:lnTo>
                    <a:pt x="609" y="29"/>
                  </a:lnTo>
                  <a:lnTo>
                    <a:pt x="611" y="30"/>
                  </a:lnTo>
                  <a:lnTo>
                    <a:pt x="612" y="30"/>
                  </a:lnTo>
                  <a:lnTo>
                    <a:pt x="614" y="30"/>
                  </a:lnTo>
                  <a:lnTo>
                    <a:pt x="615" y="29"/>
                  </a:lnTo>
                  <a:lnTo>
                    <a:pt x="616" y="29"/>
                  </a:lnTo>
                  <a:lnTo>
                    <a:pt x="617" y="28"/>
                  </a:lnTo>
                  <a:lnTo>
                    <a:pt x="618" y="29"/>
                  </a:lnTo>
                  <a:lnTo>
                    <a:pt x="619" y="29"/>
                  </a:lnTo>
                  <a:lnTo>
                    <a:pt x="619" y="28"/>
                  </a:lnTo>
                  <a:lnTo>
                    <a:pt x="621" y="25"/>
                  </a:lnTo>
                  <a:lnTo>
                    <a:pt x="621" y="24"/>
                  </a:lnTo>
                  <a:lnTo>
                    <a:pt x="622" y="24"/>
                  </a:lnTo>
                  <a:lnTo>
                    <a:pt x="623" y="23"/>
                  </a:lnTo>
                  <a:lnTo>
                    <a:pt x="624" y="23"/>
                  </a:lnTo>
                  <a:lnTo>
                    <a:pt x="625" y="22"/>
                  </a:lnTo>
                  <a:lnTo>
                    <a:pt x="626" y="23"/>
                  </a:lnTo>
                  <a:lnTo>
                    <a:pt x="627" y="23"/>
                  </a:lnTo>
                  <a:lnTo>
                    <a:pt x="628" y="22"/>
                  </a:lnTo>
                  <a:lnTo>
                    <a:pt x="629" y="23"/>
                  </a:lnTo>
                  <a:lnTo>
                    <a:pt x="630" y="21"/>
                  </a:lnTo>
                  <a:lnTo>
                    <a:pt x="631" y="20"/>
                  </a:lnTo>
                  <a:lnTo>
                    <a:pt x="632" y="20"/>
                  </a:lnTo>
                  <a:lnTo>
                    <a:pt x="633" y="20"/>
                  </a:lnTo>
                  <a:lnTo>
                    <a:pt x="634" y="17"/>
                  </a:lnTo>
                  <a:lnTo>
                    <a:pt x="635" y="17"/>
                  </a:lnTo>
                  <a:lnTo>
                    <a:pt x="637" y="17"/>
                  </a:lnTo>
                  <a:lnTo>
                    <a:pt x="638" y="16"/>
                  </a:lnTo>
                  <a:lnTo>
                    <a:pt x="639" y="15"/>
                  </a:lnTo>
                  <a:lnTo>
                    <a:pt x="640" y="13"/>
                  </a:lnTo>
                  <a:lnTo>
                    <a:pt x="640" y="14"/>
                  </a:lnTo>
                  <a:lnTo>
                    <a:pt x="642" y="13"/>
                  </a:lnTo>
                  <a:lnTo>
                    <a:pt x="643" y="13"/>
                  </a:lnTo>
                  <a:lnTo>
                    <a:pt x="644" y="13"/>
                  </a:lnTo>
                  <a:lnTo>
                    <a:pt x="645" y="13"/>
                  </a:lnTo>
                  <a:lnTo>
                    <a:pt x="646" y="13"/>
                  </a:lnTo>
                  <a:lnTo>
                    <a:pt x="647" y="11"/>
                  </a:lnTo>
                  <a:lnTo>
                    <a:pt x="648" y="11"/>
                  </a:lnTo>
                  <a:lnTo>
                    <a:pt x="648" y="10"/>
                  </a:lnTo>
                  <a:lnTo>
                    <a:pt x="649" y="9"/>
                  </a:lnTo>
                  <a:lnTo>
                    <a:pt x="650" y="9"/>
                  </a:lnTo>
                  <a:lnTo>
                    <a:pt x="651" y="8"/>
                  </a:lnTo>
                  <a:lnTo>
                    <a:pt x="653" y="7"/>
                  </a:lnTo>
                  <a:lnTo>
                    <a:pt x="654" y="8"/>
                  </a:lnTo>
                  <a:lnTo>
                    <a:pt x="656" y="8"/>
                  </a:lnTo>
                  <a:lnTo>
                    <a:pt x="657" y="7"/>
                  </a:lnTo>
                  <a:lnTo>
                    <a:pt x="658" y="7"/>
                  </a:lnTo>
                  <a:lnTo>
                    <a:pt x="659" y="7"/>
                  </a:lnTo>
                  <a:lnTo>
                    <a:pt x="660" y="7"/>
                  </a:lnTo>
                  <a:lnTo>
                    <a:pt x="661" y="7"/>
                  </a:lnTo>
                  <a:lnTo>
                    <a:pt x="663" y="7"/>
                  </a:lnTo>
                  <a:lnTo>
                    <a:pt x="664" y="7"/>
                  </a:lnTo>
                  <a:lnTo>
                    <a:pt x="666" y="8"/>
                  </a:lnTo>
                  <a:lnTo>
                    <a:pt x="667" y="8"/>
                  </a:lnTo>
                  <a:lnTo>
                    <a:pt x="667" y="7"/>
                  </a:lnTo>
                  <a:lnTo>
                    <a:pt x="669" y="7"/>
                  </a:lnTo>
                  <a:lnTo>
                    <a:pt x="671" y="8"/>
                  </a:lnTo>
                  <a:lnTo>
                    <a:pt x="672" y="8"/>
                  </a:lnTo>
                  <a:lnTo>
                    <a:pt x="674" y="8"/>
                  </a:lnTo>
                  <a:lnTo>
                    <a:pt x="675" y="8"/>
                  </a:lnTo>
                  <a:lnTo>
                    <a:pt x="677" y="8"/>
                  </a:lnTo>
                  <a:lnTo>
                    <a:pt x="677" y="7"/>
                  </a:lnTo>
                  <a:lnTo>
                    <a:pt x="679" y="7"/>
                  </a:lnTo>
                  <a:lnTo>
                    <a:pt x="680" y="7"/>
                  </a:lnTo>
                  <a:lnTo>
                    <a:pt x="682" y="7"/>
                  </a:lnTo>
                  <a:lnTo>
                    <a:pt x="684" y="9"/>
                  </a:lnTo>
                  <a:lnTo>
                    <a:pt x="684" y="10"/>
                  </a:lnTo>
                  <a:lnTo>
                    <a:pt x="685" y="10"/>
                  </a:lnTo>
                  <a:lnTo>
                    <a:pt x="686" y="11"/>
                  </a:lnTo>
                  <a:lnTo>
                    <a:pt x="687" y="11"/>
                  </a:lnTo>
                  <a:lnTo>
                    <a:pt x="688" y="11"/>
                  </a:lnTo>
                  <a:lnTo>
                    <a:pt x="688" y="12"/>
                  </a:lnTo>
                  <a:lnTo>
                    <a:pt x="690" y="12"/>
                  </a:lnTo>
                  <a:lnTo>
                    <a:pt x="690" y="13"/>
                  </a:lnTo>
                  <a:lnTo>
                    <a:pt x="692" y="11"/>
                  </a:lnTo>
                  <a:lnTo>
                    <a:pt x="693" y="13"/>
                  </a:lnTo>
                  <a:lnTo>
                    <a:pt x="695" y="14"/>
                  </a:lnTo>
                  <a:lnTo>
                    <a:pt x="696" y="14"/>
                  </a:lnTo>
                  <a:lnTo>
                    <a:pt x="697" y="13"/>
                  </a:lnTo>
                  <a:lnTo>
                    <a:pt x="698" y="13"/>
                  </a:lnTo>
                  <a:lnTo>
                    <a:pt x="700" y="14"/>
                  </a:lnTo>
                  <a:lnTo>
                    <a:pt x="701" y="14"/>
                  </a:lnTo>
                  <a:lnTo>
                    <a:pt x="702" y="13"/>
                  </a:lnTo>
                  <a:lnTo>
                    <a:pt x="703" y="13"/>
                  </a:lnTo>
                  <a:lnTo>
                    <a:pt x="704" y="13"/>
                  </a:lnTo>
                  <a:lnTo>
                    <a:pt x="705" y="13"/>
                  </a:lnTo>
                  <a:lnTo>
                    <a:pt x="706" y="11"/>
                  </a:lnTo>
                  <a:lnTo>
                    <a:pt x="708" y="11"/>
                  </a:lnTo>
                  <a:lnTo>
                    <a:pt x="709" y="10"/>
                  </a:lnTo>
                  <a:lnTo>
                    <a:pt x="710" y="7"/>
                  </a:lnTo>
                  <a:lnTo>
                    <a:pt x="711" y="7"/>
                  </a:lnTo>
                  <a:lnTo>
                    <a:pt x="713" y="7"/>
                  </a:lnTo>
                  <a:lnTo>
                    <a:pt x="714" y="7"/>
                  </a:lnTo>
                  <a:lnTo>
                    <a:pt x="716" y="5"/>
                  </a:lnTo>
                  <a:lnTo>
                    <a:pt x="717" y="5"/>
                  </a:lnTo>
                  <a:lnTo>
                    <a:pt x="718" y="4"/>
                  </a:lnTo>
                  <a:lnTo>
                    <a:pt x="719" y="3"/>
                  </a:lnTo>
                  <a:lnTo>
                    <a:pt x="719" y="2"/>
                  </a:lnTo>
                  <a:lnTo>
                    <a:pt x="721" y="1"/>
                  </a:lnTo>
                  <a:lnTo>
                    <a:pt x="722" y="1"/>
                  </a:lnTo>
                  <a:lnTo>
                    <a:pt x="724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9" y="0"/>
                  </a:lnTo>
                  <a:lnTo>
                    <a:pt x="730" y="2"/>
                  </a:lnTo>
                  <a:lnTo>
                    <a:pt x="732" y="2"/>
                  </a:lnTo>
                  <a:lnTo>
                    <a:pt x="732" y="3"/>
                  </a:lnTo>
                  <a:lnTo>
                    <a:pt x="734" y="5"/>
                  </a:lnTo>
                  <a:lnTo>
                    <a:pt x="735" y="5"/>
                  </a:lnTo>
                  <a:lnTo>
                    <a:pt x="736" y="6"/>
                  </a:lnTo>
                  <a:lnTo>
                    <a:pt x="737" y="6"/>
                  </a:lnTo>
                  <a:lnTo>
                    <a:pt x="738" y="5"/>
                  </a:lnTo>
                  <a:lnTo>
                    <a:pt x="739" y="7"/>
                  </a:lnTo>
                  <a:lnTo>
                    <a:pt x="740" y="7"/>
                  </a:lnTo>
                  <a:lnTo>
                    <a:pt x="741" y="7"/>
                  </a:lnTo>
                  <a:lnTo>
                    <a:pt x="742" y="7"/>
                  </a:lnTo>
                  <a:lnTo>
                    <a:pt x="743" y="8"/>
                  </a:lnTo>
                  <a:lnTo>
                    <a:pt x="743" y="9"/>
                  </a:lnTo>
                  <a:lnTo>
                    <a:pt x="745" y="9"/>
                  </a:lnTo>
                  <a:lnTo>
                    <a:pt x="745" y="10"/>
                  </a:lnTo>
                  <a:lnTo>
                    <a:pt x="747" y="12"/>
                  </a:lnTo>
                  <a:lnTo>
                    <a:pt x="747" y="13"/>
                  </a:lnTo>
                  <a:lnTo>
                    <a:pt x="748" y="13"/>
                  </a:lnTo>
                  <a:lnTo>
                    <a:pt x="749" y="13"/>
                  </a:lnTo>
                  <a:lnTo>
                    <a:pt x="750" y="15"/>
                  </a:lnTo>
                  <a:lnTo>
                    <a:pt x="751" y="17"/>
                  </a:lnTo>
                  <a:lnTo>
                    <a:pt x="752" y="19"/>
                  </a:lnTo>
                  <a:lnTo>
                    <a:pt x="753" y="20"/>
                  </a:lnTo>
                  <a:lnTo>
                    <a:pt x="753" y="21"/>
                  </a:lnTo>
                  <a:lnTo>
                    <a:pt x="755" y="24"/>
                  </a:lnTo>
                  <a:lnTo>
                    <a:pt x="755" y="25"/>
                  </a:lnTo>
                  <a:lnTo>
                    <a:pt x="756" y="26"/>
                  </a:lnTo>
                  <a:lnTo>
                    <a:pt x="757" y="30"/>
                  </a:lnTo>
                  <a:lnTo>
                    <a:pt x="758" y="30"/>
                  </a:lnTo>
                  <a:lnTo>
                    <a:pt x="759" y="31"/>
                  </a:lnTo>
                  <a:lnTo>
                    <a:pt x="759" y="32"/>
                  </a:lnTo>
                  <a:lnTo>
                    <a:pt x="761" y="33"/>
                  </a:lnTo>
                  <a:lnTo>
                    <a:pt x="761" y="34"/>
                  </a:lnTo>
                  <a:lnTo>
                    <a:pt x="763" y="35"/>
                  </a:lnTo>
                  <a:lnTo>
                    <a:pt x="763" y="37"/>
                  </a:lnTo>
                  <a:lnTo>
                    <a:pt x="764" y="37"/>
                  </a:lnTo>
                  <a:lnTo>
                    <a:pt x="765" y="37"/>
                  </a:lnTo>
                  <a:lnTo>
                    <a:pt x="766" y="38"/>
                  </a:lnTo>
                  <a:lnTo>
                    <a:pt x="768" y="39"/>
                  </a:lnTo>
                  <a:lnTo>
                    <a:pt x="769" y="40"/>
                  </a:lnTo>
                  <a:lnTo>
                    <a:pt x="771" y="40"/>
                  </a:lnTo>
                  <a:lnTo>
                    <a:pt x="772" y="40"/>
                  </a:lnTo>
                  <a:lnTo>
                    <a:pt x="774" y="41"/>
                  </a:lnTo>
                  <a:lnTo>
                    <a:pt x="775" y="42"/>
                  </a:lnTo>
                  <a:lnTo>
                    <a:pt x="776" y="41"/>
                  </a:lnTo>
                  <a:lnTo>
                    <a:pt x="777" y="43"/>
                  </a:lnTo>
                  <a:lnTo>
                    <a:pt x="778" y="42"/>
                  </a:lnTo>
                  <a:lnTo>
                    <a:pt x="779" y="43"/>
                  </a:lnTo>
                  <a:lnTo>
                    <a:pt x="780" y="43"/>
                  </a:lnTo>
                  <a:lnTo>
                    <a:pt x="781" y="41"/>
                  </a:lnTo>
                  <a:lnTo>
                    <a:pt x="782" y="42"/>
                  </a:lnTo>
                  <a:lnTo>
                    <a:pt x="782" y="41"/>
                  </a:lnTo>
                  <a:lnTo>
                    <a:pt x="783" y="40"/>
                  </a:lnTo>
                  <a:lnTo>
                    <a:pt x="784" y="38"/>
                  </a:lnTo>
                  <a:lnTo>
                    <a:pt x="785" y="37"/>
                  </a:lnTo>
                  <a:lnTo>
                    <a:pt x="786" y="35"/>
                  </a:lnTo>
                  <a:lnTo>
                    <a:pt x="787" y="34"/>
                  </a:lnTo>
                  <a:lnTo>
                    <a:pt x="787" y="33"/>
                  </a:lnTo>
                  <a:lnTo>
                    <a:pt x="788" y="34"/>
                  </a:lnTo>
                  <a:lnTo>
                    <a:pt x="789" y="32"/>
                  </a:lnTo>
                  <a:lnTo>
                    <a:pt x="790" y="31"/>
                  </a:lnTo>
                  <a:lnTo>
                    <a:pt x="791" y="30"/>
                  </a:lnTo>
                  <a:lnTo>
                    <a:pt x="792" y="30"/>
                  </a:lnTo>
                  <a:lnTo>
                    <a:pt x="793" y="28"/>
                  </a:lnTo>
                  <a:lnTo>
                    <a:pt x="794" y="27"/>
                  </a:lnTo>
                  <a:lnTo>
                    <a:pt x="795" y="27"/>
                  </a:lnTo>
                  <a:lnTo>
                    <a:pt x="795" y="26"/>
                  </a:lnTo>
                  <a:lnTo>
                    <a:pt x="796" y="25"/>
                  </a:lnTo>
                  <a:lnTo>
                    <a:pt x="797" y="24"/>
                  </a:lnTo>
                  <a:lnTo>
                    <a:pt x="798" y="25"/>
                  </a:lnTo>
                  <a:lnTo>
                    <a:pt x="799" y="23"/>
                  </a:lnTo>
                  <a:lnTo>
                    <a:pt x="800" y="24"/>
                  </a:lnTo>
                  <a:lnTo>
                    <a:pt x="801" y="24"/>
                  </a:lnTo>
                  <a:lnTo>
                    <a:pt x="802" y="23"/>
                  </a:lnTo>
                  <a:lnTo>
                    <a:pt x="803" y="22"/>
                  </a:lnTo>
                  <a:lnTo>
                    <a:pt x="803" y="20"/>
                  </a:lnTo>
                  <a:lnTo>
                    <a:pt x="805" y="17"/>
                  </a:lnTo>
                  <a:lnTo>
                    <a:pt x="806" y="16"/>
                  </a:lnTo>
                  <a:lnTo>
                    <a:pt x="807" y="15"/>
                  </a:lnTo>
                  <a:lnTo>
                    <a:pt x="808" y="15"/>
                  </a:lnTo>
                  <a:lnTo>
                    <a:pt x="808" y="16"/>
                  </a:lnTo>
                  <a:lnTo>
                    <a:pt x="809" y="17"/>
                  </a:lnTo>
                  <a:lnTo>
                    <a:pt x="810" y="17"/>
                  </a:lnTo>
                  <a:lnTo>
                    <a:pt x="811" y="17"/>
                  </a:lnTo>
                  <a:lnTo>
                    <a:pt x="812" y="18"/>
                  </a:lnTo>
                  <a:lnTo>
                    <a:pt x="813" y="20"/>
                  </a:lnTo>
                  <a:lnTo>
                    <a:pt x="814" y="19"/>
                  </a:lnTo>
                  <a:lnTo>
                    <a:pt x="814" y="20"/>
                  </a:lnTo>
                  <a:lnTo>
                    <a:pt x="816" y="18"/>
                  </a:lnTo>
                  <a:lnTo>
                    <a:pt x="816" y="20"/>
                  </a:lnTo>
                  <a:lnTo>
                    <a:pt x="818" y="21"/>
                  </a:lnTo>
                  <a:lnTo>
                    <a:pt x="819" y="21"/>
                  </a:lnTo>
                  <a:lnTo>
                    <a:pt x="820" y="23"/>
                  </a:lnTo>
                  <a:lnTo>
                    <a:pt x="821" y="23"/>
                  </a:lnTo>
                  <a:lnTo>
                    <a:pt x="822" y="23"/>
                  </a:lnTo>
                  <a:lnTo>
                    <a:pt x="823" y="24"/>
                  </a:lnTo>
                  <a:lnTo>
                    <a:pt x="824" y="24"/>
                  </a:lnTo>
                  <a:lnTo>
                    <a:pt x="824" y="25"/>
                  </a:lnTo>
                  <a:lnTo>
                    <a:pt x="826" y="26"/>
                  </a:lnTo>
                  <a:lnTo>
                    <a:pt x="826" y="29"/>
                  </a:lnTo>
                  <a:lnTo>
                    <a:pt x="827" y="29"/>
                  </a:lnTo>
                  <a:lnTo>
                    <a:pt x="827" y="30"/>
                  </a:lnTo>
                  <a:lnTo>
                    <a:pt x="829" y="29"/>
                  </a:lnTo>
                  <a:lnTo>
                    <a:pt x="830" y="30"/>
                  </a:lnTo>
                  <a:lnTo>
                    <a:pt x="831" y="30"/>
                  </a:lnTo>
                  <a:lnTo>
                    <a:pt x="832" y="32"/>
                  </a:lnTo>
                  <a:lnTo>
                    <a:pt x="833" y="35"/>
                  </a:lnTo>
                  <a:lnTo>
                    <a:pt x="834" y="36"/>
                  </a:lnTo>
                  <a:lnTo>
                    <a:pt x="835" y="37"/>
                  </a:lnTo>
                  <a:lnTo>
                    <a:pt x="836" y="41"/>
                  </a:lnTo>
                  <a:lnTo>
                    <a:pt x="837" y="42"/>
                  </a:lnTo>
                  <a:lnTo>
                    <a:pt x="837" y="43"/>
                  </a:lnTo>
                  <a:lnTo>
                    <a:pt x="838" y="46"/>
                  </a:lnTo>
                  <a:lnTo>
                    <a:pt x="839" y="47"/>
                  </a:lnTo>
                  <a:lnTo>
                    <a:pt x="840" y="50"/>
                  </a:lnTo>
                  <a:lnTo>
                    <a:pt x="841" y="52"/>
                  </a:lnTo>
                  <a:lnTo>
                    <a:pt x="842" y="53"/>
                  </a:lnTo>
                  <a:lnTo>
                    <a:pt x="843" y="55"/>
                  </a:lnTo>
                  <a:lnTo>
                    <a:pt x="844" y="59"/>
                  </a:lnTo>
                  <a:lnTo>
                    <a:pt x="845" y="60"/>
                  </a:lnTo>
                  <a:lnTo>
                    <a:pt x="845" y="61"/>
                  </a:lnTo>
                  <a:lnTo>
                    <a:pt x="847" y="63"/>
                  </a:lnTo>
                  <a:lnTo>
                    <a:pt x="847" y="64"/>
                  </a:lnTo>
                  <a:lnTo>
                    <a:pt x="848" y="66"/>
                  </a:lnTo>
                  <a:lnTo>
                    <a:pt x="849" y="68"/>
                  </a:lnTo>
                  <a:lnTo>
                    <a:pt x="850" y="70"/>
                  </a:lnTo>
                  <a:lnTo>
                    <a:pt x="852" y="72"/>
                  </a:lnTo>
                  <a:lnTo>
                    <a:pt x="852" y="73"/>
                  </a:lnTo>
                  <a:lnTo>
                    <a:pt x="853" y="74"/>
                  </a:lnTo>
                  <a:lnTo>
                    <a:pt x="854" y="77"/>
                  </a:lnTo>
                  <a:lnTo>
                    <a:pt x="855" y="79"/>
                  </a:lnTo>
                  <a:lnTo>
                    <a:pt x="856" y="80"/>
                  </a:lnTo>
                  <a:lnTo>
                    <a:pt x="857" y="83"/>
                  </a:lnTo>
                  <a:lnTo>
                    <a:pt x="858" y="84"/>
                  </a:lnTo>
                  <a:lnTo>
                    <a:pt x="858" y="86"/>
                  </a:lnTo>
                  <a:lnTo>
                    <a:pt x="860" y="89"/>
                  </a:lnTo>
                  <a:lnTo>
                    <a:pt x="861" y="90"/>
                  </a:lnTo>
                  <a:lnTo>
                    <a:pt x="862" y="93"/>
                  </a:lnTo>
                  <a:lnTo>
                    <a:pt x="863" y="93"/>
                  </a:lnTo>
                  <a:lnTo>
                    <a:pt x="864" y="94"/>
                  </a:lnTo>
                  <a:lnTo>
                    <a:pt x="864" y="96"/>
                  </a:lnTo>
                  <a:lnTo>
                    <a:pt x="866" y="97"/>
                  </a:lnTo>
                  <a:lnTo>
                    <a:pt x="866" y="98"/>
                  </a:lnTo>
                  <a:lnTo>
                    <a:pt x="868" y="100"/>
                  </a:lnTo>
                  <a:lnTo>
                    <a:pt x="869" y="100"/>
                  </a:lnTo>
                  <a:lnTo>
                    <a:pt x="870" y="103"/>
                  </a:lnTo>
                  <a:lnTo>
                    <a:pt x="871" y="103"/>
                  </a:lnTo>
                  <a:lnTo>
                    <a:pt x="871" y="104"/>
                  </a:lnTo>
                  <a:lnTo>
                    <a:pt x="873" y="106"/>
                  </a:lnTo>
                  <a:lnTo>
                    <a:pt x="874" y="108"/>
                  </a:lnTo>
                  <a:lnTo>
                    <a:pt x="875" y="110"/>
                  </a:lnTo>
                  <a:lnTo>
                    <a:pt x="876" y="111"/>
                  </a:lnTo>
                  <a:lnTo>
                    <a:pt x="877" y="111"/>
                  </a:lnTo>
                  <a:lnTo>
                    <a:pt x="878" y="113"/>
                  </a:lnTo>
                  <a:lnTo>
                    <a:pt x="879" y="113"/>
                  </a:lnTo>
                  <a:lnTo>
                    <a:pt x="881" y="113"/>
                  </a:lnTo>
                  <a:lnTo>
                    <a:pt x="882" y="113"/>
                  </a:lnTo>
                  <a:lnTo>
                    <a:pt x="883" y="115"/>
                  </a:lnTo>
                  <a:lnTo>
                    <a:pt x="884" y="116"/>
                  </a:lnTo>
                  <a:lnTo>
                    <a:pt x="885" y="116"/>
                  </a:lnTo>
                  <a:lnTo>
                    <a:pt x="886" y="117"/>
                  </a:lnTo>
                  <a:lnTo>
                    <a:pt x="887" y="118"/>
                  </a:lnTo>
                  <a:lnTo>
                    <a:pt x="888" y="120"/>
                  </a:lnTo>
                  <a:lnTo>
                    <a:pt x="889" y="120"/>
                  </a:lnTo>
                  <a:lnTo>
                    <a:pt x="890" y="120"/>
                  </a:lnTo>
                  <a:lnTo>
                    <a:pt x="892" y="120"/>
                  </a:lnTo>
                  <a:lnTo>
                    <a:pt x="894" y="123"/>
                  </a:lnTo>
                  <a:lnTo>
                    <a:pt x="895" y="123"/>
                  </a:lnTo>
                  <a:lnTo>
                    <a:pt x="896" y="123"/>
                  </a:lnTo>
                  <a:lnTo>
                    <a:pt x="897" y="125"/>
                  </a:lnTo>
                  <a:lnTo>
                    <a:pt x="898" y="127"/>
                  </a:lnTo>
                  <a:lnTo>
                    <a:pt x="900" y="127"/>
                  </a:lnTo>
                  <a:lnTo>
                    <a:pt x="902" y="127"/>
                  </a:lnTo>
                  <a:lnTo>
                    <a:pt x="903" y="127"/>
                  </a:lnTo>
                  <a:lnTo>
                    <a:pt x="904" y="129"/>
                  </a:lnTo>
                  <a:lnTo>
                    <a:pt x="905" y="129"/>
                  </a:lnTo>
                  <a:lnTo>
                    <a:pt x="906" y="129"/>
                  </a:lnTo>
                  <a:lnTo>
                    <a:pt x="907" y="130"/>
                  </a:lnTo>
                  <a:lnTo>
                    <a:pt x="908" y="132"/>
                  </a:lnTo>
                  <a:lnTo>
                    <a:pt x="910" y="134"/>
                  </a:lnTo>
                  <a:lnTo>
                    <a:pt x="910" y="133"/>
                  </a:lnTo>
                  <a:lnTo>
                    <a:pt x="911" y="134"/>
                  </a:lnTo>
                  <a:lnTo>
                    <a:pt x="911" y="133"/>
                  </a:lnTo>
                  <a:lnTo>
                    <a:pt x="913" y="134"/>
                  </a:lnTo>
                  <a:lnTo>
                    <a:pt x="913" y="135"/>
                  </a:lnTo>
                  <a:lnTo>
                    <a:pt x="915" y="134"/>
                  </a:lnTo>
                  <a:lnTo>
                    <a:pt x="916" y="134"/>
                  </a:lnTo>
                  <a:lnTo>
                    <a:pt x="917" y="133"/>
                  </a:lnTo>
                  <a:lnTo>
                    <a:pt x="918" y="133"/>
                  </a:lnTo>
                  <a:lnTo>
                    <a:pt x="919" y="133"/>
                  </a:lnTo>
                  <a:lnTo>
                    <a:pt x="920" y="135"/>
                  </a:lnTo>
                  <a:lnTo>
                    <a:pt x="921" y="135"/>
                  </a:lnTo>
                  <a:lnTo>
                    <a:pt x="923" y="136"/>
                  </a:lnTo>
                  <a:lnTo>
                    <a:pt x="924" y="136"/>
                  </a:lnTo>
                  <a:lnTo>
                    <a:pt x="925" y="137"/>
                  </a:lnTo>
                  <a:lnTo>
                    <a:pt x="926" y="137"/>
                  </a:lnTo>
                  <a:lnTo>
                    <a:pt x="927" y="136"/>
                  </a:lnTo>
                  <a:lnTo>
                    <a:pt x="929" y="136"/>
                  </a:lnTo>
                  <a:lnTo>
                    <a:pt x="931" y="133"/>
                  </a:lnTo>
                  <a:lnTo>
                    <a:pt x="932" y="134"/>
                  </a:lnTo>
                  <a:lnTo>
                    <a:pt x="933" y="133"/>
                  </a:lnTo>
                  <a:lnTo>
                    <a:pt x="934" y="133"/>
                  </a:lnTo>
                  <a:lnTo>
                    <a:pt x="936" y="133"/>
                  </a:lnTo>
                  <a:lnTo>
                    <a:pt x="937" y="132"/>
                  </a:lnTo>
                  <a:lnTo>
                    <a:pt x="939" y="131"/>
                  </a:lnTo>
                  <a:lnTo>
                    <a:pt x="940" y="130"/>
                  </a:lnTo>
                  <a:lnTo>
                    <a:pt x="942" y="130"/>
                  </a:lnTo>
                  <a:lnTo>
                    <a:pt x="942" y="129"/>
                  </a:lnTo>
                  <a:lnTo>
                    <a:pt x="944" y="130"/>
                  </a:lnTo>
                  <a:lnTo>
                    <a:pt x="944" y="129"/>
                  </a:lnTo>
                  <a:lnTo>
                    <a:pt x="945" y="128"/>
                  </a:lnTo>
                  <a:lnTo>
                    <a:pt x="946" y="127"/>
                  </a:lnTo>
                  <a:lnTo>
                    <a:pt x="947" y="127"/>
                  </a:lnTo>
                  <a:lnTo>
                    <a:pt x="948" y="127"/>
                  </a:lnTo>
                  <a:lnTo>
                    <a:pt x="949" y="125"/>
                  </a:lnTo>
                  <a:lnTo>
                    <a:pt x="950" y="123"/>
                  </a:lnTo>
                  <a:lnTo>
                    <a:pt x="951" y="122"/>
                  </a:lnTo>
                  <a:lnTo>
                    <a:pt x="952" y="122"/>
                  </a:lnTo>
                  <a:lnTo>
                    <a:pt x="953" y="121"/>
                  </a:lnTo>
                  <a:lnTo>
                    <a:pt x="954" y="119"/>
                  </a:lnTo>
                  <a:lnTo>
                    <a:pt x="955" y="119"/>
                  </a:lnTo>
                  <a:lnTo>
                    <a:pt x="957" y="117"/>
                  </a:lnTo>
                  <a:lnTo>
                    <a:pt x="958" y="116"/>
                  </a:lnTo>
                  <a:lnTo>
                    <a:pt x="959" y="113"/>
                  </a:lnTo>
                  <a:lnTo>
                    <a:pt x="960" y="113"/>
                  </a:lnTo>
                  <a:lnTo>
                    <a:pt x="961" y="113"/>
                  </a:lnTo>
                  <a:lnTo>
                    <a:pt x="962" y="112"/>
                  </a:lnTo>
                  <a:lnTo>
                    <a:pt x="963" y="112"/>
                  </a:lnTo>
                  <a:lnTo>
                    <a:pt x="965" y="113"/>
                  </a:lnTo>
                  <a:lnTo>
                    <a:pt x="966" y="112"/>
                  </a:lnTo>
                  <a:lnTo>
                    <a:pt x="967" y="113"/>
                  </a:lnTo>
                  <a:lnTo>
                    <a:pt x="968" y="111"/>
                  </a:lnTo>
                  <a:lnTo>
                    <a:pt x="969" y="110"/>
                  </a:lnTo>
                  <a:lnTo>
                    <a:pt x="970" y="110"/>
                  </a:lnTo>
                  <a:lnTo>
                    <a:pt x="971" y="108"/>
                  </a:lnTo>
                  <a:lnTo>
                    <a:pt x="971" y="107"/>
                  </a:lnTo>
                  <a:lnTo>
                    <a:pt x="973" y="104"/>
                  </a:lnTo>
                  <a:lnTo>
                    <a:pt x="973" y="103"/>
                  </a:lnTo>
                  <a:lnTo>
                    <a:pt x="974" y="103"/>
                  </a:lnTo>
                  <a:lnTo>
                    <a:pt x="976" y="102"/>
                  </a:lnTo>
                  <a:lnTo>
                    <a:pt x="976" y="100"/>
                  </a:lnTo>
                  <a:lnTo>
                    <a:pt x="978" y="99"/>
                  </a:lnTo>
                  <a:lnTo>
                    <a:pt x="979" y="99"/>
                  </a:lnTo>
                  <a:lnTo>
                    <a:pt x="980" y="97"/>
                  </a:lnTo>
                  <a:lnTo>
                    <a:pt x="981" y="96"/>
                  </a:lnTo>
                  <a:lnTo>
                    <a:pt x="982" y="95"/>
                  </a:lnTo>
                  <a:lnTo>
                    <a:pt x="984" y="94"/>
                  </a:lnTo>
                  <a:lnTo>
                    <a:pt x="984" y="93"/>
                  </a:lnTo>
                  <a:lnTo>
                    <a:pt x="985" y="91"/>
                  </a:lnTo>
                  <a:lnTo>
                    <a:pt x="986" y="91"/>
                  </a:lnTo>
                  <a:lnTo>
                    <a:pt x="987" y="91"/>
                  </a:lnTo>
                  <a:lnTo>
                    <a:pt x="988" y="89"/>
                  </a:lnTo>
                  <a:lnTo>
                    <a:pt x="989" y="88"/>
                  </a:lnTo>
                  <a:lnTo>
                    <a:pt x="990" y="88"/>
                  </a:lnTo>
                  <a:lnTo>
                    <a:pt x="991" y="85"/>
                  </a:lnTo>
                  <a:lnTo>
                    <a:pt x="992" y="85"/>
                  </a:lnTo>
                  <a:lnTo>
                    <a:pt x="992" y="83"/>
                  </a:lnTo>
                  <a:lnTo>
                    <a:pt x="993" y="82"/>
                  </a:lnTo>
                  <a:lnTo>
                    <a:pt x="994" y="80"/>
                  </a:lnTo>
                  <a:lnTo>
                    <a:pt x="995" y="79"/>
                  </a:lnTo>
                  <a:lnTo>
                    <a:pt x="995" y="78"/>
                  </a:lnTo>
                  <a:lnTo>
                    <a:pt x="997" y="78"/>
                  </a:lnTo>
                  <a:lnTo>
                    <a:pt x="997" y="77"/>
                  </a:lnTo>
                  <a:lnTo>
                    <a:pt x="998" y="77"/>
                  </a:lnTo>
                  <a:lnTo>
                    <a:pt x="999" y="77"/>
                  </a:lnTo>
                  <a:lnTo>
                    <a:pt x="1000" y="76"/>
                  </a:lnTo>
                  <a:lnTo>
                    <a:pt x="1002" y="74"/>
                  </a:lnTo>
                  <a:lnTo>
                    <a:pt x="1003" y="73"/>
                  </a:lnTo>
                  <a:lnTo>
                    <a:pt x="1004" y="72"/>
                  </a:lnTo>
                  <a:lnTo>
                    <a:pt x="1005" y="70"/>
                  </a:lnTo>
                  <a:lnTo>
                    <a:pt x="1007" y="68"/>
                  </a:lnTo>
                  <a:lnTo>
                    <a:pt x="1008" y="68"/>
                  </a:lnTo>
                  <a:lnTo>
                    <a:pt x="1010" y="68"/>
                  </a:lnTo>
                  <a:lnTo>
                    <a:pt x="1011" y="70"/>
                  </a:lnTo>
                  <a:lnTo>
                    <a:pt x="1012" y="69"/>
                  </a:lnTo>
                  <a:lnTo>
                    <a:pt x="1013" y="69"/>
                  </a:lnTo>
                  <a:lnTo>
                    <a:pt x="1015" y="68"/>
                  </a:lnTo>
                  <a:lnTo>
                    <a:pt x="1016" y="68"/>
                  </a:lnTo>
                  <a:lnTo>
                    <a:pt x="1017" y="67"/>
                  </a:lnTo>
                  <a:lnTo>
                    <a:pt x="1018" y="67"/>
                  </a:lnTo>
                  <a:lnTo>
                    <a:pt x="1020" y="67"/>
                  </a:lnTo>
                  <a:lnTo>
                    <a:pt x="1021" y="67"/>
                  </a:lnTo>
                  <a:lnTo>
                    <a:pt x="1022" y="67"/>
                  </a:lnTo>
                  <a:lnTo>
                    <a:pt x="1023" y="67"/>
                  </a:lnTo>
                  <a:lnTo>
                    <a:pt x="1024" y="67"/>
                  </a:lnTo>
                  <a:lnTo>
                    <a:pt x="1026" y="67"/>
                  </a:lnTo>
                  <a:lnTo>
                    <a:pt x="1026" y="65"/>
                  </a:lnTo>
                  <a:lnTo>
                    <a:pt x="1028" y="67"/>
                  </a:lnTo>
                  <a:lnTo>
                    <a:pt x="1029" y="67"/>
                  </a:lnTo>
                  <a:lnTo>
                    <a:pt x="1030" y="70"/>
                  </a:lnTo>
                  <a:lnTo>
                    <a:pt x="1031" y="71"/>
                  </a:lnTo>
                  <a:lnTo>
                    <a:pt x="1032" y="71"/>
                  </a:lnTo>
                  <a:lnTo>
                    <a:pt x="1034" y="71"/>
                  </a:lnTo>
                  <a:lnTo>
                    <a:pt x="1036" y="73"/>
                  </a:lnTo>
                  <a:lnTo>
                    <a:pt x="1037" y="73"/>
                  </a:lnTo>
                  <a:lnTo>
                    <a:pt x="1039" y="74"/>
                  </a:lnTo>
                  <a:lnTo>
                    <a:pt x="1039" y="75"/>
                  </a:lnTo>
                  <a:lnTo>
                    <a:pt x="1041" y="76"/>
                  </a:lnTo>
                  <a:lnTo>
                    <a:pt x="1041" y="77"/>
                  </a:lnTo>
                  <a:lnTo>
                    <a:pt x="1042" y="77"/>
                  </a:lnTo>
                  <a:lnTo>
                    <a:pt x="1043" y="79"/>
                  </a:lnTo>
                  <a:lnTo>
                    <a:pt x="1044" y="79"/>
                  </a:lnTo>
                  <a:lnTo>
                    <a:pt x="1045" y="80"/>
                  </a:lnTo>
                  <a:lnTo>
                    <a:pt x="1045" y="82"/>
                  </a:lnTo>
                  <a:lnTo>
                    <a:pt x="1047" y="83"/>
                  </a:lnTo>
                  <a:lnTo>
                    <a:pt x="1049" y="83"/>
                  </a:lnTo>
                  <a:lnTo>
                    <a:pt x="1050" y="83"/>
                  </a:lnTo>
                  <a:lnTo>
                    <a:pt x="1051" y="85"/>
                  </a:lnTo>
                  <a:lnTo>
                    <a:pt x="1052" y="85"/>
                  </a:lnTo>
                  <a:lnTo>
                    <a:pt x="1053" y="85"/>
                  </a:lnTo>
                  <a:lnTo>
                    <a:pt x="1054" y="88"/>
                  </a:lnTo>
                  <a:lnTo>
                    <a:pt x="1055" y="88"/>
                  </a:lnTo>
                  <a:lnTo>
                    <a:pt x="1057" y="87"/>
                  </a:lnTo>
                  <a:lnTo>
                    <a:pt x="1058" y="89"/>
                  </a:lnTo>
                  <a:lnTo>
                    <a:pt x="1058" y="90"/>
                  </a:lnTo>
                  <a:lnTo>
                    <a:pt x="1060" y="90"/>
                  </a:lnTo>
                  <a:lnTo>
                    <a:pt x="1060" y="91"/>
                  </a:lnTo>
                  <a:lnTo>
                    <a:pt x="1062" y="93"/>
                  </a:lnTo>
                  <a:lnTo>
                    <a:pt x="1062" y="94"/>
                  </a:lnTo>
                  <a:lnTo>
                    <a:pt x="1063" y="95"/>
                  </a:lnTo>
                  <a:lnTo>
                    <a:pt x="1065" y="97"/>
                  </a:lnTo>
                  <a:lnTo>
                    <a:pt x="1066" y="97"/>
                  </a:lnTo>
                  <a:lnTo>
                    <a:pt x="1066" y="96"/>
                  </a:lnTo>
                  <a:lnTo>
                    <a:pt x="1068" y="98"/>
                  </a:lnTo>
                  <a:lnTo>
                    <a:pt x="1068" y="99"/>
                  </a:lnTo>
                  <a:lnTo>
                    <a:pt x="1070" y="100"/>
                  </a:lnTo>
                  <a:lnTo>
                    <a:pt x="1070" y="101"/>
                  </a:lnTo>
                  <a:lnTo>
                    <a:pt x="1071" y="101"/>
                  </a:lnTo>
                  <a:lnTo>
                    <a:pt x="1072" y="102"/>
                  </a:lnTo>
                  <a:lnTo>
                    <a:pt x="1073" y="103"/>
                  </a:lnTo>
                  <a:lnTo>
                    <a:pt x="1074" y="104"/>
                  </a:lnTo>
                  <a:lnTo>
                    <a:pt x="1075" y="107"/>
                  </a:lnTo>
                  <a:lnTo>
                    <a:pt x="1076" y="108"/>
                  </a:lnTo>
                  <a:lnTo>
                    <a:pt x="1076" y="109"/>
                  </a:lnTo>
                  <a:lnTo>
                    <a:pt x="1077" y="110"/>
                  </a:lnTo>
                  <a:lnTo>
                    <a:pt x="1078" y="111"/>
                  </a:lnTo>
                  <a:lnTo>
                    <a:pt x="1079" y="113"/>
                  </a:lnTo>
                  <a:lnTo>
                    <a:pt x="1080" y="115"/>
                  </a:lnTo>
                  <a:lnTo>
                    <a:pt x="1081" y="115"/>
                  </a:lnTo>
                  <a:lnTo>
                    <a:pt x="1081" y="117"/>
                  </a:lnTo>
                  <a:lnTo>
                    <a:pt x="1082" y="117"/>
                  </a:lnTo>
                  <a:lnTo>
                    <a:pt x="1083" y="118"/>
                  </a:lnTo>
                  <a:lnTo>
                    <a:pt x="1084" y="120"/>
                  </a:lnTo>
                  <a:lnTo>
                    <a:pt x="1085" y="122"/>
                  </a:lnTo>
                  <a:lnTo>
                    <a:pt x="1086" y="122"/>
                  </a:lnTo>
                  <a:lnTo>
                    <a:pt x="1087" y="123"/>
                  </a:lnTo>
                  <a:lnTo>
                    <a:pt x="1088" y="124"/>
                  </a:lnTo>
                  <a:lnTo>
                    <a:pt x="1089" y="125"/>
                  </a:lnTo>
                  <a:lnTo>
                    <a:pt x="1089" y="127"/>
                  </a:lnTo>
                  <a:lnTo>
                    <a:pt x="1090" y="127"/>
                  </a:lnTo>
                  <a:lnTo>
                    <a:pt x="1091" y="127"/>
                  </a:lnTo>
                  <a:lnTo>
                    <a:pt x="1092" y="128"/>
                  </a:lnTo>
                  <a:lnTo>
                    <a:pt x="1093" y="130"/>
                  </a:lnTo>
                  <a:lnTo>
                    <a:pt x="1094" y="130"/>
                  </a:lnTo>
                  <a:lnTo>
                    <a:pt x="1095" y="130"/>
                  </a:lnTo>
                  <a:lnTo>
                    <a:pt x="1097" y="131"/>
                  </a:lnTo>
                  <a:lnTo>
                    <a:pt x="1098" y="132"/>
                  </a:lnTo>
                  <a:lnTo>
                    <a:pt x="1099" y="131"/>
                  </a:lnTo>
                  <a:lnTo>
                    <a:pt x="1100" y="132"/>
                  </a:lnTo>
                  <a:lnTo>
                    <a:pt x="1102" y="131"/>
                  </a:lnTo>
                  <a:lnTo>
                    <a:pt x="1102" y="130"/>
                  </a:lnTo>
                  <a:lnTo>
                    <a:pt x="1104" y="131"/>
                  </a:lnTo>
                  <a:lnTo>
                    <a:pt x="1105" y="131"/>
                  </a:lnTo>
                  <a:lnTo>
                    <a:pt x="1106" y="130"/>
                  </a:lnTo>
                  <a:lnTo>
                    <a:pt x="1107" y="129"/>
                  </a:lnTo>
                  <a:lnTo>
                    <a:pt x="1108" y="130"/>
                  </a:lnTo>
                  <a:lnTo>
                    <a:pt x="1108" y="131"/>
                  </a:lnTo>
                  <a:lnTo>
                    <a:pt x="1110" y="131"/>
                  </a:lnTo>
                  <a:lnTo>
                    <a:pt x="1112" y="130"/>
                  </a:lnTo>
                  <a:lnTo>
                    <a:pt x="1112" y="129"/>
                  </a:lnTo>
                  <a:lnTo>
                    <a:pt x="1113" y="129"/>
                  </a:lnTo>
                  <a:lnTo>
                    <a:pt x="1114" y="130"/>
                  </a:lnTo>
                  <a:lnTo>
                    <a:pt x="1115" y="130"/>
                  </a:lnTo>
                  <a:lnTo>
                    <a:pt x="1116" y="129"/>
                  </a:lnTo>
                  <a:lnTo>
                    <a:pt x="1116" y="130"/>
                  </a:lnTo>
                  <a:lnTo>
                    <a:pt x="1118" y="130"/>
                  </a:lnTo>
                  <a:lnTo>
                    <a:pt x="1118" y="131"/>
                  </a:lnTo>
                  <a:lnTo>
                    <a:pt x="1120" y="133"/>
                  </a:lnTo>
                  <a:lnTo>
                    <a:pt x="1121" y="133"/>
                  </a:lnTo>
                  <a:lnTo>
                    <a:pt x="1122" y="132"/>
                  </a:lnTo>
                  <a:lnTo>
                    <a:pt x="1123" y="133"/>
                  </a:lnTo>
                  <a:lnTo>
                    <a:pt x="1123" y="132"/>
                  </a:lnTo>
                  <a:lnTo>
                    <a:pt x="1125" y="133"/>
                  </a:lnTo>
                  <a:lnTo>
                    <a:pt x="1126" y="133"/>
                  </a:lnTo>
                  <a:lnTo>
                    <a:pt x="1127" y="131"/>
                  </a:lnTo>
                  <a:lnTo>
                    <a:pt x="1128" y="133"/>
                  </a:lnTo>
                  <a:lnTo>
                    <a:pt x="1129" y="132"/>
                  </a:lnTo>
                  <a:lnTo>
                    <a:pt x="1131" y="132"/>
                  </a:lnTo>
                  <a:lnTo>
                    <a:pt x="1131" y="133"/>
                  </a:lnTo>
                  <a:lnTo>
                    <a:pt x="1132" y="133"/>
                  </a:lnTo>
                  <a:lnTo>
                    <a:pt x="1133" y="132"/>
                  </a:lnTo>
                  <a:lnTo>
                    <a:pt x="1134" y="133"/>
                  </a:lnTo>
                  <a:lnTo>
                    <a:pt x="1135" y="133"/>
                  </a:lnTo>
                  <a:lnTo>
                    <a:pt x="1136" y="133"/>
                  </a:lnTo>
                  <a:lnTo>
                    <a:pt x="1137" y="132"/>
                  </a:lnTo>
                  <a:lnTo>
                    <a:pt x="1137" y="133"/>
                  </a:lnTo>
                  <a:lnTo>
                    <a:pt x="1139" y="132"/>
                  </a:lnTo>
                  <a:lnTo>
                    <a:pt x="1141" y="131"/>
                  </a:lnTo>
                  <a:lnTo>
                    <a:pt x="1142" y="130"/>
                  </a:lnTo>
                  <a:lnTo>
                    <a:pt x="1144" y="130"/>
                  </a:lnTo>
                  <a:lnTo>
                    <a:pt x="1146" y="130"/>
                  </a:lnTo>
                  <a:lnTo>
                    <a:pt x="1147" y="130"/>
                  </a:lnTo>
                  <a:lnTo>
                    <a:pt x="1148" y="130"/>
                  </a:lnTo>
                  <a:lnTo>
                    <a:pt x="1149" y="130"/>
                  </a:lnTo>
                  <a:lnTo>
                    <a:pt x="1150" y="130"/>
                  </a:lnTo>
                  <a:lnTo>
                    <a:pt x="1150" y="131"/>
                  </a:lnTo>
                  <a:lnTo>
                    <a:pt x="1152" y="130"/>
                  </a:lnTo>
                  <a:lnTo>
                    <a:pt x="1153" y="131"/>
                  </a:lnTo>
                  <a:lnTo>
                    <a:pt x="1154" y="131"/>
                  </a:lnTo>
                  <a:lnTo>
                    <a:pt x="1155" y="131"/>
                  </a:lnTo>
                  <a:lnTo>
                    <a:pt x="1157" y="131"/>
                  </a:lnTo>
                  <a:lnTo>
                    <a:pt x="1158" y="131"/>
                  </a:lnTo>
                  <a:lnTo>
                    <a:pt x="1158" y="130"/>
                  </a:lnTo>
                  <a:lnTo>
                    <a:pt x="1160" y="130"/>
                  </a:lnTo>
                  <a:lnTo>
                    <a:pt x="1162" y="130"/>
                  </a:lnTo>
                  <a:lnTo>
                    <a:pt x="1163" y="130"/>
                  </a:lnTo>
                  <a:lnTo>
                    <a:pt x="1165" y="130"/>
                  </a:lnTo>
                  <a:lnTo>
                    <a:pt x="1167" y="130"/>
                  </a:lnTo>
                  <a:lnTo>
                    <a:pt x="1168" y="130"/>
                  </a:lnTo>
                  <a:lnTo>
                    <a:pt x="1170" y="130"/>
                  </a:lnTo>
                  <a:lnTo>
                    <a:pt x="1171" y="131"/>
                  </a:lnTo>
                  <a:lnTo>
                    <a:pt x="1173" y="131"/>
                  </a:lnTo>
                  <a:lnTo>
                    <a:pt x="1175" y="130"/>
                  </a:lnTo>
                  <a:lnTo>
                    <a:pt x="1176" y="130"/>
                  </a:lnTo>
                  <a:lnTo>
                    <a:pt x="1177" y="131"/>
                  </a:lnTo>
                  <a:lnTo>
                    <a:pt x="1178" y="130"/>
                  </a:lnTo>
                  <a:lnTo>
                    <a:pt x="1179" y="130"/>
                  </a:lnTo>
                  <a:lnTo>
                    <a:pt x="1179" y="131"/>
                  </a:lnTo>
                  <a:lnTo>
                    <a:pt x="1181" y="130"/>
                  </a:lnTo>
                  <a:lnTo>
                    <a:pt x="1182" y="131"/>
                  </a:lnTo>
                  <a:lnTo>
                    <a:pt x="1183" y="130"/>
                  </a:lnTo>
                  <a:lnTo>
                    <a:pt x="1184" y="130"/>
                  </a:lnTo>
                  <a:lnTo>
                    <a:pt x="1186" y="130"/>
                  </a:lnTo>
                  <a:lnTo>
                    <a:pt x="1186" y="131"/>
                  </a:lnTo>
                  <a:lnTo>
                    <a:pt x="1188" y="130"/>
                  </a:lnTo>
                  <a:lnTo>
                    <a:pt x="1189" y="131"/>
                  </a:lnTo>
                  <a:lnTo>
                    <a:pt x="1190" y="130"/>
                  </a:lnTo>
                  <a:lnTo>
                    <a:pt x="1191" y="130"/>
                  </a:lnTo>
                  <a:lnTo>
                    <a:pt x="1192" y="132"/>
                  </a:lnTo>
                  <a:lnTo>
                    <a:pt x="1193" y="131"/>
                  </a:lnTo>
                  <a:lnTo>
                    <a:pt x="1194" y="131"/>
                  </a:lnTo>
                  <a:lnTo>
                    <a:pt x="1194" y="132"/>
                  </a:lnTo>
                  <a:lnTo>
                    <a:pt x="1196" y="133"/>
                  </a:lnTo>
                  <a:lnTo>
                    <a:pt x="1197" y="133"/>
                  </a:lnTo>
                  <a:lnTo>
                    <a:pt x="1198" y="133"/>
                  </a:lnTo>
                  <a:lnTo>
                    <a:pt x="1199" y="133"/>
                  </a:lnTo>
                  <a:lnTo>
                    <a:pt x="1200" y="133"/>
                  </a:lnTo>
                  <a:lnTo>
                    <a:pt x="1202" y="133"/>
                  </a:lnTo>
                  <a:lnTo>
                    <a:pt x="1204" y="133"/>
                  </a:lnTo>
                  <a:lnTo>
                    <a:pt x="1205" y="133"/>
                  </a:lnTo>
                  <a:lnTo>
                    <a:pt x="1206" y="133"/>
                  </a:lnTo>
                  <a:lnTo>
                    <a:pt x="1207" y="133"/>
                  </a:lnTo>
                  <a:lnTo>
                    <a:pt x="1209" y="135"/>
                  </a:lnTo>
                  <a:lnTo>
                    <a:pt x="1210" y="134"/>
                  </a:lnTo>
                  <a:lnTo>
                    <a:pt x="1212" y="134"/>
                  </a:lnTo>
                  <a:lnTo>
                    <a:pt x="1213" y="134"/>
                  </a:lnTo>
                  <a:lnTo>
                    <a:pt x="1215" y="133"/>
                  </a:lnTo>
                  <a:lnTo>
                    <a:pt x="1216" y="134"/>
                  </a:lnTo>
                  <a:lnTo>
                    <a:pt x="1217" y="134"/>
                  </a:lnTo>
                  <a:lnTo>
                    <a:pt x="1218" y="134"/>
                  </a:lnTo>
                  <a:lnTo>
                    <a:pt x="1219" y="136"/>
                  </a:lnTo>
                  <a:lnTo>
                    <a:pt x="1220" y="136"/>
                  </a:lnTo>
                  <a:lnTo>
                    <a:pt x="1221" y="136"/>
                  </a:lnTo>
                  <a:lnTo>
                    <a:pt x="1223" y="136"/>
                  </a:lnTo>
                  <a:lnTo>
                    <a:pt x="1225" y="135"/>
                  </a:lnTo>
                  <a:lnTo>
                    <a:pt x="1226" y="136"/>
                  </a:lnTo>
                  <a:lnTo>
                    <a:pt x="1227" y="135"/>
                  </a:lnTo>
                  <a:lnTo>
                    <a:pt x="1228" y="135"/>
                  </a:lnTo>
                  <a:lnTo>
                    <a:pt x="1230" y="134"/>
                  </a:lnTo>
                  <a:lnTo>
                    <a:pt x="1230" y="133"/>
                  </a:lnTo>
                  <a:lnTo>
                    <a:pt x="1231" y="133"/>
                  </a:lnTo>
                  <a:lnTo>
                    <a:pt x="1232" y="133"/>
                  </a:lnTo>
                  <a:lnTo>
                    <a:pt x="1233" y="132"/>
                  </a:lnTo>
                  <a:lnTo>
                    <a:pt x="1234" y="132"/>
                  </a:lnTo>
                  <a:lnTo>
                    <a:pt x="1236" y="132"/>
                  </a:lnTo>
                  <a:lnTo>
                    <a:pt x="1236" y="133"/>
                  </a:lnTo>
                  <a:lnTo>
                    <a:pt x="1237" y="134"/>
                  </a:lnTo>
                  <a:lnTo>
                    <a:pt x="1238" y="133"/>
                  </a:lnTo>
                  <a:lnTo>
                    <a:pt x="1239" y="133"/>
                  </a:lnTo>
                  <a:lnTo>
                    <a:pt x="1241" y="133"/>
                  </a:lnTo>
                  <a:lnTo>
                    <a:pt x="1242" y="133"/>
                  </a:lnTo>
                  <a:lnTo>
                    <a:pt x="1244" y="133"/>
                  </a:lnTo>
                  <a:lnTo>
                    <a:pt x="1245" y="133"/>
                  </a:lnTo>
                  <a:lnTo>
                    <a:pt x="1246" y="132"/>
                  </a:lnTo>
                  <a:lnTo>
                    <a:pt x="1247" y="132"/>
                  </a:lnTo>
                  <a:lnTo>
                    <a:pt x="1247" y="130"/>
                  </a:lnTo>
                  <a:lnTo>
                    <a:pt x="1249" y="130"/>
                  </a:lnTo>
                  <a:lnTo>
                    <a:pt x="1250" y="130"/>
                  </a:lnTo>
                  <a:lnTo>
                    <a:pt x="1251" y="130"/>
                  </a:lnTo>
                  <a:lnTo>
                    <a:pt x="1252" y="130"/>
                  </a:lnTo>
                  <a:lnTo>
                    <a:pt x="1253" y="129"/>
                  </a:lnTo>
                  <a:lnTo>
                    <a:pt x="1254" y="129"/>
                  </a:lnTo>
                  <a:lnTo>
                    <a:pt x="1255" y="129"/>
                  </a:lnTo>
                  <a:lnTo>
                    <a:pt x="1255" y="128"/>
                  </a:lnTo>
                  <a:lnTo>
                    <a:pt x="1257" y="129"/>
                  </a:lnTo>
                  <a:lnTo>
                    <a:pt x="1257" y="127"/>
                  </a:lnTo>
                  <a:lnTo>
                    <a:pt x="1259" y="128"/>
                  </a:lnTo>
                  <a:lnTo>
                    <a:pt x="1259" y="127"/>
                  </a:lnTo>
                  <a:lnTo>
                    <a:pt x="1260" y="126"/>
                  </a:lnTo>
                  <a:lnTo>
                    <a:pt x="1262" y="125"/>
                  </a:lnTo>
                  <a:lnTo>
                    <a:pt x="1263" y="124"/>
                  </a:lnTo>
                  <a:lnTo>
                    <a:pt x="1265" y="124"/>
                  </a:lnTo>
                  <a:lnTo>
                    <a:pt x="1265" y="123"/>
                  </a:lnTo>
                  <a:lnTo>
                    <a:pt x="1267" y="124"/>
                  </a:lnTo>
                  <a:lnTo>
                    <a:pt x="1268" y="124"/>
                  </a:lnTo>
                  <a:lnTo>
                    <a:pt x="1268" y="123"/>
                  </a:lnTo>
                  <a:lnTo>
                    <a:pt x="1270" y="124"/>
                  </a:lnTo>
                  <a:lnTo>
                    <a:pt x="1270" y="123"/>
                  </a:lnTo>
                  <a:lnTo>
                    <a:pt x="1272" y="122"/>
                  </a:lnTo>
                  <a:lnTo>
                    <a:pt x="1272" y="123"/>
                  </a:lnTo>
                  <a:lnTo>
                    <a:pt x="1273" y="123"/>
                  </a:lnTo>
                  <a:lnTo>
                    <a:pt x="1274" y="121"/>
                  </a:lnTo>
                  <a:lnTo>
                    <a:pt x="1275" y="122"/>
                  </a:lnTo>
                  <a:lnTo>
                    <a:pt x="1276" y="121"/>
                  </a:lnTo>
                  <a:lnTo>
                    <a:pt x="1278" y="122"/>
                  </a:lnTo>
                  <a:lnTo>
                    <a:pt x="1279" y="121"/>
                  </a:lnTo>
                  <a:lnTo>
                    <a:pt x="1280" y="121"/>
                  </a:lnTo>
                  <a:lnTo>
                    <a:pt x="1281" y="120"/>
                  </a:lnTo>
                  <a:lnTo>
                    <a:pt x="1282" y="120"/>
                  </a:lnTo>
                  <a:lnTo>
                    <a:pt x="1283" y="118"/>
                  </a:lnTo>
                  <a:lnTo>
                    <a:pt x="1284" y="118"/>
                  </a:lnTo>
                  <a:lnTo>
                    <a:pt x="1285" y="119"/>
                  </a:lnTo>
                  <a:lnTo>
                    <a:pt x="1286" y="119"/>
                  </a:lnTo>
                  <a:lnTo>
                    <a:pt x="1286" y="118"/>
                  </a:lnTo>
                  <a:lnTo>
                    <a:pt x="1288" y="119"/>
                  </a:lnTo>
                  <a:lnTo>
                    <a:pt x="1289" y="119"/>
                  </a:lnTo>
                  <a:lnTo>
                    <a:pt x="1289" y="118"/>
                  </a:lnTo>
                  <a:lnTo>
                    <a:pt x="1291" y="118"/>
                  </a:lnTo>
                  <a:lnTo>
                    <a:pt x="1291" y="119"/>
                  </a:lnTo>
                  <a:lnTo>
                    <a:pt x="1293" y="118"/>
                  </a:lnTo>
                  <a:lnTo>
                    <a:pt x="1294" y="118"/>
                  </a:lnTo>
                  <a:lnTo>
                    <a:pt x="1295" y="117"/>
                  </a:lnTo>
                  <a:lnTo>
                    <a:pt x="1296" y="118"/>
                  </a:lnTo>
                  <a:lnTo>
                    <a:pt x="1297" y="117"/>
                  </a:lnTo>
                  <a:lnTo>
                    <a:pt x="1298" y="119"/>
                  </a:lnTo>
                  <a:lnTo>
                    <a:pt x="1299" y="119"/>
                  </a:lnTo>
                  <a:lnTo>
                    <a:pt x="1301" y="119"/>
                  </a:lnTo>
                  <a:lnTo>
                    <a:pt x="1302" y="119"/>
                  </a:lnTo>
                  <a:lnTo>
                    <a:pt x="1304" y="119"/>
                  </a:lnTo>
                  <a:lnTo>
                    <a:pt x="1305" y="119"/>
                  </a:lnTo>
                  <a:lnTo>
                    <a:pt x="1307" y="119"/>
                  </a:lnTo>
                  <a:lnTo>
                    <a:pt x="1309" y="119"/>
                  </a:lnTo>
                  <a:lnTo>
                    <a:pt x="1310" y="119"/>
                  </a:lnTo>
                  <a:lnTo>
                    <a:pt x="1312" y="119"/>
                  </a:lnTo>
                  <a:lnTo>
                    <a:pt x="1313" y="120"/>
                  </a:lnTo>
                  <a:lnTo>
                    <a:pt x="1314" y="120"/>
                  </a:lnTo>
                  <a:lnTo>
                    <a:pt x="1315" y="120"/>
                  </a:lnTo>
                  <a:lnTo>
                    <a:pt x="1316" y="119"/>
                  </a:lnTo>
                  <a:lnTo>
                    <a:pt x="1317" y="119"/>
                  </a:lnTo>
                  <a:lnTo>
                    <a:pt x="1318" y="119"/>
                  </a:lnTo>
                  <a:lnTo>
                    <a:pt x="1319" y="120"/>
                  </a:lnTo>
                  <a:lnTo>
                    <a:pt x="1320" y="120"/>
                  </a:lnTo>
                  <a:lnTo>
                    <a:pt x="1322" y="120"/>
                  </a:lnTo>
                  <a:lnTo>
                    <a:pt x="1323" y="120"/>
                  </a:lnTo>
                  <a:lnTo>
                    <a:pt x="1325" y="120"/>
                  </a:lnTo>
                  <a:lnTo>
                    <a:pt x="1326" y="121"/>
                  </a:lnTo>
                  <a:lnTo>
                    <a:pt x="1326" y="120"/>
                  </a:lnTo>
                  <a:lnTo>
                    <a:pt x="1328" y="120"/>
                  </a:lnTo>
                  <a:lnTo>
                    <a:pt x="1330" y="120"/>
                  </a:lnTo>
                  <a:lnTo>
                    <a:pt x="1331" y="120"/>
                  </a:lnTo>
                  <a:lnTo>
                    <a:pt x="1331" y="121"/>
                  </a:lnTo>
                  <a:lnTo>
                    <a:pt x="1333" y="120"/>
                  </a:lnTo>
                  <a:lnTo>
                    <a:pt x="1334" y="122"/>
                  </a:lnTo>
                  <a:lnTo>
                    <a:pt x="1335" y="122"/>
                  </a:lnTo>
                  <a:lnTo>
                    <a:pt x="1336" y="122"/>
                  </a:lnTo>
                  <a:lnTo>
                    <a:pt x="1338" y="122"/>
                  </a:lnTo>
                  <a:lnTo>
                    <a:pt x="1339" y="122"/>
                  </a:lnTo>
                  <a:lnTo>
                    <a:pt x="1341" y="122"/>
                  </a:lnTo>
                  <a:lnTo>
                    <a:pt x="1343" y="121"/>
                  </a:lnTo>
                  <a:lnTo>
                    <a:pt x="1344" y="121"/>
                  </a:lnTo>
                  <a:lnTo>
                    <a:pt x="1345" y="123"/>
                  </a:lnTo>
                  <a:lnTo>
                    <a:pt x="1346" y="123"/>
                  </a:lnTo>
                  <a:lnTo>
                    <a:pt x="1347" y="123"/>
                  </a:lnTo>
                  <a:lnTo>
                    <a:pt x="1348" y="123"/>
                  </a:lnTo>
                  <a:lnTo>
                    <a:pt x="1349" y="123"/>
                  </a:lnTo>
                  <a:lnTo>
                    <a:pt x="1351" y="123"/>
                  </a:lnTo>
                  <a:lnTo>
                    <a:pt x="1352" y="123"/>
                  </a:lnTo>
                  <a:lnTo>
                    <a:pt x="1352" y="122"/>
                  </a:lnTo>
                  <a:lnTo>
                    <a:pt x="1354" y="123"/>
                  </a:lnTo>
                  <a:lnTo>
                    <a:pt x="1355" y="123"/>
                  </a:lnTo>
                  <a:lnTo>
                    <a:pt x="1356" y="123"/>
                  </a:lnTo>
                  <a:lnTo>
                    <a:pt x="1357" y="123"/>
                  </a:lnTo>
                  <a:lnTo>
                    <a:pt x="1358" y="122"/>
                  </a:lnTo>
                  <a:lnTo>
                    <a:pt x="1359" y="122"/>
                  </a:lnTo>
                  <a:lnTo>
                    <a:pt x="1360" y="122"/>
                  </a:lnTo>
                  <a:lnTo>
                    <a:pt x="1362" y="122"/>
                  </a:lnTo>
                  <a:lnTo>
                    <a:pt x="1364" y="122"/>
                  </a:lnTo>
                  <a:lnTo>
                    <a:pt x="1365" y="122"/>
                  </a:lnTo>
                  <a:lnTo>
                    <a:pt x="1367" y="121"/>
                  </a:lnTo>
                  <a:lnTo>
                    <a:pt x="1368" y="121"/>
                  </a:lnTo>
                  <a:lnTo>
                    <a:pt x="1370" y="122"/>
                  </a:lnTo>
                  <a:lnTo>
                    <a:pt x="1371" y="121"/>
                  </a:lnTo>
                  <a:lnTo>
                    <a:pt x="1372" y="122"/>
                  </a:lnTo>
                  <a:lnTo>
                    <a:pt x="1373" y="122"/>
                  </a:lnTo>
                  <a:lnTo>
                    <a:pt x="1374" y="123"/>
                  </a:lnTo>
                  <a:lnTo>
                    <a:pt x="1375" y="123"/>
                  </a:lnTo>
                  <a:lnTo>
                    <a:pt x="1375" y="122"/>
                  </a:lnTo>
                  <a:lnTo>
                    <a:pt x="1377" y="123"/>
                  </a:lnTo>
                  <a:lnTo>
                    <a:pt x="1378" y="123"/>
                  </a:lnTo>
                  <a:lnTo>
                    <a:pt x="1379" y="123"/>
                  </a:lnTo>
                  <a:lnTo>
                    <a:pt x="1380" y="123"/>
                  </a:lnTo>
                  <a:lnTo>
                    <a:pt x="1381" y="123"/>
                  </a:lnTo>
                  <a:lnTo>
                    <a:pt x="1382" y="122"/>
                  </a:lnTo>
                  <a:lnTo>
                    <a:pt x="1383" y="122"/>
                  </a:lnTo>
                  <a:lnTo>
                    <a:pt x="1383" y="123"/>
                  </a:lnTo>
                  <a:lnTo>
                    <a:pt x="1385" y="123"/>
                  </a:lnTo>
                  <a:lnTo>
                    <a:pt x="1386" y="123"/>
                  </a:lnTo>
                  <a:lnTo>
                    <a:pt x="1387" y="123"/>
                  </a:lnTo>
                  <a:lnTo>
                    <a:pt x="1388" y="123"/>
                  </a:lnTo>
                  <a:lnTo>
                    <a:pt x="1389" y="123"/>
                  </a:lnTo>
                  <a:lnTo>
                    <a:pt x="1391" y="123"/>
                  </a:lnTo>
                  <a:lnTo>
                    <a:pt x="1391" y="124"/>
                  </a:lnTo>
                  <a:lnTo>
                    <a:pt x="1393" y="123"/>
                  </a:lnTo>
                  <a:lnTo>
                    <a:pt x="1394" y="123"/>
                  </a:lnTo>
                  <a:lnTo>
                    <a:pt x="1394" y="124"/>
                  </a:lnTo>
                  <a:lnTo>
                    <a:pt x="1396" y="123"/>
                  </a:lnTo>
                  <a:lnTo>
                    <a:pt x="1396" y="124"/>
                  </a:lnTo>
                  <a:lnTo>
                    <a:pt x="1397" y="123"/>
                  </a:lnTo>
                  <a:lnTo>
                    <a:pt x="1398" y="123"/>
                  </a:lnTo>
                  <a:lnTo>
                    <a:pt x="1399" y="123"/>
                  </a:lnTo>
                  <a:lnTo>
                    <a:pt x="1400" y="123"/>
                  </a:lnTo>
                  <a:lnTo>
                    <a:pt x="1401" y="123"/>
                  </a:lnTo>
                  <a:lnTo>
                    <a:pt x="1402" y="123"/>
                  </a:lnTo>
                  <a:lnTo>
                    <a:pt x="1403" y="123"/>
                  </a:lnTo>
                  <a:lnTo>
                    <a:pt x="1404" y="123"/>
                  </a:lnTo>
                  <a:lnTo>
                    <a:pt x="1404" y="124"/>
                  </a:lnTo>
                  <a:lnTo>
                    <a:pt x="1406" y="123"/>
                  </a:lnTo>
                  <a:lnTo>
                    <a:pt x="1407" y="123"/>
                  </a:lnTo>
                  <a:lnTo>
                    <a:pt x="1408" y="124"/>
                  </a:lnTo>
                  <a:lnTo>
                    <a:pt x="1409" y="123"/>
                  </a:lnTo>
                  <a:lnTo>
                    <a:pt x="1410" y="124"/>
                  </a:lnTo>
                  <a:lnTo>
                    <a:pt x="1410" y="123"/>
                  </a:lnTo>
                  <a:lnTo>
                    <a:pt x="1412" y="123"/>
                  </a:lnTo>
                  <a:lnTo>
                    <a:pt x="1412" y="124"/>
                  </a:lnTo>
                  <a:lnTo>
                    <a:pt x="1414" y="123"/>
                  </a:lnTo>
                  <a:lnTo>
                    <a:pt x="1414" y="125"/>
                  </a:lnTo>
                  <a:lnTo>
                    <a:pt x="1415" y="124"/>
                  </a:lnTo>
                  <a:lnTo>
                    <a:pt x="1415" y="123"/>
                  </a:lnTo>
                  <a:lnTo>
                    <a:pt x="1417" y="125"/>
                  </a:lnTo>
                  <a:lnTo>
                    <a:pt x="1417" y="126"/>
                  </a:lnTo>
                  <a:lnTo>
                    <a:pt x="1419" y="123"/>
                  </a:lnTo>
                  <a:lnTo>
                    <a:pt x="1419" y="124"/>
                  </a:lnTo>
                  <a:lnTo>
                    <a:pt x="1420" y="124"/>
                  </a:lnTo>
                  <a:lnTo>
                    <a:pt x="1421" y="126"/>
                  </a:lnTo>
                  <a:lnTo>
                    <a:pt x="1422" y="125"/>
                  </a:lnTo>
                  <a:lnTo>
                    <a:pt x="1423" y="126"/>
                  </a:lnTo>
                  <a:lnTo>
                    <a:pt x="1423" y="124"/>
                  </a:lnTo>
                  <a:lnTo>
                    <a:pt x="1425" y="124"/>
                  </a:lnTo>
                  <a:lnTo>
                    <a:pt x="1425" y="125"/>
                  </a:lnTo>
                  <a:lnTo>
                    <a:pt x="1426" y="126"/>
                  </a:lnTo>
                  <a:lnTo>
                    <a:pt x="1427" y="126"/>
                  </a:lnTo>
                  <a:lnTo>
                    <a:pt x="1428" y="126"/>
                  </a:lnTo>
                  <a:lnTo>
                    <a:pt x="1430" y="125"/>
                  </a:lnTo>
                  <a:lnTo>
                    <a:pt x="1431" y="126"/>
                  </a:lnTo>
                  <a:lnTo>
                    <a:pt x="1432" y="125"/>
                  </a:lnTo>
                  <a:lnTo>
                    <a:pt x="1433" y="126"/>
                  </a:lnTo>
                  <a:lnTo>
                    <a:pt x="1435" y="125"/>
                  </a:lnTo>
                  <a:lnTo>
                    <a:pt x="1435" y="126"/>
                  </a:lnTo>
                  <a:lnTo>
                    <a:pt x="1436" y="126"/>
                  </a:lnTo>
                  <a:lnTo>
                    <a:pt x="1436" y="125"/>
                  </a:lnTo>
                  <a:lnTo>
                    <a:pt x="1438" y="124"/>
                  </a:lnTo>
                  <a:lnTo>
                    <a:pt x="1438" y="125"/>
                  </a:lnTo>
                  <a:lnTo>
                    <a:pt x="1439" y="126"/>
                  </a:lnTo>
                  <a:lnTo>
                    <a:pt x="1440" y="126"/>
                  </a:lnTo>
                  <a:lnTo>
                    <a:pt x="1441" y="125"/>
                  </a:lnTo>
                  <a:lnTo>
                    <a:pt x="1442" y="126"/>
                  </a:lnTo>
                  <a:lnTo>
                    <a:pt x="1443" y="126"/>
                  </a:lnTo>
                  <a:lnTo>
                    <a:pt x="1444" y="126"/>
                  </a:lnTo>
                  <a:lnTo>
                    <a:pt x="1444" y="125"/>
                  </a:lnTo>
                  <a:lnTo>
                    <a:pt x="1446" y="126"/>
                  </a:lnTo>
                  <a:lnTo>
                    <a:pt x="1446" y="125"/>
                  </a:lnTo>
                  <a:lnTo>
                    <a:pt x="1447" y="126"/>
                  </a:lnTo>
                  <a:lnTo>
                    <a:pt x="1448" y="125"/>
                  </a:lnTo>
                  <a:lnTo>
                    <a:pt x="1449" y="126"/>
                  </a:lnTo>
                  <a:lnTo>
                    <a:pt x="1450" y="127"/>
                  </a:lnTo>
                  <a:lnTo>
                    <a:pt x="1451" y="126"/>
                  </a:lnTo>
                  <a:lnTo>
                    <a:pt x="1452" y="125"/>
                  </a:lnTo>
                  <a:lnTo>
                    <a:pt x="1452" y="126"/>
                  </a:lnTo>
                  <a:lnTo>
                    <a:pt x="1454" y="126"/>
                  </a:lnTo>
                  <a:lnTo>
                    <a:pt x="1454" y="125"/>
                  </a:lnTo>
                  <a:lnTo>
                    <a:pt x="1456" y="126"/>
                  </a:lnTo>
                  <a:lnTo>
                    <a:pt x="1457" y="126"/>
                  </a:lnTo>
                  <a:lnTo>
                    <a:pt x="1458" y="127"/>
                  </a:lnTo>
                  <a:lnTo>
                    <a:pt x="1459" y="127"/>
                  </a:lnTo>
                  <a:lnTo>
                    <a:pt x="1460" y="127"/>
                  </a:lnTo>
                  <a:lnTo>
                    <a:pt x="1461" y="127"/>
                  </a:lnTo>
                  <a:lnTo>
                    <a:pt x="1462" y="126"/>
                  </a:lnTo>
                  <a:lnTo>
                    <a:pt x="1463" y="127"/>
                  </a:lnTo>
                  <a:lnTo>
                    <a:pt x="1464" y="127"/>
                  </a:lnTo>
                  <a:lnTo>
                    <a:pt x="1465" y="127"/>
                  </a:lnTo>
                  <a:lnTo>
                    <a:pt x="1467" y="127"/>
                  </a:lnTo>
                  <a:lnTo>
                    <a:pt x="1469" y="127"/>
                  </a:lnTo>
                  <a:lnTo>
                    <a:pt x="1469" y="125"/>
                  </a:lnTo>
                  <a:lnTo>
                    <a:pt x="1470" y="127"/>
                  </a:lnTo>
                  <a:lnTo>
                    <a:pt x="1472" y="127"/>
                  </a:lnTo>
                  <a:lnTo>
                    <a:pt x="1473" y="127"/>
                  </a:lnTo>
                  <a:lnTo>
                    <a:pt x="1475" y="127"/>
                  </a:lnTo>
                  <a:lnTo>
                    <a:pt x="1477" y="127"/>
                  </a:lnTo>
                  <a:lnTo>
                    <a:pt x="1478" y="127"/>
                  </a:lnTo>
                  <a:lnTo>
                    <a:pt x="1480" y="127"/>
                  </a:lnTo>
                  <a:lnTo>
                    <a:pt x="1482" y="127"/>
                  </a:lnTo>
                  <a:lnTo>
                    <a:pt x="1483" y="128"/>
                  </a:lnTo>
                  <a:lnTo>
                    <a:pt x="1484" y="127"/>
                  </a:lnTo>
                  <a:lnTo>
                    <a:pt x="1485" y="127"/>
                  </a:lnTo>
                  <a:lnTo>
                    <a:pt x="1486" y="127"/>
                  </a:lnTo>
                  <a:lnTo>
                    <a:pt x="1487" y="127"/>
                  </a:lnTo>
                  <a:lnTo>
                    <a:pt x="1488" y="127"/>
                  </a:lnTo>
                  <a:lnTo>
                    <a:pt x="1490" y="127"/>
                  </a:lnTo>
                  <a:lnTo>
                    <a:pt x="1491" y="128"/>
                  </a:lnTo>
                  <a:lnTo>
                    <a:pt x="1493" y="127"/>
                  </a:lnTo>
                  <a:lnTo>
                    <a:pt x="1494" y="127"/>
                  </a:lnTo>
                  <a:lnTo>
                    <a:pt x="1494" y="128"/>
                  </a:lnTo>
                  <a:lnTo>
                    <a:pt x="1496" y="127"/>
                  </a:lnTo>
                  <a:lnTo>
                    <a:pt x="1497" y="128"/>
                  </a:lnTo>
                  <a:lnTo>
                    <a:pt x="1498" y="128"/>
                  </a:lnTo>
                  <a:lnTo>
                    <a:pt x="1499" y="128"/>
                  </a:lnTo>
                  <a:lnTo>
                    <a:pt x="1501" y="128"/>
                  </a:lnTo>
                  <a:lnTo>
                    <a:pt x="1503" y="129"/>
                  </a:lnTo>
                  <a:lnTo>
                    <a:pt x="1504" y="129"/>
                  </a:lnTo>
                  <a:lnTo>
                    <a:pt x="1506" y="129"/>
                  </a:lnTo>
                  <a:lnTo>
                    <a:pt x="1507" y="128"/>
                  </a:lnTo>
                  <a:lnTo>
                    <a:pt x="1508" y="129"/>
                  </a:lnTo>
                  <a:lnTo>
                    <a:pt x="1509" y="129"/>
                  </a:lnTo>
                  <a:lnTo>
                    <a:pt x="1509" y="128"/>
                  </a:lnTo>
                  <a:lnTo>
                    <a:pt x="1511" y="127"/>
                  </a:lnTo>
                  <a:lnTo>
                    <a:pt x="1512" y="127"/>
                  </a:lnTo>
                  <a:lnTo>
                    <a:pt x="1513" y="128"/>
                  </a:lnTo>
                  <a:lnTo>
                    <a:pt x="1514" y="128"/>
                  </a:lnTo>
                  <a:lnTo>
                    <a:pt x="1515" y="128"/>
                  </a:lnTo>
                  <a:lnTo>
                    <a:pt x="1515" y="129"/>
                  </a:lnTo>
                  <a:lnTo>
                    <a:pt x="1517" y="128"/>
                  </a:lnTo>
                  <a:lnTo>
                    <a:pt x="1518" y="127"/>
                  </a:lnTo>
                  <a:lnTo>
                    <a:pt x="1519" y="128"/>
                  </a:lnTo>
                  <a:lnTo>
                    <a:pt x="1520" y="128"/>
                  </a:lnTo>
                  <a:lnTo>
                    <a:pt x="1520" y="127"/>
                  </a:lnTo>
                  <a:lnTo>
                    <a:pt x="1522" y="129"/>
                  </a:lnTo>
                  <a:lnTo>
                    <a:pt x="1523" y="128"/>
                  </a:lnTo>
                  <a:lnTo>
                    <a:pt x="1524" y="129"/>
                  </a:lnTo>
                  <a:lnTo>
                    <a:pt x="1525" y="129"/>
                  </a:lnTo>
                  <a:lnTo>
                    <a:pt x="1526" y="128"/>
                  </a:lnTo>
                  <a:lnTo>
                    <a:pt x="1527" y="128"/>
                  </a:lnTo>
                  <a:lnTo>
                    <a:pt x="1528" y="127"/>
                  </a:lnTo>
                  <a:lnTo>
                    <a:pt x="1530" y="127"/>
                  </a:lnTo>
                  <a:lnTo>
                    <a:pt x="1530" y="128"/>
                  </a:lnTo>
                  <a:lnTo>
                    <a:pt x="1532" y="128"/>
                  </a:lnTo>
                  <a:lnTo>
                    <a:pt x="1533" y="128"/>
                  </a:lnTo>
                  <a:lnTo>
                    <a:pt x="1534" y="127"/>
                  </a:lnTo>
                  <a:lnTo>
                    <a:pt x="1535" y="127"/>
                  </a:lnTo>
                  <a:lnTo>
                    <a:pt x="1536" y="127"/>
                  </a:lnTo>
                  <a:lnTo>
                    <a:pt x="1537" y="128"/>
                  </a:lnTo>
                  <a:lnTo>
                    <a:pt x="1538" y="129"/>
                  </a:lnTo>
                  <a:lnTo>
                    <a:pt x="1540" y="130"/>
                  </a:lnTo>
                  <a:lnTo>
                    <a:pt x="1541" y="129"/>
                  </a:lnTo>
                  <a:lnTo>
                    <a:pt x="1543" y="130"/>
                  </a:lnTo>
                  <a:lnTo>
                    <a:pt x="1544" y="129"/>
                  </a:lnTo>
                  <a:lnTo>
                    <a:pt x="1545" y="130"/>
                  </a:lnTo>
                  <a:lnTo>
                    <a:pt x="1546" y="130"/>
                  </a:lnTo>
                  <a:lnTo>
                    <a:pt x="1548" y="130"/>
                  </a:lnTo>
                  <a:lnTo>
                    <a:pt x="1549" y="130"/>
                  </a:lnTo>
                  <a:lnTo>
                    <a:pt x="1550" y="129"/>
                  </a:lnTo>
                  <a:lnTo>
                    <a:pt x="1551" y="129"/>
                  </a:lnTo>
                  <a:lnTo>
                    <a:pt x="1551" y="130"/>
                  </a:lnTo>
                  <a:lnTo>
                    <a:pt x="1553" y="130"/>
                  </a:lnTo>
                  <a:lnTo>
                    <a:pt x="1554" y="130"/>
                  </a:lnTo>
                  <a:lnTo>
                    <a:pt x="1556" y="131"/>
                  </a:lnTo>
                  <a:lnTo>
                    <a:pt x="1557" y="131"/>
                  </a:lnTo>
                  <a:lnTo>
                    <a:pt x="1557" y="130"/>
                  </a:lnTo>
                  <a:lnTo>
                    <a:pt x="1559" y="130"/>
                  </a:lnTo>
                  <a:lnTo>
                    <a:pt x="1561" y="130"/>
                  </a:lnTo>
                  <a:lnTo>
                    <a:pt x="1562" y="130"/>
                  </a:lnTo>
                  <a:lnTo>
                    <a:pt x="1564" y="130"/>
                  </a:lnTo>
                  <a:lnTo>
                    <a:pt x="1566" y="130"/>
                  </a:lnTo>
                  <a:lnTo>
                    <a:pt x="1567" y="130"/>
                  </a:lnTo>
                  <a:lnTo>
                    <a:pt x="1568" y="130"/>
                  </a:lnTo>
                  <a:lnTo>
                    <a:pt x="1569" y="131"/>
                  </a:lnTo>
                  <a:lnTo>
                    <a:pt x="1570" y="130"/>
                  </a:lnTo>
                  <a:lnTo>
                    <a:pt x="1571" y="131"/>
                  </a:lnTo>
                  <a:lnTo>
                    <a:pt x="1572" y="130"/>
                  </a:lnTo>
                  <a:lnTo>
                    <a:pt x="1573" y="131"/>
                  </a:lnTo>
                  <a:lnTo>
                    <a:pt x="1574" y="130"/>
                  </a:lnTo>
                  <a:lnTo>
                    <a:pt x="1575" y="130"/>
                  </a:lnTo>
                  <a:lnTo>
                    <a:pt x="1576" y="131"/>
                  </a:lnTo>
                  <a:lnTo>
                    <a:pt x="1577" y="130"/>
                  </a:lnTo>
                  <a:lnTo>
                    <a:pt x="1578" y="132"/>
                  </a:lnTo>
                  <a:lnTo>
                    <a:pt x="1580" y="131"/>
                  </a:lnTo>
                  <a:lnTo>
                    <a:pt x="1580" y="130"/>
                  </a:lnTo>
                  <a:lnTo>
                    <a:pt x="1582" y="131"/>
                  </a:lnTo>
                  <a:lnTo>
                    <a:pt x="1583" y="131"/>
                  </a:lnTo>
                  <a:lnTo>
                    <a:pt x="1583" y="130"/>
                  </a:lnTo>
                  <a:lnTo>
                    <a:pt x="1585" y="130"/>
                  </a:lnTo>
                  <a:lnTo>
                    <a:pt x="1586" y="131"/>
                  </a:lnTo>
                  <a:lnTo>
                    <a:pt x="1587" y="131"/>
                  </a:lnTo>
                  <a:lnTo>
                    <a:pt x="1588" y="131"/>
                  </a:lnTo>
                  <a:lnTo>
                    <a:pt x="1590" y="131"/>
                  </a:lnTo>
                  <a:lnTo>
                    <a:pt x="1591" y="131"/>
                  </a:lnTo>
                  <a:lnTo>
                    <a:pt x="1592" y="132"/>
                  </a:lnTo>
                  <a:lnTo>
                    <a:pt x="1593" y="132"/>
                  </a:lnTo>
                  <a:lnTo>
                    <a:pt x="1594" y="133"/>
                  </a:lnTo>
                  <a:lnTo>
                    <a:pt x="1595" y="132"/>
                  </a:lnTo>
                  <a:lnTo>
                    <a:pt x="1596" y="132"/>
                  </a:lnTo>
                  <a:lnTo>
                    <a:pt x="1598" y="133"/>
                  </a:lnTo>
                  <a:lnTo>
                    <a:pt x="1599" y="133"/>
                  </a:lnTo>
                  <a:lnTo>
                    <a:pt x="1600" y="133"/>
                  </a:lnTo>
                  <a:lnTo>
                    <a:pt x="1601" y="133"/>
                  </a:lnTo>
                  <a:lnTo>
                    <a:pt x="1603" y="133"/>
                  </a:lnTo>
                  <a:lnTo>
                    <a:pt x="1604" y="133"/>
                  </a:lnTo>
                  <a:lnTo>
                    <a:pt x="1606" y="133"/>
                  </a:lnTo>
                  <a:lnTo>
                    <a:pt x="1608" y="133"/>
                  </a:lnTo>
                  <a:lnTo>
                    <a:pt x="1609" y="133"/>
                  </a:lnTo>
                  <a:lnTo>
                    <a:pt x="1610" y="133"/>
                  </a:lnTo>
                  <a:lnTo>
                    <a:pt x="1611" y="133"/>
                  </a:lnTo>
                  <a:lnTo>
                    <a:pt x="1612" y="133"/>
                  </a:lnTo>
                  <a:lnTo>
                    <a:pt x="1614" y="133"/>
                  </a:lnTo>
                  <a:lnTo>
                    <a:pt x="1614" y="134"/>
                  </a:lnTo>
                  <a:lnTo>
                    <a:pt x="1616" y="133"/>
                  </a:lnTo>
                  <a:lnTo>
                    <a:pt x="1617" y="134"/>
                  </a:lnTo>
                  <a:lnTo>
                    <a:pt x="1619" y="134"/>
                  </a:lnTo>
                  <a:lnTo>
                    <a:pt x="1620" y="134"/>
                  </a:lnTo>
                  <a:lnTo>
                    <a:pt x="1622" y="134"/>
                  </a:lnTo>
                  <a:lnTo>
                    <a:pt x="1624" y="134"/>
                  </a:lnTo>
                  <a:lnTo>
                    <a:pt x="1625" y="134"/>
                  </a:lnTo>
                  <a:lnTo>
                    <a:pt x="1627" y="134"/>
                  </a:lnTo>
                  <a:lnTo>
                    <a:pt x="1628" y="135"/>
                  </a:lnTo>
                  <a:lnTo>
                    <a:pt x="1629" y="135"/>
                  </a:lnTo>
                  <a:lnTo>
                    <a:pt x="1630" y="136"/>
                  </a:lnTo>
                  <a:lnTo>
                    <a:pt x="1631" y="135"/>
                  </a:lnTo>
                  <a:lnTo>
                    <a:pt x="1632" y="135"/>
                  </a:lnTo>
                  <a:lnTo>
                    <a:pt x="1633" y="135"/>
                  </a:lnTo>
                  <a:lnTo>
                    <a:pt x="1635" y="135"/>
                  </a:lnTo>
                  <a:lnTo>
                    <a:pt x="1635" y="136"/>
                  </a:lnTo>
                  <a:lnTo>
                    <a:pt x="1637" y="136"/>
                  </a:lnTo>
                  <a:lnTo>
                    <a:pt x="1638" y="136"/>
                  </a:lnTo>
                  <a:lnTo>
                    <a:pt x="1639" y="135"/>
                  </a:lnTo>
                  <a:lnTo>
                    <a:pt x="1640" y="135"/>
                  </a:lnTo>
                  <a:lnTo>
                    <a:pt x="1641" y="136"/>
                  </a:lnTo>
                  <a:lnTo>
                    <a:pt x="1642" y="135"/>
                  </a:lnTo>
                  <a:lnTo>
                    <a:pt x="1643" y="135"/>
                  </a:lnTo>
                  <a:lnTo>
                    <a:pt x="1643" y="136"/>
                  </a:lnTo>
                  <a:lnTo>
                    <a:pt x="1645" y="136"/>
                  </a:lnTo>
                  <a:lnTo>
                    <a:pt x="1646" y="136"/>
                  </a:lnTo>
                  <a:lnTo>
                    <a:pt x="1648" y="136"/>
                  </a:lnTo>
                  <a:lnTo>
                    <a:pt x="1650" y="135"/>
                  </a:lnTo>
                  <a:lnTo>
                    <a:pt x="1651" y="136"/>
                  </a:lnTo>
                  <a:lnTo>
                    <a:pt x="1653" y="137"/>
                  </a:lnTo>
                  <a:lnTo>
                    <a:pt x="1654" y="137"/>
                  </a:lnTo>
                  <a:lnTo>
                    <a:pt x="1654" y="136"/>
                  </a:lnTo>
                  <a:lnTo>
                    <a:pt x="1656" y="137"/>
                  </a:lnTo>
                  <a:lnTo>
                    <a:pt x="1658" y="137"/>
                  </a:lnTo>
                  <a:lnTo>
                    <a:pt x="1659" y="136"/>
                  </a:lnTo>
                  <a:lnTo>
                    <a:pt x="1660" y="137"/>
                  </a:lnTo>
                  <a:lnTo>
                    <a:pt x="1661" y="137"/>
                  </a:lnTo>
                  <a:lnTo>
                    <a:pt x="1662" y="137"/>
                  </a:lnTo>
                  <a:lnTo>
                    <a:pt x="1664" y="137"/>
                  </a:lnTo>
                  <a:lnTo>
                    <a:pt x="1666" y="137"/>
                  </a:lnTo>
                  <a:lnTo>
                    <a:pt x="1667" y="137"/>
                  </a:lnTo>
                  <a:lnTo>
                    <a:pt x="1669" y="137"/>
                  </a:lnTo>
                  <a:lnTo>
                    <a:pt x="1669" y="138"/>
                  </a:lnTo>
                  <a:lnTo>
                    <a:pt x="1671" y="137"/>
                  </a:lnTo>
                  <a:lnTo>
                    <a:pt x="1672" y="138"/>
                  </a:lnTo>
                  <a:lnTo>
                    <a:pt x="1674" y="139"/>
                  </a:lnTo>
                  <a:lnTo>
                    <a:pt x="1675" y="139"/>
                  </a:lnTo>
                  <a:lnTo>
                    <a:pt x="1675" y="137"/>
                  </a:lnTo>
                  <a:lnTo>
                    <a:pt x="1677" y="138"/>
                  </a:lnTo>
                  <a:lnTo>
                    <a:pt x="1678" y="137"/>
                  </a:lnTo>
                  <a:lnTo>
                    <a:pt x="1679" y="139"/>
                  </a:lnTo>
                  <a:lnTo>
                    <a:pt x="1680" y="139"/>
                  </a:lnTo>
                  <a:lnTo>
                    <a:pt x="1681" y="137"/>
                  </a:lnTo>
                  <a:lnTo>
                    <a:pt x="1682" y="137"/>
                  </a:lnTo>
                  <a:lnTo>
                    <a:pt x="1683" y="137"/>
                  </a:lnTo>
                  <a:lnTo>
                    <a:pt x="1684" y="140"/>
                  </a:lnTo>
                  <a:lnTo>
                    <a:pt x="1685" y="140"/>
                  </a:lnTo>
                  <a:lnTo>
                    <a:pt x="1685" y="139"/>
                  </a:lnTo>
                  <a:lnTo>
                    <a:pt x="1687" y="139"/>
                  </a:lnTo>
                  <a:lnTo>
                    <a:pt x="1688" y="139"/>
                  </a:lnTo>
                  <a:lnTo>
                    <a:pt x="1690" y="139"/>
                  </a:lnTo>
                  <a:lnTo>
                    <a:pt x="1690" y="140"/>
                  </a:lnTo>
                  <a:lnTo>
                    <a:pt x="1692" y="140"/>
                  </a:lnTo>
                  <a:lnTo>
                    <a:pt x="1693" y="139"/>
                  </a:lnTo>
                  <a:lnTo>
                    <a:pt x="1694" y="140"/>
                  </a:lnTo>
                  <a:lnTo>
                    <a:pt x="1695" y="140"/>
                  </a:lnTo>
                  <a:lnTo>
                    <a:pt x="1696" y="140"/>
                  </a:lnTo>
                  <a:lnTo>
                    <a:pt x="1696" y="139"/>
                  </a:lnTo>
                  <a:lnTo>
                    <a:pt x="1698" y="140"/>
                  </a:lnTo>
                  <a:lnTo>
                    <a:pt x="1700" y="139"/>
                  </a:lnTo>
                  <a:lnTo>
                    <a:pt x="1701" y="140"/>
                  </a:lnTo>
                  <a:lnTo>
                    <a:pt x="1703" y="139"/>
                  </a:lnTo>
                  <a:lnTo>
                    <a:pt x="1704" y="140"/>
                  </a:lnTo>
                  <a:lnTo>
                    <a:pt x="1705" y="139"/>
                  </a:lnTo>
                  <a:lnTo>
                    <a:pt x="1706" y="140"/>
                  </a:lnTo>
                  <a:lnTo>
                    <a:pt x="1707" y="139"/>
                  </a:lnTo>
                  <a:lnTo>
                    <a:pt x="1708" y="140"/>
                  </a:lnTo>
                  <a:lnTo>
                    <a:pt x="1709" y="140"/>
                  </a:lnTo>
                  <a:lnTo>
                    <a:pt x="1709" y="139"/>
                  </a:lnTo>
                  <a:lnTo>
                    <a:pt x="1711" y="140"/>
                  </a:lnTo>
                  <a:lnTo>
                    <a:pt x="1711" y="139"/>
                  </a:lnTo>
                  <a:lnTo>
                    <a:pt x="1712" y="140"/>
                  </a:lnTo>
                  <a:lnTo>
                    <a:pt x="1713" y="139"/>
                  </a:lnTo>
                  <a:lnTo>
                    <a:pt x="1714" y="140"/>
                  </a:lnTo>
                  <a:lnTo>
                    <a:pt x="1716" y="140"/>
                  </a:lnTo>
                  <a:lnTo>
                    <a:pt x="1717" y="141"/>
                  </a:lnTo>
                  <a:lnTo>
                    <a:pt x="1719" y="141"/>
                  </a:lnTo>
                  <a:lnTo>
                    <a:pt x="1719" y="140"/>
                  </a:lnTo>
                  <a:lnTo>
                    <a:pt x="1720" y="141"/>
                  </a:lnTo>
                  <a:lnTo>
                    <a:pt x="1721" y="140"/>
                  </a:lnTo>
                  <a:lnTo>
                    <a:pt x="1722" y="141"/>
                  </a:lnTo>
                  <a:lnTo>
                    <a:pt x="1723" y="140"/>
                  </a:lnTo>
                  <a:lnTo>
                    <a:pt x="1724" y="141"/>
                  </a:lnTo>
                  <a:lnTo>
                    <a:pt x="1725" y="141"/>
                  </a:lnTo>
                  <a:lnTo>
                    <a:pt x="1726" y="140"/>
                  </a:lnTo>
                  <a:lnTo>
                    <a:pt x="1727" y="140"/>
                  </a:lnTo>
                  <a:lnTo>
                    <a:pt x="1727" y="141"/>
                  </a:lnTo>
                  <a:lnTo>
                    <a:pt x="1729" y="142"/>
                  </a:lnTo>
                  <a:lnTo>
                    <a:pt x="1729" y="141"/>
                  </a:lnTo>
                  <a:lnTo>
                    <a:pt x="1730" y="141"/>
                  </a:lnTo>
                  <a:lnTo>
                    <a:pt x="1730" y="142"/>
                  </a:lnTo>
                  <a:lnTo>
                    <a:pt x="1732" y="143"/>
                  </a:lnTo>
                  <a:lnTo>
                    <a:pt x="1732" y="142"/>
                  </a:lnTo>
                  <a:lnTo>
                    <a:pt x="1733" y="141"/>
                  </a:lnTo>
                  <a:lnTo>
                    <a:pt x="1734" y="142"/>
                  </a:lnTo>
                  <a:lnTo>
                    <a:pt x="1735" y="143"/>
                  </a:lnTo>
                  <a:lnTo>
                    <a:pt x="1736" y="142"/>
                  </a:lnTo>
                  <a:lnTo>
                    <a:pt x="1737" y="141"/>
                  </a:lnTo>
                  <a:lnTo>
                    <a:pt x="1738" y="141"/>
                  </a:lnTo>
                  <a:lnTo>
                    <a:pt x="1738" y="143"/>
                  </a:lnTo>
                  <a:lnTo>
                    <a:pt x="1740" y="142"/>
                  </a:lnTo>
                  <a:lnTo>
                    <a:pt x="1740" y="143"/>
                  </a:lnTo>
                  <a:lnTo>
                    <a:pt x="1741" y="142"/>
                  </a:lnTo>
                  <a:lnTo>
                    <a:pt x="1742" y="143"/>
                  </a:lnTo>
                  <a:lnTo>
                    <a:pt x="1743" y="142"/>
                  </a:lnTo>
                  <a:lnTo>
                    <a:pt x="1744" y="143"/>
                  </a:lnTo>
                  <a:lnTo>
                    <a:pt x="1745" y="143"/>
                  </a:lnTo>
                  <a:lnTo>
                    <a:pt x="1746" y="142"/>
                  </a:lnTo>
                  <a:lnTo>
                    <a:pt x="1746" y="143"/>
                  </a:lnTo>
                  <a:lnTo>
                    <a:pt x="1748" y="142"/>
                  </a:lnTo>
                  <a:lnTo>
                    <a:pt x="1748" y="143"/>
                  </a:lnTo>
                  <a:lnTo>
                    <a:pt x="1750" y="142"/>
                  </a:lnTo>
                  <a:lnTo>
                    <a:pt x="1750" y="143"/>
                  </a:lnTo>
                  <a:lnTo>
                    <a:pt x="1751" y="143"/>
                  </a:lnTo>
                  <a:lnTo>
                    <a:pt x="1753" y="143"/>
                  </a:lnTo>
                  <a:lnTo>
                    <a:pt x="1755" y="143"/>
                  </a:lnTo>
                  <a:lnTo>
                    <a:pt x="1756" y="143"/>
                  </a:lnTo>
                  <a:lnTo>
                    <a:pt x="1757" y="142"/>
                  </a:lnTo>
                  <a:lnTo>
                    <a:pt x="1758" y="143"/>
                  </a:lnTo>
                  <a:lnTo>
                    <a:pt x="1759" y="142"/>
                  </a:lnTo>
                  <a:lnTo>
                    <a:pt x="1759" y="141"/>
                  </a:lnTo>
                  <a:lnTo>
                    <a:pt x="1761" y="141"/>
                  </a:lnTo>
                  <a:lnTo>
                    <a:pt x="1763" y="143"/>
                  </a:lnTo>
                  <a:lnTo>
                    <a:pt x="1764" y="142"/>
                  </a:lnTo>
                  <a:lnTo>
                    <a:pt x="1765" y="143"/>
                  </a:lnTo>
                  <a:lnTo>
                    <a:pt x="1766" y="143"/>
                  </a:lnTo>
                  <a:lnTo>
                    <a:pt x="1767" y="143"/>
                  </a:lnTo>
                  <a:lnTo>
                    <a:pt x="1767" y="142"/>
                  </a:lnTo>
                  <a:lnTo>
                    <a:pt x="1769" y="142"/>
                  </a:lnTo>
                  <a:lnTo>
                    <a:pt x="1769" y="141"/>
                  </a:lnTo>
                  <a:lnTo>
                    <a:pt x="1770" y="142"/>
                  </a:lnTo>
                  <a:lnTo>
                    <a:pt x="1771" y="141"/>
                  </a:lnTo>
                  <a:lnTo>
                    <a:pt x="1772" y="142"/>
                  </a:lnTo>
                  <a:lnTo>
                    <a:pt x="1772" y="143"/>
                  </a:lnTo>
                  <a:lnTo>
                    <a:pt x="1774" y="143"/>
                  </a:lnTo>
                  <a:lnTo>
                    <a:pt x="1776" y="141"/>
                  </a:lnTo>
                  <a:lnTo>
                    <a:pt x="1777" y="141"/>
                  </a:lnTo>
                  <a:lnTo>
                    <a:pt x="1778" y="140"/>
                  </a:lnTo>
                  <a:lnTo>
                    <a:pt x="1779" y="140"/>
                  </a:lnTo>
                  <a:lnTo>
                    <a:pt x="1780" y="141"/>
                  </a:lnTo>
                  <a:lnTo>
                    <a:pt x="1781" y="140"/>
                  </a:lnTo>
                  <a:lnTo>
                    <a:pt x="1782" y="140"/>
                  </a:lnTo>
                  <a:lnTo>
                    <a:pt x="1782" y="141"/>
                  </a:lnTo>
                  <a:lnTo>
                    <a:pt x="1784" y="141"/>
                  </a:lnTo>
                  <a:lnTo>
                    <a:pt x="1785" y="140"/>
                  </a:lnTo>
                  <a:lnTo>
                    <a:pt x="1787" y="140"/>
                  </a:lnTo>
                  <a:lnTo>
                    <a:pt x="1788" y="140"/>
                  </a:lnTo>
                  <a:lnTo>
                    <a:pt x="1789" y="139"/>
                  </a:lnTo>
                  <a:lnTo>
                    <a:pt x="1790" y="139"/>
                  </a:lnTo>
                  <a:lnTo>
                    <a:pt x="1792" y="139"/>
                  </a:lnTo>
                  <a:lnTo>
                    <a:pt x="1793" y="139"/>
                  </a:lnTo>
                  <a:lnTo>
                    <a:pt x="1795" y="139"/>
                  </a:lnTo>
                  <a:lnTo>
                    <a:pt x="1795" y="140"/>
                  </a:lnTo>
                  <a:lnTo>
                    <a:pt x="1797" y="139"/>
                  </a:lnTo>
                  <a:lnTo>
                    <a:pt x="1798" y="139"/>
                  </a:lnTo>
                  <a:lnTo>
                    <a:pt x="1799" y="138"/>
                  </a:lnTo>
                  <a:lnTo>
                    <a:pt x="1800" y="139"/>
                  </a:lnTo>
                  <a:lnTo>
                    <a:pt x="1801" y="139"/>
                  </a:lnTo>
                  <a:lnTo>
                    <a:pt x="1802" y="136"/>
                  </a:lnTo>
                  <a:lnTo>
                    <a:pt x="1803" y="136"/>
                  </a:lnTo>
                  <a:lnTo>
                    <a:pt x="1805" y="137"/>
                  </a:lnTo>
                  <a:lnTo>
                    <a:pt x="1806" y="137"/>
                  </a:lnTo>
                  <a:lnTo>
                    <a:pt x="1808" y="137"/>
                  </a:lnTo>
                  <a:lnTo>
                    <a:pt x="1809" y="139"/>
                  </a:lnTo>
                  <a:lnTo>
                    <a:pt x="1811" y="137"/>
                  </a:lnTo>
                  <a:lnTo>
                    <a:pt x="1813" y="137"/>
                  </a:lnTo>
                  <a:lnTo>
                    <a:pt x="1814" y="137"/>
                  </a:lnTo>
                  <a:lnTo>
                    <a:pt x="1816" y="137"/>
                  </a:lnTo>
                  <a:lnTo>
                    <a:pt x="1816" y="139"/>
                  </a:lnTo>
                  <a:lnTo>
                    <a:pt x="1818" y="140"/>
                  </a:lnTo>
                  <a:lnTo>
                    <a:pt x="1819" y="140"/>
                  </a:lnTo>
                  <a:lnTo>
                    <a:pt x="1821" y="140"/>
                  </a:lnTo>
                  <a:lnTo>
                    <a:pt x="1822" y="140"/>
                  </a:lnTo>
                  <a:lnTo>
                    <a:pt x="1824" y="140"/>
                  </a:lnTo>
                  <a:lnTo>
                    <a:pt x="1824" y="141"/>
                  </a:lnTo>
                  <a:lnTo>
                    <a:pt x="1826" y="141"/>
                  </a:lnTo>
                  <a:lnTo>
                    <a:pt x="1827" y="142"/>
                  </a:lnTo>
                  <a:lnTo>
                    <a:pt x="1828" y="141"/>
                  </a:lnTo>
                  <a:lnTo>
                    <a:pt x="1829" y="141"/>
                  </a:lnTo>
                  <a:lnTo>
                    <a:pt x="1830" y="141"/>
                  </a:lnTo>
                  <a:lnTo>
                    <a:pt x="1830" y="142"/>
                  </a:lnTo>
                  <a:lnTo>
                    <a:pt x="1832" y="141"/>
                  </a:lnTo>
                  <a:lnTo>
                    <a:pt x="1834" y="142"/>
                  </a:lnTo>
                  <a:lnTo>
                    <a:pt x="1835" y="142"/>
                  </a:lnTo>
                  <a:lnTo>
                    <a:pt x="1835" y="141"/>
                  </a:lnTo>
                  <a:lnTo>
                    <a:pt x="1837" y="142"/>
                  </a:lnTo>
                  <a:lnTo>
                    <a:pt x="1837" y="141"/>
                  </a:lnTo>
                  <a:lnTo>
                    <a:pt x="1839" y="141"/>
                  </a:lnTo>
                  <a:lnTo>
                    <a:pt x="1840" y="141"/>
                  </a:lnTo>
                  <a:lnTo>
                    <a:pt x="1841" y="140"/>
                  </a:lnTo>
                  <a:lnTo>
                    <a:pt x="1842" y="140"/>
                  </a:lnTo>
                  <a:lnTo>
                    <a:pt x="1843" y="141"/>
                  </a:lnTo>
                  <a:lnTo>
                    <a:pt x="1844" y="140"/>
                  </a:lnTo>
                  <a:lnTo>
                    <a:pt x="1845" y="141"/>
                  </a:lnTo>
                  <a:lnTo>
                    <a:pt x="1847" y="140"/>
                  </a:lnTo>
                  <a:lnTo>
                    <a:pt x="1848" y="141"/>
                  </a:lnTo>
                  <a:lnTo>
                    <a:pt x="1850" y="141"/>
                  </a:lnTo>
                  <a:lnTo>
                    <a:pt x="1851" y="142"/>
                  </a:lnTo>
                  <a:lnTo>
                    <a:pt x="1852" y="141"/>
                  </a:lnTo>
                  <a:lnTo>
                    <a:pt x="1853" y="141"/>
                  </a:lnTo>
                  <a:lnTo>
                    <a:pt x="1854" y="142"/>
                  </a:lnTo>
                  <a:lnTo>
                    <a:pt x="1855" y="141"/>
                  </a:lnTo>
                  <a:lnTo>
                    <a:pt x="1856" y="141"/>
                  </a:lnTo>
                  <a:lnTo>
                    <a:pt x="1856" y="140"/>
                  </a:lnTo>
                  <a:lnTo>
                    <a:pt x="1858" y="142"/>
                  </a:lnTo>
                  <a:lnTo>
                    <a:pt x="1860" y="143"/>
                  </a:lnTo>
                  <a:lnTo>
                    <a:pt x="1861" y="143"/>
                  </a:lnTo>
                  <a:lnTo>
                    <a:pt x="1862" y="142"/>
                  </a:lnTo>
                  <a:lnTo>
                    <a:pt x="1863" y="142"/>
                  </a:lnTo>
                  <a:lnTo>
                    <a:pt x="1864" y="143"/>
                  </a:lnTo>
                  <a:lnTo>
                    <a:pt x="1866" y="143"/>
                  </a:lnTo>
                  <a:lnTo>
                    <a:pt x="1867" y="144"/>
                  </a:lnTo>
                  <a:lnTo>
                    <a:pt x="1868" y="144"/>
                  </a:lnTo>
                  <a:lnTo>
                    <a:pt x="1869" y="144"/>
                  </a:lnTo>
                  <a:lnTo>
                    <a:pt x="1870" y="143"/>
                  </a:lnTo>
                  <a:lnTo>
                    <a:pt x="1871" y="144"/>
                  </a:lnTo>
                  <a:lnTo>
                    <a:pt x="1872" y="145"/>
                  </a:lnTo>
                  <a:lnTo>
                    <a:pt x="1873" y="144"/>
                  </a:lnTo>
                  <a:lnTo>
                    <a:pt x="1874" y="144"/>
                  </a:lnTo>
                  <a:lnTo>
                    <a:pt x="1874" y="145"/>
                  </a:lnTo>
                  <a:lnTo>
                    <a:pt x="1876" y="145"/>
                  </a:lnTo>
                  <a:lnTo>
                    <a:pt x="1877" y="145"/>
                  </a:lnTo>
                  <a:lnTo>
                    <a:pt x="1877" y="144"/>
                  </a:lnTo>
                  <a:lnTo>
                    <a:pt x="1879" y="144"/>
                  </a:lnTo>
                  <a:lnTo>
                    <a:pt x="1881" y="147"/>
                  </a:lnTo>
                  <a:lnTo>
                    <a:pt x="1881" y="146"/>
                  </a:lnTo>
                  <a:lnTo>
                    <a:pt x="1882" y="144"/>
                  </a:lnTo>
                  <a:lnTo>
                    <a:pt x="1883" y="145"/>
                  </a:lnTo>
                  <a:lnTo>
                    <a:pt x="1884" y="145"/>
                  </a:lnTo>
                  <a:lnTo>
                    <a:pt x="1885" y="144"/>
                  </a:lnTo>
                  <a:lnTo>
                    <a:pt x="1887" y="144"/>
                  </a:lnTo>
                  <a:lnTo>
                    <a:pt x="1887" y="145"/>
                  </a:lnTo>
                  <a:lnTo>
                    <a:pt x="1888" y="146"/>
                  </a:lnTo>
                  <a:lnTo>
                    <a:pt x="1889" y="146"/>
                  </a:lnTo>
                  <a:lnTo>
                    <a:pt x="1890" y="147"/>
                  </a:lnTo>
                  <a:lnTo>
                    <a:pt x="1891" y="146"/>
                  </a:lnTo>
                  <a:lnTo>
                    <a:pt x="1892" y="147"/>
                  </a:lnTo>
                  <a:lnTo>
                    <a:pt x="1893" y="147"/>
                  </a:lnTo>
                  <a:lnTo>
                    <a:pt x="1893" y="146"/>
                  </a:lnTo>
                  <a:lnTo>
                    <a:pt x="1895" y="146"/>
                  </a:lnTo>
                  <a:lnTo>
                    <a:pt x="1897" y="147"/>
                  </a:lnTo>
                  <a:lnTo>
                    <a:pt x="1897" y="146"/>
                  </a:lnTo>
                  <a:lnTo>
                    <a:pt x="1898" y="146"/>
                  </a:lnTo>
                  <a:lnTo>
                    <a:pt x="1898" y="147"/>
                  </a:lnTo>
                  <a:lnTo>
                    <a:pt x="1900" y="147"/>
                  </a:lnTo>
                  <a:lnTo>
                    <a:pt x="1902" y="148"/>
                  </a:lnTo>
                  <a:lnTo>
                    <a:pt x="1903" y="148"/>
                  </a:lnTo>
                  <a:lnTo>
                    <a:pt x="1904" y="147"/>
                  </a:lnTo>
                  <a:lnTo>
                    <a:pt x="1905" y="148"/>
                  </a:lnTo>
                  <a:lnTo>
                    <a:pt x="1906" y="148"/>
                  </a:lnTo>
                  <a:lnTo>
                    <a:pt x="1906" y="149"/>
                  </a:lnTo>
                  <a:lnTo>
                    <a:pt x="1908" y="149"/>
                  </a:lnTo>
                  <a:lnTo>
                    <a:pt x="1909" y="150"/>
                  </a:lnTo>
                  <a:lnTo>
                    <a:pt x="1910" y="150"/>
                  </a:lnTo>
                  <a:lnTo>
                    <a:pt x="1911" y="150"/>
                  </a:lnTo>
                  <a:lnTo>
                    <a:pt x="1912" y="150"/>
                  </a:lnTo>
                  <a:lnTo>
                    <a:pt x="1913" y="150"/>
                  </a:lnTo>
                  <a:lnTo>
                    <a:pt x="1914" y="150"/>
                  </a:lnTo>
                  <a:lnTo>
                    <a:pt x="1916" y="151"/>
                  </a:lnTo>
                  <a:lnTo>
                    <a:pt x="1918" y="151"/>
                  </a:lnTo>
                  <a:lnTo>
                    <a:pt x="1919" y="151"/>
                  </a:lnTo>
                  <a:lnTo>
                    <a:pt x="1920" y="152"/>
                  </a:lnTo>
                  <a:lnTo>
                    <a:pt x="1921" y="151"/>
                  </a:lnTo>
                  <a:lnTo>
                    <a:pt x="1923" y="151"/>
                  </a:lnTo>
                  <a:lnTo>
                    <a:pt x="1924" y="151"/>
                  </a:lnTo>
                  <a:lnTo>
                    <a:pt x="1925" y="153"/>
                  </a:lnTo>
                  <a:lnTo>
                    <a:pt x="1926" y="153"/>
                  </a:lnTo>
                  <a:lnTo>
                    <a:pt x="1927" y="153"/>
                  </a:lnTo>
                  <a:lnTo>
                    <a:pt x="1929" y="153"/>
                  </a:lnTo>
                  <a:lnTo>
                    <a:pt x="1931" y="153"/>
                  </a:lnTo>
                  <a:lnTo>
                    <a:pt x="1932" y="153"/>
                  </a:lnTo>
                  <a:lnTo>
                    <a:pt x="1933" y="152"/>
                  </a:lnTo>
                  <a:lnTo>
                    <a:pt x="1934" y="153"/>
                  </a:lnTo>
                  <a:lnTo>
                    <a:pt x="1935" y="153"/>
                  </a:lnTo>
                  <a:lnTo>
                    <a:pt x="1937" y="153"/>
                  </a:lnTo>
                  <a:lnTo>
                    <a:pt x="1939" y="152"/>
                  </a:lnTo>
                  <a:lnTo>
                    <a:pt x="1940" y="152"/>
                  </a:lnTo>
                  <a:lnTo>
                    <a:pt x="1940" y="151"/>
                  </a:lnTo>
                  <a:lnTo>
                    <a:pt x="1942" y="152"/>
                  </a:lnTo>
                  <a:lnTo>
                    <a:pt x="1942" y="151"/>
                  </a:lnTo>
                  <a:lnTo>
                    <a:pt x="1944" y="153"/>
                  </a:lnTo>
                  <a:lnTo>
                    <a:pt x="1945" y="153"/>
                  </a:lnTo>
                  <a:lnTo>
                    <a:pt x="1946" y="152"/>
                  </a:lnTo>
                  <a:lnTo>
                    <a:pt x="1947" y="152"/>
                  </a:lnTo>
                  <a:lnTo>
                    <a:pt x="1948" y="153"/>
                  </a:lnTo>
                  <a:lnTo>
                    <a:pt x="1949" y="152"/>
                  </a:lnTo>
                  <a:lnTo>
                    <a:pt x="1950" y="152"/>
                  </a:lnTo>
                  <a:lnTo>
                    <a:pt x="1951" y="151"/>
                  </a:lnTo>
                  <a:lnTo>
                    <a:pt x="1952" y="152"/>
                  </a:lnTo>
                  <a:lnTo>
                    <a:pt x="1953" y="151"/>
                  </a:lnTo>
                  <a:lnTo>
                    <a:pt x="1955" y="151"/>
                  </a:lnTo>
                  <a:lnTo>
                    <a:pt x="1956" y="151"/>
                  </a:lnTo>
                  <a:lnTo>
                    <a:pt x="1958" y="152"/>
                  </a:lnTo>
                  <a:lnTo>
                    <a:pt x="1958" y="151"/>
                  </a:lnTo>
                  <a:lnTo>
                    <a:pt x="1960" y="151"/>
                  </a:lnTo>
                  <a:lnTo>
                    <a:pt x="1961" y="151"/>
                  </a:lnTo>
                  <a:lnTo>
                    <a:pt x="1963" y="151"/>
                  </a:lnTo>
                  <a:lnTo>
                    <a:pt x="1963" y="150"/>
                  </a:lnTo>
                  <a:lnTo>
                    <a:pt x="1964" y="151"/>
                  </a:lnTo>
                  <a:lnTo>
                    <a:pt x="1965" y="151"/>
                  </a:lnTo>
                  <a:lnTo>
                    <a:pt x="1966" y="151"/>
                  </a:lnTo>
                  <a:lnTo>
                    <a:pt x="1968" y="150"/>
                  </a:lnTo>
                  <a:lnTo>
                    <a:pt x="1969" y="150"/>
                  </a:lnTo>
                  <a:lnTo>
                    <a:pt x="1971" y="150"/>
                  </a:lnTo>
                  <a:lnTo>
                    <a:pt x="1973" y="149"/>
                  </a:lnTo>
                  <a:lnTo>
                    <a:pt x="1974" y="149"/>
                  </a:lnTo>
                  <a:lnTo>
                    <a:pt x="1976" y="149"/>
                  </a:lnTo>
                  <a:lnTo>
                    <a:pt x="1977" y="150"/>
                  </a:lnTo>
                  <a:lnTo>
                    <a:pt x="1979" y="148"/>
                  </a:lnTo>
                  <a:lnTo>
                    <a:pt x="1981" y="148"/>
                  </a:lnTo>
                  <a:lnTo>
                    <a:pt x="1982" y="148"/>
                  </a:lnTo>
                  <a:lnTo>
                    <a:pt x="1984" y="148"/>
                  </a:lnTo>
                  <a:lnTo>
                    <a:pt x="1986" y="148"/>
                  </a:lnTo>
                  <a:lnTo>
                    <a:pt x="1987" y="148"/>
                  </a:lnTo>
                  <a:lnTo>
                    <a:pt x="1989" y="148"/>
                  </a:lnTo>
                  <a:lnTo>
                    <a:pt x="1990" y="147"/>
                  </a:lnTo>
                  <a:lnTo>
                    <a:pt x="1991" y="148"/>
                  </a:lnTo>
                  <a:lnTo>
                    <a:pt x="1992" y="148"/>
                  </a:lnTo>
                  <a:lnTo>
                    <a:pt x="1992" y="147"/>
                  </a:lnTo>
                  <a:lnTo>
                    <a:pt x="1994" y="148"/>
                  </a:lnTo>
                  <a:lnTo>
                    <a:pt x="1995" y="147"/>
                  </a:lnTo>
                  <a:lnTo>
                    <a:pt x="1996" y="148"/>
                  </a:lnTo>
                  <a:lnTo>
                    <a:pt x="1997" y="148"/>
                  </a:lnTo>
                  <a:lnTo>
                    <a:pt x="1998" y="148"/>
                  </a:lnTo>
                  <a:lnTo>
                    <a:pt x="2000" y="148"/>
                  </a:lnTo>
                  <a:lnTo>
                    <a:pt x="2001" y="147"/>
                  </a:lnTo>
                  <a:lnTo>
                    <a:pt x="2002" y="147"/>
                  </a:lnTo>
                  <a:lnTo>
                    <a:pt x="2003" y="147"/>
                  </a:lnTo>
                  <a:lnTo>
                    <a:pt x="2005" y="147"/>
                  </a:lnTo>
                  <a:lnTo>
                    <a:pt x="2007" y="147"/>
                  </a:lnTo>
                  <a:lnTo>
                    <a:pt x="2008" y="147"/>
                  </a:lnTo>
                  <a:lnTo>
                    <a:pt x="2010" y="147"/>
                  </a:lnTo>
                  <a:lnTo>
                    <a:pt x="2011" y="147"/>
                  </a:lnTo>
                  <a:lnTo>
                    <a:pt x="2012" y="147"/>
                  </a:lnTo>
                  <a:lnTo>
                    <a:pt x="2013" y="147"/>
                  </a:lnTo>
                  <a:lnTo>
                    <a:pt x="2014" y="147"/>
                  </a:lnTo>
                  <a:lnTo>
                    <a:pt x="2015" y="147"/>
                  </a:lnTo>
                  <a:lnTo>
                    <a:pt x="2016" y="147"/>
                  </a:lnTo>
                  <a:lnTo>
                    <a:pt x="2017" y="147"/>
                  </a:lnTo>
                  <a:lnTo>
                    <a:pt x="2018" y="147"/>
                  </a:lnTo>
                  <a:lnTo>
                    <a:pt x="2019" y="147"/>
                  </a:lnTo>
                  <a:lnTo>
                    <a:pt x="2021" y="147"/>
                  </a:lnTo>
                  <a:lnTo>
                    <a:pt x="2022" y="147"/>
                  </a:lnTo>
                  <a:lnTo>
                    <a:pt x="2023" y="147"/>
                  </a:lnTo>
                  <a:lnTo>
                    <a:pt x="2024" y="147"/>
                  </a:lnTo>
                  <a:lnTo>
                    <a:pt x="2026" y="147"/>
                  </a:lnTo>
                  <a:lnTo>
                    <a:pt x="2026" y="148"/>
                  </a:lnTo>
                  <a:lnTo>
                    <a:pt x="2028" y="147"/>
                  </a:lnTo>
                  <a:lnTo>
                    <a:pt x="2029" y="147"/>
                  </a:lnTo>
                  <a:lnTo>
                    <a:pt x="2030" y="147"/>
                  </a:lnTo>
                  <a:lnTo>
                    <a:pt x="2031" y="147"/>
                  </a:lnTo>
                  <a:lnTo>
                    <a:pt x="2032" y="147"/>
                  </a:lnTo>
                  <a:lnTo>
                    <a:pt x="2033" y="147"/>
                  </a:lnTo>
                  <a:lnTo>
                    <a:pt x="2034" y="147"/>
                  </a:lnTo>
                  <a:lnTo>
                    <a:pt x="2036" y="147"/>
                  </a:lnTo>
                  <a:lnTo>
                    <a:pt x="2037" y="147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26" name="Freeform 111"/>
            <p:cNvSpPr>
              <a:spLocks noChangeArrowheads="1"/>
            </p:cNvSpPr>
            <p:nvPr/>
          </p:nvSpPr>
          <p:spPr bwMode="auto">
            <a:xfrm>
              <a:off x="994" y="1159"/>
              <a:ext cx="475" cy="473"/>
            </a:xfrm>
            <a:custGeom>
              <a:avLst/>
              <a:gdLst>
                <a:gd name="T0" fmla="*/ 7 w 475"/>
                <a:gd name="T1" fmla="*/ 282 h 473"/>
                <a:gd name="T2" fmla="*/ 15 w 475"/>
                <a:gd name="T3" fmla="*/ 305 h 473"/>
                <a:gd name="T4" fmla="*/ 22 w 475"/>
                <a:gd name="T5" fmla="*/ 283 h 473"/>
                <a:gd name="T6" fmla="*/ 30 w 475"/>
                <a:gd name="T7" fmla="*/ 282 h 473"/>
                <a:gd name="T8" fmla="*/ 38 w 475"/>
                <a:gd name="T9" fmla="*/ 282 h 473"/>
                <a:gd name="T10" fmla="*/ 46 w 475"/>
                <a:gd name="T11" fmla="*/ 282 h 473"/>
                <a:gd name="T12" fmla="*/ 55 w 475"/>
                <a:gd name="T13" fmla="*/ 282 h 473"/>
                <a:gd name="T14" fmla="*/ 63 w 475"/>
                <a:gd name="T15" fmla="*/ 282 h 473"/>
                <a:gd name="T16" fmla="*/ 70 w 475"/>
                <a:gd name="T17" fmla="*/ 282 h 473"/>
                <a:gd name="T18" fmla="*/ 78 w 475"/>
                <a:gd name="T19" fmla="*/ 282 h 473"/>
                <a:gd name="T20" fmla="*/ 89 w 475"/>
                <a:gd name="T21" fmla="*/ 282 h 473"/>
                <a:gd name="T22" fmla="*/ 99 w 475"/>
                <a:gd name="T23" fmla="*/ 283 h 473"/>
                <a:gd name="T24" fmla="*/ 107 w 475"/>
                <a:gd name="T25" fmla="*/ 284 h 473"/>
                <a:gd name="T26" fmla="*/ 115 w 475"/>
                <a:gd name="T27" fmla="*/ 285 h 473"/>
                <a:gd name="T28" fmla="*/ 123 w 475"/>
                <a:gd name="T29" fmla="*/ 288 h 473"/>
                <a:gd name="T30" fmla="*/ 131 w 475"/>
                <a:gd name="T31" fmla="*/ 290 h 473"/>
                <a:gd name="T32" fmla="*/ 139 w 475"/>
                <a:gd name="T33" fmla="*/ 291 h 473"/>
                <a:gd name="T34" fmla="*/ 148 w 475"/>
                <a:gd name="T35" fmla="*/ 292 h 473"/>
                <a:gd name="T36" fmla="*/ 156 w 475"/>
                <a:gd name="T37" fmla="*/ 290 h 473"/>
                <a:gd name="T38" fmla="*/ 164 w 475"/>
                <a:gd name="T39" fmla="*/ 284 h 473"/>
                <a:gd name="T40" fmla="*/ 172 w 475"/>
                <a:gd name="T41" fmla="*/ 277 h 473"/>
                <a:gd name="T42" fmla="*/ 180 w 475"/>
                <a:gd name="T43" fmla="*/ 268 h 473"/>
                <a:gd name="T44" fmla="*/ 188 w 475"/>
                <a:gd name="T45" fmla="*/ 257 h 473"/>
                <a:gd name="T46" fmla="*/ 196 w 475"/>
                <a:gd name="T47" fmla="*/ 248 h 473"/>
                <a:gd name="T48" fmla="*/ 204 w 475"/>
                <a:gd name="T49" fmla="*/ 237 h 473"/>
                <a:gd name="T50" fmla="*/ 211 w 475"/>
                <a:gd name="T51" fmla="*/ 229 h 473"/>
                <a:gd name="T52" fmla="*/ 219 w 475"/>
                <a:gd name="T53" fmla="*/ 220 h 473"/>
                <a:gd name="T54" fmla="*/ 227 w 475"/>
                <a:gd name="T55" fmla="*/ 211 h 473"/>
                <a:gd name="T56" fmla="*/ 235 w 475"/>
                <a:gd name="T57" fmla="*/ 206 h 473"/>
                <a:gd name="T58" fmla="*/ 243 w 475"/>
                <a:gd name="T59" fmla="*/ 190 h 473"/>
                <a:gd name="T60" fmla="*/ 251 w 475"/>
                <a:gd name="T61" fmla="*/ 161 h 473"/>
                <a:gd name="T62" fmla="*/ 259 w 475"/>
                <a:gd name="T63" fmla="*/ 123 h 473"/>
                <a:gd name="T64" fmla="*/ 267 w 475"/>
                <a:gd name="T65" fmla="*/ 77 h 473"/>
                <a:gd name="T66" fmla="*/ 274 w 475"/>
                <a:gd name="T67" fmla="*/ 36 h 473"/>
                <a:gd name="T68" fmla="*/ 282 w 475"/>
                <a:gd name="T69" fmla="*/ 8 h 473"/>
                <a:gd name="T70" fmla="*/ 290 w 475"/>
                <a:gd name="T71" fmla="*/ 0 h 473"/>
                <a:gd name="T72" fmla="*/ 298 w 475"/>
                <a:gd name="T73" fmla="*/ 12 h 473"/>
                <a:gd name="T74" fmla="*/ 306 w 475"/>
                <a:gd name="T75" fmla="*/ 40 h 473"/>
                <a:gd name="T76" fmla="*/ 314 w 475"/>
                <a:gd name="T77" fmla="*/ 69 h 473"/>
                <a:gd name="T78" fmla="*/ 322 w 475"/>
                <a:gd name="T79" fmla="*/ 104 h 473"/>
                <a:gd name="T80" fmla="*/ 330 w 475"/>
                <a:gd name="T81" fmla="*/ 138 h 473"/>
                <a:gd name="T82" fmla="*/ 337 w 475"/>
                <a:gd name="T83" fmla="*/ 175 h 473"/>
                <a:gd name="T84" fmla="*/ 345 w 475"/>
                <a:gd name="T85" fmla="*/ 213 h 473"/>
                <a:gd name="T86" fmla="*/ 353 w 475"/>
                <a:gd name="T87" fmla="*/ 251 h 473"/>
                <a:gd name="T88" fmla="*/ 361 w 475"/>
                <a:gd name="T89" fmla="*/ 291 h 473"/>
                <a:gd name="T90" fmla="*/ 369 w 475"/>
                <a:gd name="T91" fmla="*/ 330 h 473"/>
                <a:gd name="T92" fmla="*/ 377 w 475"/>
                <a:gd name="T93" fmla="*/ 361 h 473"/>
                <a:gd name="T94" fmla="*/ 385 w 475"/>
                <a:gd name="T95" fmla="*/ 386 h 473"/>
                <a:gd name="T96" fmla="*/ 393 w 475"/>
                <a:gd name="T97" fmla="*/ 401 h 473"/>
                <a:gd name="T98" fmla="*/ 400 w 475"/>
                <a:gd name="T99" fmla="*/ 416 h 473"/>
                <a:gd name="T100" fmla="*/ 408 w 475"/>
                <a:gd name="T101" fmla="*/ 426 h 473"/>
                <a:gd name="T102" fmla="*/ 416 w 475"/>
                <a:gd name="T103" fmla="*/ 431 h 473"/>
                <a:gd name="T104" fmla="*/ 424 w 475"/>
                <a:gd name="T105" fmla="*/ 434 h 473"/>
                <a:gd name="T106" fmla="*/ 432 w 475"/>
                <a:gd name="T107" fmla="*/ 436 h 473"/>
                <a:gd name="T108" fmla="*/ 440 w 475"/>
                <a:gd name="T109" fmla="*/ 435 h 473"/>
                <a:gd name="T110" fmla="*/ 448 w 475"/>
                <a:gd name="T111" fmla="*/ 432 h 473"/>
                <a:gd name="T112" fmla="*/ 456 w 475"/>
                <a:gd name="T113" fmla="*/ 429 h 473"/>
                <a:gd name="T114" fmla="*/ 463 w 475"/>
                <a:gd name="T115" fmla="*/ 425 h 473"/>
                <a:gd name="T116" fmla="*/ 471 w 475"/>
                <a:gd name="T117" fmla="*/ 422 h 4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75" h="473">
                  <a:moveTo>
                    <a:pt x="0" y="233"/>
                  </a:moveTo>
                  <a:lnTo>
                    <a:pt x="0" y="157"/>
                  </a:lnTo>
                  <a:lnTo>
                    <a:pt x="1" y="114"/>
                  </a:lnTo>
                  <a:lnTo>
                    <a:pt x="2" y="107"/>
                  </a:lnTo>
                  <a:lnTo>
                    <a:pt x="3" y="101"/>
                  </a:lnTo>
                  <a:lnTo>
                    <a:pt x="4" y="96"/>
                  </a:lnTo>
                  <a:lnTo>
                    <a:pt x="5" y="91"/>
                  </a:lnTo>
                  <a:lnTo>
                    <a:pt x="5" y="90"/>
                  </a:lnTo>
                  <a:lnTo>
                    <a:pt x="7" y="282"/>
                  </a:lnTo>
                  <a:lnTo>
                    <a:pt x="7" y="391"/>
                  </a:lnTo>
                  <a:lnTo>
                    <a:pt x="8" y="431"/>
                  </a:lnTo>
                  <a:lnTo>
                    <a:pt x="9" y="451"/>
                  </a:lnTo>
                  <a:lnTo>
                    <a:pt x="10" y="457"/>
                  </a:lnTo>
                  <a:lnTo>
                    <a:pt x="11" y="462"/>
                  </a:lnTo>
                  <a:lnTo>
                    <a:pt x="12" y="473"/>
                  </a:lnTo>
                  <a:lnTo>
                    <a:pt x="13" y="472"/>
                  </a:lnTo>
                  <a:lnTo>
                    <a:pt x="13" y="412"/>
                  </a:lnTo>
                  <a:lnTo>
                    <a:pt x="15" y="305"/>
                  </a:lnTo>
                  <a:lnTo>
                    <a:pt x="15" y="300"/>
                  </a:lnTo>
                  <a:lnTo>
                    <a:pt x="16" y="294"/>
                  </a:lnTo>
                  <a:lnTo>
                    <a:pt x="17" y="291"/>
                  </a:lnTo>
                  <a:lnTo>
                    <a:pt x="18" y="287"/>
                  </a:lnTo>
                  <a:lnTo>
                    <a:pt x="19" y="285"/>
                  </a:lnTo>
                  <a:lnTo>
                    <a:pt x="20" y="284"/>
                  </a:lnTo>
                  <a:lnTo>
                    <a:pt x="21" y="284"/>
                  </a:lnTo>
                  <a:lnTo>
                    <a:pt x="22" y="283"/>
                  </a:lnTo>
                  <a:lnTo>
                    <a:pt x="23" y="283"/>
                  </a:lnTo>
                  <a:lnTo>
                    <a:pt x="24" y="283"/>
                  </a:lnTo>
                  <a:lnTo>
                    <a:pt x="26" y="283"/>
                  </a:lnTo>
                  <a:lnTo>
                    <a:pt x="27" y="283"/>
                  </a:lnTo>
                  <a:lnTo>
                    <a:pt x="28" y="283"/>
                  </a:lnTo>
                  <a:lnTo>
                    <a:pt x="29" y="283"/>
                  </a:lnTo>
                  <a:lnTo>
                    <a:pt x="30" y="282"/>
                  </a:lnTo>
                  <a:lnTo>
                    <a:pt x="31" y="282"/>
                  </a:lnTo>
                  <a:lnTo>
                    <a:pt x="32" y="282"/>
                  </a:lnTo>
                  <a:lnTo>
                    <a:pt x="33" y="282"/>
                  </a:lnTo>
                  <a:lnTo>
                    <a:pt x="34" y="282"/>
                  </a:lnTo>
                  <a:lnTo>
                    <a:pt x="36" y="282"/>
                  </a:lnTo>
                  <a:lnTo>
                    <a:pt x="37" y="282"/>
                  </a:lnTo>
                  <a:lnTo>
                    <a:pt x="38" y="282"/>
                  </a:lnTo>
                  <a:lnTo>
                    <a:pt x="39" y="282"/>
                  </a:lnTo>
                  <a:lnTo>
                    <a:pt x="40" y="282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44" y="282"/>
                  </a:lnTo>
                  <a:lnTo>
                    <a:pt x="45" y="282"/>
                  </a:lnTo>
                  <a:lnTo>
                    <a:pt x="46" y="282"/>
                  </a:lnTo>
                  <a:lnTo>
                    <a:pt x="47" y="282"/>
                  </a:lnTo>
                  <a:lnTo>
                    <a:pt x="48" y="282"/>
                  </a:lnTo>
                  <a:lnTo>
                    <a:pt x="49" y="282"/>
                  </a:lnTo>
                  <a:lnTo>
                    <a:pt x="50" y="282"/>
                  </a:lnTo>
                  <a:lnTo>
                    <a:pt x="51" y="282"/>
                  </a:lnTo>
                  <a:lnTo>
                    <a:pt x="52" y="282"/>
                  </a:lnTo>
                  <a:lnTo>
                    <a:pt x="53" y="282"/>
                  </a:lnTo>
                  <a:lnTo>
                    <a:pt x="55" y="282"/>
                  </a:lnTo>
                  <a:lnTo>
                    <a:pt x="56" y="282"/>
                  </a:lnTo>
                  <a:lnTo>
                    <a:pt x="57" y="282"/>
                  </a:lnTo>
                  <a:lnTo>
                    <a:pt x="58" y="282"/>
                  </a:lnTo>
                  <a:lnTo>
                    <a:pt x="59" y="282"/>
                  </a:lnTo>
                  <a:lnTo>
                    <a:pt x="60" y="282"/>
                  </a:lnTo>
                  <a:lnTo>
                    <a:pt x="61" y="282"/>
                  </a:lnTo>
                  <a:lnTo>
                    <a:pt x="63" y="282"/>
                  </a:lnTo>
                  <a:lnTo>
                    <a:pt x="64" y="282"/>
                  </a:lnTo>
                  <a:lnTo>
                    <a:pt x="65" y="282"/>
                  </a:lnTo>
                  <a:lnTo>
                    <a:pt x="66" y="282"/>
                  </a:lnTo>
                  <a:lnTo>
                    <a:pt x="68" y="282"/>
                  </a:lnTo>
                  <a:lnTo>
                    <a:pt x="69" y="282"/>
                  </a:lnTo>
                  <a:lnTo>
                    <a:pt x="70" y="282"/>
                  </a:lnTo>
                  <a:lnTo>
                    <a:pt x="71" y="282"/>
                  </a:lnTo>
                  <a:lnTo>
                    <a:pt x="72" y="282"/>
                  </a:lnTo>
                  <a:lnTo>
                    <a:pt x="73" y="282"/>
                  </a:lnTo>
                  <a:lnTo>
                    <a:pt x="74" y="282"/>
                  </a:lnTo>
                  <a:lnTo>
                    <a:pt x="76" y="282"/>
                  </a:lnTo>
                  <a:lnTo>
                    <a:pt x="78" y="282"/>
                  </a:lnTo>
                  <a:lnTo>
                    <a:pt x="79" y="282"/>
                  </a:lnTo>
                  <a:lnTo>
                    <a:pt x="81" y="282"/>
                  </a:lnTo>
                  <a:lnTo>
                    <a:pt x="82" y="282"/>
                  </a:lnTo>
                  <a:lnTo>
                    <a:pt x="84" y="282"/>
                  </a:lnTo>
                  <a:lnTo>
                    <a:pt x="86" y="282"/>
                  </a:lnTo>
                  <a:lnTo>
                    <a:pt x="87" y="282"/>
                  </a:lnTo>
                  <a:lnTo>
                    <a:pt x="89" y="282"/>
                  </a:lnTo>
                  <a:lnTo>
                    <a:pt x="90" y="282"/>
                  </a:lnTo>
                  <a:lnTo>
                    <a:pt x="91" y="282"/>
                  </a:lnTo>
                  <a:lnTo>
                    <a:pt x="92" y="282"/>
                  </a:lnTo>
                  <a:lnTo>
                    <a:pt x="94" y="282"/>
                  </a:lnTo>
                  <a:lnTo>
                    <a:pt x="95" y="283"/>
                  </a:lnTo>
                  <a:lnTo>
                    <a:pt x="97" y="283"/>
                  </a:lnTo>
                  <a:lnTo>
                    <a:pt x="99" y="283"/>
                  </a:lnTo>
                  <a:lnTo>
                    <a:pt x="100" y="283"/>
                  </a:lnTo>
                  <a:lnTo>
                    <a:pt x="102" y="283"/>
                  </a:lnTo>
                  <a:lnTo>
                    <a:pt x="103" y="283"/>
                  </a:lnTo>
                  <a:lnTo>
                    <a:pt x="104" y="283"/>
                  </a:lnTo>
                  <a:lnTo>
                    <a:pt x="105" y="283"/>
                  </a:lnTo>
                  <a:lnTo>
                    <a:pt x="106" y="284"/>
                  </a:lnTo>
                  <a:lnTo>
                    <a:pt x="107" y="284"/>
                  </a:lnTo>
                  <a:lnTo>
                    <a:pt x="108" y="284"/>
                  </a:lnTo>
                  <a:lnTo>
                    <a:pt x="109" y="284"/>
                  </a:lnTo>
                  <a:lnTo>
                    <a:pt x="110" y="284"/>
                  </a:lnTo>
                  <a:lnTo>
                    <a:pt x="112" y="285"/>
                  </a:lnTo>
                  <a:lnTo>
                    <a:pt x="113" y="285"/>
                  </a:lnTo>
                  <a:lnTo>
                    <a:pt x="114" y="285"/>
                  </a:lnTo>
                  <a:lnTo>
                    <a:pt x="115" y="285"/>
                  </a:lnTo>
                  <a:lnTo>
                    <a:pt x="116" y="286"/>
                  </a:lnTo>
                  <a:lnTo>
                    <a:pt x="117" y="286"/>
                  </a:lnTo>
                  <a:lnTo>
                    <a:pt x="118" y="286"/>
                  </a:lnTo>
                  <a:lnTo>
                    <a:pt x="120" y="287"/>
                  </a:lnTo>
                  <a:lnTo>
                    <a:pt x="121" y="287"/>
                  </a:lnTo>
                  <a:lnTo>
                    <a:pt x="122" y="287"/>
                  </a:lnTo>
                  <a:lnTo>
                    <a:pt x="123" y="288"/>
                  </a:lnTo>
                  <a:lnTo>
                    <a:pt x="124" y="288"/>
                  </a:lnTo>
                  <a:lnTo>
                    <a:pt x="125" y="288"/>
                  </a:lnTo>
                  <a:lnTo>
                    <a:pt x="126" y="288"/>
                  </a:lnTo>
                  <a:lnTo>
                    <a:pt x="126" y="289"/>
                  </a:lnTo>
                  <a:lnTo>
                    <a:pt x="127" y="289"/>
                  </a:lnTo>
                  <a:lnTo>
                    <a:pt x="128" y="289"/>
                  </a:lnTo>
                  <a:lnTo>
                    <a:pt x="129" y="289"/>
                  </a:lnTo>
                  <a:lnTo>
                    <a:pt x="130" y="289"/>
                  </a:lnTo>
                  <a:lnTo>
                    <a:pt x="131" y="290"/>
                  </a:lnTo>
                  <a:lnTo>
                    <a:pt x="133" y="290"/>
                  </a:lnTo>
                  <a:lnTo>
                    <a:pt x="134" y="290"/>
                  </a:lnTo>
                  <a:lnTo>
                    <a:pt x="135" y="290"/>
                  </a:lnTo>
                  <a:lnTo>
                    <a:pt x="136" y="290"/>
                  </a:lnTo>
                  <a:lnTo>
                    <a:pt x="137" y="290"/>
                  </a:lnTo>
                  <a:lnTo>
                    <a:pt x="138" y="291"/>
                  </a:lnTo>
                  <a:lnTo>
                    <a:pt x="139" y="291"/>
                  </a:lnTo>
                  <a:lnTo>
                    <a:pt x="141" y="292"/>
                  </a:lnTo>
                  <a:lnTo>
                    <a:pt x="142" y="292"/>
                  </a:lnTo>
                  <a:lnTo>
                    <a:pt x="143" y="292"/>
                  </a:lnTo>
                  <a:lnTo>
                    <a:pt x="144" y="292"/>
                  </a:lnTo>
                  <a:lnTo>
                    <a:pt x="145" y="292"/>
                  </a:lnTo>
                  <a:lnTo>
                    <a:pt x="147" y="292"/>
                  </a:lnTo>
                  <a:lnTo>
                    <a:pt x="148" y="292"/>
                  </a:lnTo>
                  <a:lnTo>
                    <a:pt x="149" y="292"/>
                  </a:lnTo>
                  <a:lnTo>
                    <a:pt x="150" y="292"/>
                  </a:lnTo>
                  <a:lnTo>
                    <a:pt x="152" y="292"/>
                  </a:lnTo>
                  <a:lnTo>
                    <a:pt x="154" y="291"/>
                  </a:lnTo>
                  <a:lnTo>
                    <a:pt x="155" y="291"/>
                  </a:lnTo>
                  <a:lnTo>
                    <a:pt x="156" y="290"/>
                  </a:lnTo>
                  <a:lnTo>
                    <a:pt x="157" y="289"/>
                  </a:lnTo>
                  <a:lnTo>
                    <a:pt x="158" y="289"/>
                  </a:lnTo>
                  <a:lnTo>
                    <a:pt x="159" y="288"/>
                  </a:lnTo>
                  <a:lnTo>
                    <a:pt x="160" y="288"/>
                  </a:lnTo>
                  <a:lnTo>
                    <a:pt x="160" y="287"/>
                  </a:lnTo>
                  <a:lnTo>
                    <a:pt x="162" y="286"/>
                  </a:lnTo>
                  <a:lnTo>
                    <a:pt x="163" y="286"/>
                  </a:lnTo>
                  <a:lnTo>
                    <a:pt x="164" y="284"/>
                  </a:lnTo>
                  <a:lnTo>
                    <a:pt x="165" y="284"/>
                  </a:lnTo>
                  <a:lnTo>
                    <a:pt x="166" y="283"/>
                  </a:lnTo>
                  <a:lnTo>
                    <a:pt x="167" y="282"/>
                  </a:lnTo>
                  <a:lnTo>
                    <a:pt x="168" y="282"/>
                  </a:lnTo>
                  <a:lnTo>
                    <a:pt x="168" y="281"/>
                  </a:lnTo>
                  <a:lnTo>
                    <a:pt x="169" y="280"/>
                  </a:lnTo>
                  <a:lnTo>
                    <a:pt x="170" y="279"/>
                  </a:lnTo>
                  <a:lnTo>
                    <a:pt x="171" y="278"/>
                  </a:lnTo>
                  <a:lnTo>
                    <a:pt x="172" y="277"/>
                  </a:lnTo>
                  <a:lnTo>
                    <a:pt x="173" y="276"/>
                  </a:lnTo>
                  <a:lnTo>
                    <a:pt x="173" y="275"/>
                  </a:lnTo>
                  <a:lnTo>
                    <a:pt x="175" y="274"/>
                  </a:lnTo>
                  <a:lnTo>
                    <a:pt x="175" y="273"/>
                  </a:lnTo>
                  <a:lnTo>
                    <a:pt x="176" y="272"/>
                  </a:lnTo>
                  <a:lnTo>
                    <a:pt x="177" y="271"/>
                  </a:lnTo>
                  <a:lnTo>
                    <a:pt x="178" y="270"/>
                  </a:lnTo>
                  <a:lnTo>
                    <a:pt x="179" y="269"/>
                  </a:lnTo>
                  <a:lnTo>
                    <a:pt x="180" y="268"/>
                  </a:lnTo>
                  <a:lnTo>
                    <a:pt x="181" y="268"/>
                  </a:lnTo>
                  <a:lnTo>
                    <a:pt x="181" y="267"/>
                  </a:lnTo>
                  <a:lnTo>
                    <a:pt x="183" y="266"/>
                  </a:lnTo>
                  <a:lnTo>
                    <a:pt x="183" y="265"/>
                  </a:lnTo>
                  <a:lnTo>
                    <a:pt x="184" y="263"/>
                  </a:lnTo>
                  <a:lnTo>
                    <a:pt x="185" y="261"/>
                  </a:lnTo>
                  <a:lnTo>
                    <a:pt x="186" y="260"/>
                  </a:lnTo>
                  <a:lnTo>
                    <a:pt x="187" y="259"/>
                  </a:lnTo>
                  <a:lnTo>
                    <a:pt x="188" y="257"/>
                  </a:lnTo>
                  <a:lnTo>
                    <a:pt x="189" y="257"/>
                  </a:lnTo>
                  <a:lnTo>
                    <a:pt x="189" y="256"/>
                  </a:lnTo>
                  <a:lnTo>
                    <a:pt x="190" y="254"/>
                  </a:lnTo>
                  <a:lnTo>
                    <a:pt x="191" y="254"/>
                  </a:lnTo>
                  <a:lnTo>
                    <a:pt x="192" y="253"/>
                  </a:lnTo>
                  <a:lnTo>
                    <a:pt x="193" y="251"/>
                  </a:lnTo>
                  <a:lnTo>
                    <a:pt x="194" y="251"/>
                  </a:lnTo>
                  <a:lnTo>
                    <a:pt x="194" y="250"/>
                  </a:lnTo>
                  <a:lnTo>
                    <a:pt x="196" y="248"/>
                  </a:lnTo>
                  <a:lnTo>
                    <a:pt x="196" y="247"/>
                  </a:lnTo>
                  <a:lnTo>
                    <a:pt x="197" y="246"/>
                  </a:lnTo>
                  <a:lnTo>
                    <a:pt x="198" y="244"/>
                  </a:lnTo>
                  <a:lnTo>
                    <a:pt x="199" y="243"/>
                  </a:lnTo>
                  <a:lnTo>
                    <a:pt x="200" y="242"/>
                  </a:lnTo>
                  <a:lnTo>
                    <a:pt x="201" y="240"/>
                  </a:lnTo>
                  <a:lnTo>
                    <a:pt x="202" y="240"/>
                  </a:lnTo>
                  <a:lnTo>
                    <a:pt x="202" y="239"/>
                  </a:lnTo>
                  <a:lnTo>
                    <a:pt x="204" y="237"/>
                  </a:lnTo>
                  <a:lnTo>
                    <a:pt x="204" y="236"/>
                  </a:lnTo>
                  <a:lnTo>
                    <a:pt x="205" y="236"/>
                  </a:lnTo>
                  <a:lnTo>
                    <a:pt x="206" y="234"/>
                  </a:lnTo>
                  <a:lnTo>
                    <a:pt x="207" y="233"/>
                  </a:lnTo>
                  <a:lnTo>
                    <a:pt x="208" y="232"/>
                  </a:lnTo>
                  <a:lnTo>
                    <a:pt x="209" y="231"/>
                  </a:lnTo>
                  <a:lnTo>
                    <a:pt x="210" y="230"/>
                  </a:lnTo>
                  <a:lnTo>
                    <a:pt x="211" y="229"/>
                  </a:lnTo>
                  <a:lnTo>
                    <a:pt x="212" y="228"/>
                  </a:lnTo>
                  <a:lnTo>
                    <a:pt x="213" y="228"/>
                  </a:lnTo>
                  <a:lnTo>
                    <a:pt x="214" y="226"/>
                  </a:lnTo>
                  <a:lnTo>
                    <a:pt x="215" y="226"/>
                  </a:lnTo>
                  <a:lnTo>
                    <a:pt x="215" y="225"/>
                  </a:lnTo>
                  <a:lnTo>
                    <a:pt x="217" y="224"/>
                  </a:lnTo>
                  <a:lnTo>
                    <a:pt x="217" y="223"/>
                  </a:lnTo>
                  <a:lnTo>
                    <a:pt x="218" y="222"/>
                  </a:lnTo>
                  <a:lnTo>
                    <a:pt x="219" y="220"/>
                  </a:lnTo>
                  <a:lnTo>
                    <a:pt x="220" y="219"/>
                  </a:lnTo>
                  <a:lnTo>
                    <a:pt x="221" y="218"/>
                  </a:lnTo>
                  <a:lnTo>
                    <a:pt x="222" y="216"/>
                  </a:lnTo>
                  <a:lnTo>
                    <a:pt x="223" y="215"/>
                  </a:lnTo>
                  <a:lnTo>
                    <a:pt x="225" y="214"/>
                  </a:lnTo>
                  <a:lnTo>
                    <a:pt x="225" y="213"/>
                  </a:lnTo>
                  <a:lnTo>
                    <a:pt x="226" y="213"/>
                  </a:lnTo>
                  <a:lnTo>
                    <a:pt x="227" y="211"/>
                  </a:lnTo>
                  <a:lnTo>
                    <a:pt x="228" y="211"/>
                  </a:lnTo>
                  <a:lnTo>
                    <a:pt x="229" y="210"/>
                  </a:lnTo>
                  <a:lnTo>
                    <a:pt x="230" y="210"/>
                  </a:lnTo>
                  <a:lnTo>
                    <a:pt x="231" y="209"/>
                  </a:lnTo>
                  <a:lnTo>
                    <a:pt x="232" y="208"/>
                  </a:lnTo>
                  <a:lnTo>
                    <a:pt x="233" y="207"/>
                  </a:lnTo>
                  <a:lnTo>
                    <a:pt x="234" y="207"/>
                  </a:lnTo>
                  <a:lnTo>
                    <a:pt x="235" y="206"/>
                  </a:lnTo>
                  <a:lnTo>
                    <a:pt x="236" y="205"/>
                  </a:lnTo>
                  <a:lnTo>
                    <a:pt x="236" y="204"/>
                  </a:lnTo>
                  <a:lnTo>
                    <a:pt x="238" y="202"/>
                  </a:lnTo>
                  <a:lnTo>
                    <a:pt x="238" y="201"/>
                  </a:lnTo>
                  <a:lnTo>
                    <a:pt x="239" y="199"/>
                  </a:lnTo>
                  <a:lnTo>
                    <a:pt x="240" y="196"/>
                  </a:lnTo>
                  <a:lnTo>
                    <a:pt x="241" y="194"/>
                  </a:lnTo>
                  <a:lnTo>
                    <a:pt x="242" y="193"/>
                  </a:lnTo>
                  <a:lnTo>
                    <a:pt x="243" y="190"/>
                  </a:lnTo>
                  <a:lnTo>
                    <a:pt x="244" y="188"/>
                  </a:lnTo>
                  <a:lnTo>
                    <a:pt x="244" y="186"/>
                  </a:lnTo>
                  <a:lnTo>
                    <a:pt x="246" y="182"/>
                  </a:lnTo>
                  <a:lnTo>
                    <a:pt x="246" y="180"/>
                  </a:lnTo>
                  <a:lnTo>
                    <a:pt x="247" y="177"/>
                  </a:lnTo>
                  <a:lnTo>
                    <a:pt x="248" y="172"/>
                  </a:lnTo>
                  <a:lnTo>
                    <a:pt x="249" y="169"/>
                  </a:lnTo>
                  <a:lnTo>
                    <a:pt x="250" y="167"/>
                  </a:lnTo>
                  <a:lnTo>
                    <a:pt x="251" y="161"/>
                  </a:lnTo>
                  <a:lnTo>
                    <a:pt x="252" y="158"/>
                  </a:lnTo>
                  <a:lnTo>
                    <a:pt x="252" y="156"/>
                  </a:lnTo>
                  <a:lnTo>
                    <a:pt x="253" y="150"/>
                  </a:lnTo>
                  <a:lnTo>
                    <a:pt x="254" y="147"/>
                  </a:lnTo>
                  <a:lnTo>
                    <a:pt x="255" y="144"/>
                  </a:lnTo>
                  <a:lnTo>
                    <a:pt x="256" y="137"/>
                  </a:lnTo>
                  <a:lnTo>
                    <a:pt x="257" y="134"/>
                  </a:lnTo>
                  <a:lnTo>
                    <a:pt x="257" y="130"/>
                  </a:lnTo>
                  <a:lnTo>
                    <a:pt x="259" y="123"/>
                  </a:lnTo>
                  <a:lnTo>
                    <a:pt x="259" y="119"/>
                  </a:lnTo>
                  <a:lnTo>
                    <a:pt x="260" y="116"/>
                  </a:lnTo>
                  <a:lnTo>
                    <a:pt x="261" y="108"/>
                  </a:lnTo>
                  <a:lnTo>
                    <a:pt x="262" y="104"/>
                  </a:lnTo>
                  <a:lnTo>
                    <a:pt x="263" y="100"/>
                  </a:lnTo>
                  <a:lnTo>
                    <a:pt x="264" y="92"/>
                  </a:lnTo>
                  <a:lnTo>
                    <a:pt x="265" y="88"/>
                  </a:lnTo>
                  <a:lnTo>
                    <a:pt x="265" y="85"/>
                  </a:lnTo>
                  <a:lnTo>
                    <a:pt x="267" y="77"/>
                  </a:lnTo>
                  <a:lnTo>
                    <a:pt x="267" y="73"/>
                  </a:lnTo>
                  <a:lnTo>
                    <a:pt x="268" y="70"/>
                  </a:lnTo>
                  <a:lnTo>
                    <a:pt x="269" y="62"/>
                  </a:lnTo>
                  <a:lnTo>
                    <a:pt x="270" y="59"/>
                  </a:lnTo>
                  <a:lnTo>
                    <a:pt x="271" y="56"/>
                  </a:lnTo>
                  <a:lnTo>
                    <a:pt x="272" y="49"/>
                  </a:lnTo>
                  <a:lnTo>
                    <a:pt x="273" y="46"/>
                  </a:lnTo>
                  <a:lnTo>
                    <a:pt x="273" y="43"/>
                  </a:lnTo>
                  <a:lnTo>
                    <a:pt x="274" y="36"/>
                  </a:lnTo>
                  <a:lnTo>
                    <a:pt x="275" y="33"/>
                  </a:lnTo>
                  <a:lnTo>
                    <a:pt x="276" y="29"/>
                  </a:lnTo>
                  <a:lnTo>
                    <a:pt x="277" y="23"/>
                  </a:lnTo>
                  <a:lnTo>
                    <a:pt x="278" y="20"/>
                  </a:lnTo>
                  <a:lnTo>
                    <a:pt x="278" y="18"/>
                  </a:lnTo>
                  <a:lnTo>
                    <a:pt x="280" y="14"/>
                  </a:lnTo>
                  <a:lnTo>
                    <a:pt x="280" y="12"/>
                  </a:lnTo>
                  <a:lnTo>
                    <a:pt x="281" y="11"/>
                  </a:lnTo>
                  <a:lnTo>
                    <a:pt x="282" y="8"/>
                  </a:lnTo>
                  <a:lnTo>
                    <a:pt x="283" y="6"/>
                  </a:lnTo>
                  <a:lnTo>
                    <a:pt x="284" y="5"/>
                  </a:lnTo>
                  <a:lnTo>
                    <a:pt x="285" y="2"/>
                  </a:lnTo>
                  <a:lnTo>
                    <a:pt x="286" y="2"/>
                  </a:lnTo>
                  <a:lnTo>
                    <a:pt x="286" y="1"/>
                  </a:lnTo>
                  <a:lnTo>
                    <a:pt x="288" y="0"/>
                  </a:lnTo>
                  <a:lnTo>
                    <a:pt x="289" y="0"/>
                  </a:lnTo>
                  <a:lnTo>
                    <a:pt x="290" y="0"/>
                  </a:lnTo>
                  <a:lnTo>
                    <a:pt x="291" y="1"/>
                  </a:lnTo>
                  <a:lnTo>
                    <a:pt x="292" y="1"/>
                  </a:lnTo>
                  <a:lnTo>
                    <a:pt x="293" y="2"/>
                  </a:lnTo>
                  <a:lnTo>
                    <a:pt x="294" y="3"/>
                  </a:lnTo>
                  <a:lnTo>
                    <a:pt x="294" y="4"/>
                  </a:lnTo>
                  <a:lnTo>
                    <a:pt x="295" y="6"/>
                  </a:lnTo>
                  <a:lnTo>
                    <a:pt x="296" y="7"/>
                  </a:lnTo>
                  <a:lnTo>
                    <a:pt x="297" y="9"/>
                  </a:lnTo>
                  <a:lnTo>
                    <a:pt x="298" y="12"/>
                  </a:lnTo>
                  <a:lnTo>
                    <a:pt x="299" y="14"/>
                  </a:lnTo>
                  <a:lnTo>
                    <a:pt x="299" y="16"/>
                  </a:lnTo>
                  <a:lnTo>
                    <a:pt x="301" y="21"/>
                  </a:lnTo>
                  <a:lnTo>
                    <a:pt x="301" y="24"/>
                  </a:lnTo>
                  <a:lnTo>
                    <a:pt x="302" y="26"/>
                  </a:lnTo>
                  <a:lnTo>
                    <a:pt x="303" y="31"/>
                  </a:lnTo>
                  <a:lnTo>
                    <a:pt x="304" y="33"/>
                  </a:lnTo>
                  <a:lnTo>
                    <a:pt x="305" y="35"/>
                  </a:lnTo>
                  <a:lnTo>
                    <a:pt x="306" y="40"/>
                  </a:lnTo>
                  <a:lnTo>
                    <a:pt x="307" y="42"/>
                  </a:lnTo>
                  <a:lnTo>
                    <a:pt x="307" y="44"/>
                  </a:lnTo>
                  <a:lnTo>
                    <a:pt x="309" y="49"/>
                  </a:lnTo>
                  <a:lnTo>
                    <a:pt x="309" y="51"/>
                  </a:lnTo>
                  <a:lnTo>
                    <a:pt x="310" y="53"/>
                  </a:lnTo>
                  <a:lnTo>
                    <a:pt x="311" y="58"/>
                  </a:lnTo>
                  <a:lnTo>
                    <a:pt x="312" y="60"/>
                  </a:lnTo>
                  <a:lnTo>
                    <a:pt x="313" y="63"/>
                  </a:lnTo>
                  <a:lnTo>
                    <a:pt x="314" y="69"/>
                  </a:lnTo>
                  <a:lnTo>
                    <a:pt x="315" y="71"/>
                  </a:lnTo>
                  <a:lnTo>
                    <a:pt x="315" y="74"/>
                  </a:lnTo>
                  <a:lnTo>
                    <a:pt x="316" y="80"/>
                  </a:lnTo>
                  <a:lnTo>
                    <a:pt x="317" y="83"/>
                  </a:lnTo>
                  <a:lnTo>
                    <a:pt x="318" y="86"/>
                  </a:lnTo>
                  <a:lnTo>
                    <a:pt x="319" y="92"/>
                  </a:lnTo>
                  <a:lnTo>
                    <a:pt x="320" y="95"/>
                  </a:lnTo>
                  <a:lnTo>
                    <a:pt x="320" y="98"/>
                  </a:lnTo>
                  <a:lnTo>
                    <a:pt x="322" y="104"/>
                  </a:lnTo>
                  <a:lnTo>
                    <a:pt x="322" y="107"/>
                  </a:lnTo>
                  <a:lnTo>
                    <a:pt x="323" y="109"/>
                  </a:lnTo>
                  <a:lnTo>
                    <a:pt x="324" y="115"/>
                  </a:lnTo>
                  <a:lnTo>
                    <a:pt x="325" y="118"/>
                  </a:lnTo>
                  <a:lnTo>
                    <a:pt x="326" y="121"/>
                  </a:lnTo>
                  <a:lnTo>
                    <a:pt x="327" y="127"/>
                  </a:lnTo>
                  <a:lnTo>
                    <a:pt x="328" y="130"/>
                  </a:lnTo>
                  <a:lnTo>
                    <a:pt x="328" y="133"/>
                  </a:lnTo>
                  <a:lnTo>
                    <a:pt x="330" y="138"/>
                  </a:lnTo>
                  <a:lnTo>
                    <a:pt x="330" y="141"/>
                  </a:lnTo>
                  <a:lnTo>
                    <a:pt x="331" y="144"/>
                  </a:lnTo>
                  <a:lnTo>
                    <a:pt x="332" y="149"/>
                  </a:lnTo>
                  <a:lnTo>
                    <a:pt x="333" y="153"/>
                  </a:lnTo>
                  <a:lnTo>
                    <a:pt x="334" y="156"/>
                  </a:lnTo>
                  <a:lnTo>
                    <a:pt x="335" y="162"/>
                  </a:lnTo>
                  <a:lnTo>
                    <a:pt x="336" y="166"/>
                  </a:lnTo>
                  <a:lnTo>
                    <a:pt x="336" y="169"/>
                  </a:lnTo>
                  <a:lnTo>
                    <a:pt x="337" y="175"/>
                  </a:lnTo>
                  <a:lnTo>
                    <a:pt x="338" y="178"/>
                  </a:lnTo>
                  <a:lnTo>
                    <a:pt x="339" y="181"/>
                  </a:lnTo>
                  <a:lnTo>
                    <a:pt x="340" y="188"/>
                  </a:lnTo>
                  <a:lnTo>
                    <a:pt x="341" y="191"/>
                  </a:lnTo>
                  <a:lnTo>
                    <a:pt x="341" y="194"/>
                  </a:lnTo>
                  <a:lnTo>
                    <a:pt x="343" y="200"/>
                  </a:lnTo>
                  <a:lnTo>
                    <a:pt x="343" y="204"/>
                  </a:lnTo>
                  <a:lnTo>
                    <a:pt x="344" y="207"/>
                  </a:lnTo>
                  <a:lnTo>
                    <a:pt x="345" y="213"/>
                  </a:lnTo>
                  <a:lnTo>
                    <a:pt x="346" y="216"/>
                  </a:lnTo>
                  <a:lnTo>
                    <a:pt x="347" y="219"/>
                  </a:lnTo>
                  <a:lnTo>
                    <a:pt x="348" y="225"/>
                  </a:lnTo>
                  <a:lnTo>
                    <a:pt x="349" y="229"/>
                  </a:lnTo>
                  <a:lnTo>
                    <a:pt x="349" y="232"/>
                  </a:lnTo>
                  <a:lnTo>
                    <a:pt x="351" y="238"/>
                  </a:lnTo>
                  <a:lnTo>
                    <a:pt x="351" y="242"/>
                  </a:lnTo>
                  <a:lnTo>
                    <a:pt x="352" y="245"/>
                  </a:lnTo>
                  <a:lnTo>
                    <a:pt x="353" y="251"/>
                  </a:lnTo>
                  <a:lnTo>
                    <a:pt x="354" y="255"/>
                  </a:lnTo>
                  <a:lnTo>
                    <a:pt x="355" y="258"/>
                  </a:lnTo>
                  <a:lnTo>
                    <a:pt x="356" y="265"/>
                  </a:lnTo>
                  <a:lnTo>
                    <a:pt x="357" y="268"/>
                  </a:lnTo>
                  <a:lnTo>
                    <a:pt x="357" y="272"/>
                  </a:lnTo>
                  <a:lnTo>
                    <a:pt x="358" y="278"/>
                  </a:lnTo>
                  <a:lnTo>
                    <a:pt x="359" y="281"/>
                  </a:lnTo>
                  <a:lnTo>
                    <a:pt x="360" y="284"/>
                  </a:lnTo>
                  <a:lnTo>
                    <a:pt x="361" y="291"/>
                  </a:lnTo>
                  <a:lnTo>
                    <a:pt x="362" y="294"/>
                  </a:lnTo>
                  <a:lnTo>
                    <a:pt x="362" y="297"/>
                  </a:lnTo>
                  <a:lnTo>
                    <a:pt x="364" y="304"/>
                  </a:lnTo>
                  <a:lnTo>
                    <a:pt x="364" y="308"/>
                  </a:lnTo>
                  <a:lnTo>
                    <a:pt x="365" y="311"/>
                  </a:lnTo>
                  <a:lnTo>
                    <a:pt x="366" y="317"/>
                  </a:lnTo>
                  <a:lnTo>
                    <a:pt x="367" y="320"/>
                  </a:lnTo>
                  <a:lnTo>
                    <a:pt x="368" y="324"/>
                  </a:lnTo>
                  <a:lnTo>
                    <a:pt x="369" y="330"/>
                  </a:lnTo>
                  <a:lnTo>
                    <a:pt x="370" y="333"/>
                  </a:lnTo>
                  <a:lnTo>
                    <a:pt x="370" y="335"/>
                  </a:lnTo>
                  <a:lnTo>
                    <a:pt x="372" y="341"/>
                  </a:lnTo>
                  <a:lnTo>
                    <a:pt x="372" y="344"/>
                  </a:lnTo>
                  <a:lnTo>
                    <a:pt x="373" y="347"/>
                  </a:lnTo>
                  <a:lnTo>
                    <a:pt x="374" y="352"/>
                  </a:lnTo>
                  <a:lnTo>
                    <a:pt x="375" y="354"/>
                  </a:lnTo>
                  <a:lnTo>
                    <a:pt x="376" y="357"/>
                  </a:lnTo>
                  <a:lnTo>
                    <a:pt x="377" y="361"/>
                  </a:lnTo>
                  <a:lnTo>
                    <a:pt x="378" y="364"/>
                  </a:lnTo>
                  <a:lnTo>
                    <a:pt x="378" y="366"/>
                  </a:lnTo>
                  <a:lnTo>
                    <a:pt x="379" y="371"/>
                  </a:lnTo>
                  <a:lnTo>
                    <a:pt x="380" y="373"/>
                  </a:lnTo>
                  <a:lnTo>
                    <a:pt x="381" y="375"/>
                  </a:lnTo>
                  <a:lnTo>
                    <a:pt x="382" y="379"/>
                  </a:lnTo>
                  <a:lnTo>
                    <a:pt x="383" y="380"/>
                  </a:lnTo>
                  <a:lnTo>
                    <a:pt x="383" y="382"/>
                  </a:lnTo>
                  <a:lnTo>
                    <a:pt x="385" y="386"/>
                  </a:lnTo>
                  <a:lnTo>
                    <a:pt x="385" y="387"/>
                  </a:lnTo>
                  <a:lnTo>
                    <a:pt x="386" y="389"/>
                  </a:lnTo>
                  <a:lnTo>
                    <a:pt x="387" y="391"/>
                  </a:lnTo>
                  <a:lnTo>
                    <a:pt x="388" y="392"/>
                  </a:lnTo>
                  <a:lnTo>
                    <a:pt x="389" y="393"/>
                  </a:lnTo>
                  <a:lnTo>
                    <a:pt x="390" y="396"/>
                  </a:lnTo>
                  <a:lnTo>
                    <a:pt x="391" y="397"/>
                  </a:lnTo>
                  <a:lnTo>
                    <a:pt x="391" y="398"/>
                  </a:lnTo>
                  <a:lnTo>
                    <a:pt x="393" y="401"/>
                  </a:lnTo>
                  <a:lnTo>
                    <a:pt x="393" y="403"/>
                  </a:lnTo>
                  <a:lnTo>
                    <a:pt x="394" y="404"/>
                  </a:lnTo>
                  <a:lnTo>
                    <a:pt x="395" y="407"/>
                  </a:lnTo>
                  <a:lnTo>
                    <a:pt x="396" y="408"/>
                  </a:lnTo>
                  <a:lnTo>
                    <a:pt x="397" y="409"/>
                  </a:lnTo>
                  <a:lnTo>
                    <a:pt x="398" y="411"/>
                  </a:lnTo>
                  <a:lnTo>
                    <a:pt x="399" y="413"/>
                  </a:lnTo>
                  <a:lnTo>
                    <a:pt x="399" y="414"/>
                  </a:lnTo>
                  <a:lnTo>
                    <a:pt x="400" y="416"/>
                  </a:lnTo>
                  <a:lnTo>
                    <a:pt x="401" y="417"/>
                  </a:lnTo>
                  <a:lnTo>
                    <a:pt x="402" y="417"/>
                  </a:lnTo>
                  <a:lnTo>
                    <a:pt x="403" y="419"/>
                  </a:lnTo>
                  <a:lnTo>
                    <a:pt x="404" y="420"/>
                  </a:lnTo>
                  <a:lnTo>
                    <a:pt x="404" y="421"/>
                  </a:lnTo>
                  <a:lnTo>
                    <a:pt x="406" y="422"/>
                  </a:lnTo>
                  <a:lnTo>
                    <a:pt x="406" y="423"/>
                  </a:lnTo>
                  <a:lnTo>
                    <a:pt x="407" y="424"/>
                  </a:lnTo>
                  <a:lnTo>
                    <a:pt x="408" y="426"/>
                  </a:lnTo>
                  <a:lnTo>
                    <a:pt x="409" y="426"/>
                  </a:lnTo>
                  <a:lnTo>
                    <a:pt x="410" y="427"/>
                  </a:lnTo>
                  <a:lnTo>
                    <a:pt x="411" y="428"/>
                  </a:lnTo>
                  <a:lnTo>
                    <a:pt x="412" y="428"/>
                  </a:lnTo>
                  <a:lnTo>
                    <a:pt x="412" y="429"/>
                  </a:lnTo>
                  <a:lnTo>
                    <a:pt x="414" y="429"/>
                  </a:lnTo>
                  <a:lnTo>
                    <a:pt x="414" y="430"/>
                  </a:lnTo>
                  <a:lnTo>
                    <a:pt x="415" y="430"/>
                  </a:lnTo>
                  <a:lnTo>
                    <a:pt x="416" y="431"/>
                  </a:lnTo>
                  <a:lnTo>
                    <a:pt x="417" y="431"/>
                  </a:lnTo>
                  <a:lnTo>
                    <a:pt x="418" y="431"/>
                  </a:lnTo>
                  <a:lnTo>
                    <a:pt x="419" y="432"/>
                  </a:lnTo>
                  <a:lnTo>
                    <a:pt x="420" y="432"/>
                  </a:lnTo>
                  <a:lnTo>
                    <a:pt x="420" y="433"/>
                  </a:lnTo>
                  <a:lnTo>
                    <a:pt x="421" y="433"/>
                  </a:lnTo>
                  <a:lnTo>
                    <a:pt x="422" y="434"/>
                  </a:lnTo>
                  <a:lnTo>
                    <a:pt x="423" y="434"/>
                  </a:lnTo>
                  <a:lnTo>
                    <a:pt x="424" y="434"/>
                  </a:lnTo>
                  <a:lnTo>
                    <a:pt x="425" y="435"/>
                  </a:lnTo>
                  <a:lnTo>
                    <a:pt x="427" y="436"/>
                  </a:lnTo>
                  <a:lnTo>
                    <a:pt x="428" y="436"/>
                  </a:lnTo>
                  <a:lnTo>
                    <a:pt x="429" y="436"/>
                  </a:lnTo>
                  <a:lnTo>
                    <a:pt x="430" y="436"/>
                  </a:lnTo>
                  <a:lnTo>
                    <a:pt x="431" y="436"/>
                  </a:lnTo>
                  <a:lnTo>
                    <a:pt x="432" y="436"/>
                  </a:lnTo>
                  <a:lnTo>
                    <a:pt x="433" y="436"/>
                  </a:lnTo>
                  <a:lnTo>
                    <a:pt x="433" y="435"/>
                  </a:lnTo>
                  <a:lnTo>
                    <a:pt x="435" y="435"/>
                  </a:lnTo>
                  <a:lnTo>
                    <a:pt x="436" y="435"/>
                  </a:lnTo>
                  <a:lnTo>
                    <a:pt x="437" y="435"/>
                  </a:lnTo>
                  <a:lnTo>
                    <a:pt x="438" y="435"/>
                  </a:lnTo>
                  <a:lnTo>
                    <a:pt x="439" y="435"/>
                  </a:lnTo>
                  <a:lnTo>
                    <a:pt x="440" y="435"/>
                  </a:lnTo>
                  <a:lnTo>
                    <a:pt x="441" y="434"/>
                  </a:lnTo>
                  <a:lnTo>
                    <a:pt x="442" y="434"/>
                  </a:lnTo>
                  <a:lnTo>
                    <a:pt x="443" y="433"/>
                  </a:lnTo>
                  <a:lnTo>
                    <a:pt x="444" y="433"/>
                  </a:lnTo>
                  <a:lnTo>
                    <a:pt x="445" y="433"/>
                  </a:lnTo>
                  <a:lnTo>
                    <a:pt x="446" y="433"/>
                  </a:lnTo>
                  <a:lnTo>
                    <a:pt x="448" y="432"/>
                  </a:lnTo>
                  <a:lnTo>
                    <a:pt x="449" y="432"/>
                  </a:lnTo>
                  <a:lnTo>
                    <a:pt x="450" y="431"/>
                  </a:lnTo>
                  <a:lnTo>
                    <a:pt x="451" y="431"/>
                  </a:lnTo>
                  <a:lnTo>
                    <a:pt x="452" y="430"/>
                  </a:lnTo>
                  <a:lnTo>
                    <a:pt x="453" y="430"/>
                  </a:lnTo>
                  <a:lnTo>
                    <a:pt x="454" y="429"/>
                  </a:lnTo>
                  <a:lnTo>
                    <a:pt x="456" y="429"/>
                  </a:lnTo>
                  <a:lnTo>
                    <a:pt x="456" y="428"/>
                  </a:lnTo>
                  <a:lnTo>
                    <a:pt x="457" y="428"/>
                  </a:lnTo>
                  <a:lnTo>
                    <a:pt x="458" y="428"/>
                  </a:lnTo>
                  <a:lnTo>
                    <a:pt x="459" y="427"/>
                  </a:lnTo>
                  <a:lnTo>
                    <a:pt x="460" y="427"/>
                  </a:lnTo>
                  <a:lnTo>
                    <a:pt x="461" y="426"/>
                  </a:lnTo>
                  <a:lnTo>
                    <a:pt x="462" y="426"/>
                  </a:lnTo>
                  <a:lnTo>
                    <a:pt x="463" y="425"/>
                  </a:lnTo>
                  <a:lnTo>
                    <a:pt x="464" y="424"/>
                  </a:lnTo>
                  <a:lnTo>
                    <a:pt x="465" y="424"/>
                  </a:lnTo>
                  <a:lnTo>
                    <a:pt x="466" y="424"/>
                  </a:lnTo>
                  <a:lnTo>
                    <a:pt x="467" y="424"/>
                  </a:lnTo>
                  <a:lnTo>
                    <a:pt x="469" y="423"/>
                  </a:lnTo>
                  <a:lnTo>
                    <a:pt x="470" y="422"/>
                  </a:lnTo>
                  <a:lnTo>
                    <a:pt x="471" y="422"/>
                  </a:lnTo>
                  <a:lnTo>
                    <a:pt x="472" y="422"/>
                  </a:lnTo>
                  <a:lnTo>
                    <a:pt x="473" y="421"/>
                  </a:lnTo>
                  <a:lnTo>
                    <a:pt x="474" y="421"/>
                  </a:lnTo>
                  <a:lnTo>
                    <a:pt x="475" y="420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27" name="Freeform 110"/>
            <p:cNvSpPr>
              <a:spLocks noChangeArrowheads="1"/>
            </p:cNvSpPr>
            <p:nvPr/>
          </p:nvSpPr>
          <p:spPr bwMode="auto">
            <a:xfrm>
              <a:off x="1470" y="1238"/>
              <a:ext cx="2037" cy="1578"/>
            </a:xfrm>
            <a:custGeom>
              <a:avLst/>
              <a:gdLst>
                <a:gd name="T0" fmla="*/ 29 w 2037"/>
                <a:gd name="T1" fmla="*/ 1352 h 1578"/>
                <a:gd name="T2" fmla="*/ 60 w 2037"/>
                <a:gd name="T3" fmla="*/ 1077 h 1578"/>
                <a:gd name="T4" fmla="*/ 91 w 2037"/>
                <a:gd name="T5" fmla="*/ 840 h 1578"/>
                <a:gd name="T6" fmla="*/ 121 w 2037"/>
                <a:gd name="T7" fmla="*/ 688 h 1578"/>
                <a:gd name="T8" fmla="*/ 152 w 2037"/>
                <a:gd name="T9" fmla="*/ 614 h 1578"/>
                <a:gd name="T10" fmla="*/ 182 w 2037"/>
                <a:gd name="T11" fmla="*/ 560 h 1578"/>
                <a:gd name="T12" fmla="*/ 213 w 2037"/>
                <a:gd name="T13" fmla="*/ 463 h 1578"/>
                <a:gd name="T14" fmla="*/ 243 w 2037"/>
                <a:gd name="T15" fmla="*/ 388 h 1578"/>
                <a:gd name="T16" fmla="*/ 274 w 2037"/>
                <a:gd name="T17" fmla="*/ 324 h 1578"/>
                <a:gd name="T18" fmla="*/ 304 w 2037"/>
                <a:gd name="T19" fmla="*/ 277 h 1578"/>
                <a:gd name="T20" fmla="*/ 335 w 2037"/>
                <a:gd name="T21" fmla="*/ 234 h 1578"/>
                <a:gd name="T22" fmla="*/ 367 w 2037"/>
                <a:gd name="T23" fmla="*/ 200 h 1578"/>
                <a:gd name="T24" fmla="*/ 401 w 2037"/>
                <a:gd name="T25" fmla="*/ 171 h 1578"/>
                <a:gd name="T26" fmla="*/ 435 w 2037"/>
                <a:gd name="T27" fmla="*/ 150 h 1578"/>
                <a:gd name="T28" fmla="*/ 467 w 2037"/>
                <a:gd name="T29" fmla="*/ 133 h 1578"/>
                <a:gd name="T30" fmla="*/ 500 w 2037"/>
                <a:gd name="T31" fmla="*/ 118 h 1578"/>
                <a:gd name="T32" fmla="*/ 530 w 2037"/>
                <a:gd name="T33" fmla="*/ 107 h 1578"/>
                <a:gd name="T34" fmla="*/ 564 w 2037"/>
                <a:gd name="T35" fmla="*/ 91 h 1578"/>
                <a:gd name="T36" fmla="*/ 598 w 2037"/>
                <a:gd name="T37" fmla="*/ 100 h 1578"/>
                <a:gd name="T38" fmla="*/ 632 w 2037"/>
                <a:gd name="T39" fmla="*/ 94 h 1578"/>
                <a:gd name="T40" fmla="*/ 663 w 2037"/>
                <a:gd name="T41" fmla="*/ 59 h 1578"/>
                <a:gd name="T42" fmla="*/ 693 w 2037"/>
                <a:gd name="T43" fmla="*/ 67 h 1578"/>
                <a:gd name="T44" fmla="*/ 726 w 2037"/>
                <a:gd name="T45" fmla="*/ 25 h 1578"/>
                <a:gd name="T46" fmla="*/ 761 w 2037"/>
                <a:gd name="T47" fmla="*/ 7 h 1578"/>
                <a:gd name="T48" fmla="*/ 793 w 2037"/>
                <a:gd name="T49" fmla="*/ 58 h 1578"/>
                <a:gd name="T50" fmla="*/ 824 w 2037"/>
                <a:gd name="T51" fmla="*/ 125 h 1578"/>
                <a:gd name="T52" fmla="*/ 854 w 2037"/>
                <a:gd name="T53" fmla="*/ 164 h 1578"/>
                <a:gd name="T54" fmla="*/ 888 w 2037"/>
                <a:gd name="T55" fmla="*/ 199 h 1578"/>
                <a:gd name="T56" fmla="*/ 921 w 2037"/>
                <a:gd name="T57" fmla="*/ 204 h 1578"/>
                <a:gd name="T58" fmla="*/ 955 w 2037"/>
                <a:gd name="T59" fmla="*/ 183 h 1578"/>
                <a:gd name="T60" fmla="*/ 987 w 2037"/>
                <a:gd name="T61" fmla="*/ 167 h 1578"/>
                <a:gd name="T62" fmla="*/ 1023 w 2037"/>
                <a:gd name="T63" fmla="*/ 154 h 1578"/>
                <a:gd name="T64" fmla="*/ 1058 w 2037"/>
                <a:gd name="T65" fmla="*/ 151 h 1578"/>
                <a:gd name="T66" fmla="*/ 1094 w 2037"/>
                <a:gd name="T67" fmla="*/ 143 h 1578"/>
                <a:gd name="T68" fmla="*/ 1126 w 2037"/>
                <a:gd name="T69" fmla="*/ 147 h 1578"/>
                <a:gd name="T70" fmla="*/ 1157 w 2037"/>
                <a:gd name="T71" fmla="*/ 180 h 1578"/>
                <a:gd name="T72" fmla="*/ 1191 w 2037"/>
                <a:gd name="T73" fmla="*/ 194 h 1578"/>
                <a:gd name="T74" fmla="*/ 1223 w 2037"/>
                <a:gd name="T75" fmla="*/ 181 h 1578"/>
                <a:gd name="T76" fmla="*/ 1257 w 2037"/>
                <a:gd name="T77" fmla="*/ 179 h 1578"/>
                <a:gd name="T78" fmla="*/ 1289 w 2037"/>
                <a:gd name="T79" fmla="*/ 178 h 1578"/>
                <a:gd name="T80" fmla="*/ 1328 w 2037"/>
                <a:gd name="T81" fmla="*/ 179 h 1578"/>
                <a:gd name="T82" fmla="*/ 1360 w 2037"/>
                <a:gd name="T83" fmla="*/ 167 h 1578"/>
                <a:gd name="T84" fmla="*/ 1391 w 2037"/>
                <a:gd name="T85" fmla="*/ 143 h 1578"/>
                <a:gd name="T86" fmla="*/ 1422 w 2037"/>
                <a:gd name="T87" fmla="*/ 147 h 1578"/>
                <a:gd name="T88" fmla="*/ 1453 w 2037"/>
                <a:gd name="T89" fmla="*/ 198 h 1578"/>
                <a:gd name="T90" fmla="*/ 1483 w 2037"/>
                <a:gd name="T91" fmla="*/ 229 h 1578"/>
                <a:gd name="T92" fmla="*/ 1519 w 2037"/>
                <a:gd name="T93" fmla="*/ 203 h 1578"/>
                <a:gd name="T94" fmla="*/ 1551 w 2037"/>
                <a:gd name="T95" fmla="*/ 195 h 1578"/>
                <a:gd name="T96" fmla="*/ 1583 w 2037"/>
                <a:gd name="T97" fmla="*/ 195 h 1578"/>
                <a:gd name="T98" fmla="*/ 1616 w 2037"/>
                <a:gd name="T99" fmla="*/ 195 h 1578"/>
                <a:gd name="T100" fmla="*/ 1648 w 2037"/>
                <a:gd name="T101" fmla="*/ 197 h 1578"/>
                <a:gd name="T102" fmla="*/ 1687 w 2037"/>
                <a:gd name="T103" fmla="*/ 199 h 1578"/>
                <a:gd name="T104" fmla="*/ 1721 w 2037"/>
                <a:gd name="T105" fmla="*/ 201 h 1578"/>
                <a:gd name="T106" fmla="*/ 1753 w 2037"/>
                <a:gd name="T107" fmla="*/ 203 h 1578"/>
                <a:gd name="T108" fmla="*/ 1785 w 2037"/>
                <a:gd name="T109" fmla="*/ 202 h 1578"/>
                <a:gd name="T110" fmla="*/ 1819 w 2037"/>
                <a:gd name="T111" fmla="*/ 202 h 1578"/>
                <a:gd name="T112" fmla="*/ 1856 w 2037"/>
                <a:gd name="T113" fmla="*/ 204 h 1578"/>
                <a:gd name="T114" fmla="*/ 1889 w 2037"/>
                <a:gd name="T115" fmla="*/ 204 h 1578"/>
                <a:gd name="T116" fmla="*/ 1921 w 2037"/>
                <a:gd name="T117" fmla="*/ 206 h 1578"/>
                <a:gd name="T118" fmla="*/ 1955 w 2037"/>
                <a:gd name="T119" fmla="*/ 204 h 1578"/>
                <a:gd name="T120" fmla="*/ 1996 w 2037"/>
                <a:gd name="T121" fmla="*/ 204 h 1578"/>
                <a:gd name="T122" fmla="*/ 2031 w 2037"/>
                <a:gd name="T123" fmla="*/ 203 h 157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37" h="1578">
                  <a:moveTo>
                    <a:pt x="0" y="1578"/>
                  </a:moveTo>
                  <a:lnTo>
                    <a:pt x="0" y="1575"/>
                  </a:lnTo>
                  <a:lnTo>
                    <a:pt x="1" y="1569"/>
                  </a:lnTo>
                  <a:lnTo>
                    <a:pt x="2" y="1566"/>
                  </a:lnTo>
                  <a:lnTo>
                    <a:pt x="3" y="1561"/>
                  </a:lnTo>
                  <a:lnTo>
                    <a:pt x="4" y="1553"/>
                  </a:lnTo>
                  <a:lnTo>
                    <a:pt x="5" y="1549"/>
                  </a:lnTo>
                  <a:lnTo>
                    <a:pt x="5" y="1544"/>
                  </a:lnTo>
                  <a:lnTo>
                    <a:pt x="7" y="1538"/>
                  </a:lnTo>
                  <a:lnTo>
                    <a:pt x="7" y="1534"/>
                  </a:lnTo>
                  <a:lnTo>
                    <a:pt x="8" y="1529"/>
                  </a:lnTo>
                  <a:lnTo>
                    <a:pt x="9" y="1521"/>
                  </a:lnTo>
                  <a:lnTo>
                    <a:pt x="10" y="1516"/>
                  </a:lnTo>
                  <a:lnTo>
                    <a:pt x="10" y="1513"/>
                  </a:lnTo>
                  <a:lnTo>
                    <a:pt x="12" y="1504"/>
                  </a:lnTo>
                  <a:lnTo>
                    <a:pt x="12" y="1499"/>
                  </a:lnTo>
                  <a:lnTo>
                    <a:pt x="13" y="1493"/>
                  </a:lnTo>
                  <a:lnTo>
                    <a:pt x="14" y="1482"/>
                  </a:lnTo>
                  <a:lnTo>
                    <a:pt x="15" y="1476"/>
                  </a:lnTo>
                  <a:lnTo>
                    <a:pt x="16" y="1470"/>
                  </a:lnTo>
                  <a:lnTo>
                    <a:pt x="17" y="1459"/>
                  </a:lnTo>
                  <a:lnTo>
                    <a:pt x="18" y="1452"/>
                  </a:lnTo>
                  <a:lnTo>
                    <a:pt x="18" y="1447"/>
                  </a:lnTo>
                  <a:lnTo>
                    <a:pt x="20" y="1436"/>
                  </a:lnTo>
                  <a:lnTo>
                    <a:pt x="20" y="1430"/>
                  </a:lnTo>
                  <a:lnTo>
                    <a:pt x="21" y="1425"/>
                  </a:lnTo>
                  <a:lnTo>
                    <a:pt x="22" y="1415"/>
                  </a:lnTo>
                  <a:lnTo>
                    <a:pt x="23" y="1409"/>
                  </a:lnTo>
                  <a:lnTo>
                    <a:pt x="24" y="1403"/>
                  </a:lnTo>
                  <a:lnTo>
                    <a:pt x="25" y="1390"/>
                  </a:lnTo>
                  <a:lnTo>
                    <a:pt x="26" y="1382"/>
                  </a:lnTo>
                  <a:lnTo>
                    <a:pt x="26" y="1376"/>
                  </a:lnTo>
                  <a:lnTo>
                    <a:pt x="28" y="1363"/>
                  </a:lnTo>
                  <a:lnTo>
                    <a:pt x="28" y="1357"/>
                  </a:lnTo>
                  <a:lnTo>
                    <a:pt x="29" y="1352"/>
                  </a:lnTo>
                  <a:lnTo>
                    <a:pt x="30" y="1342"/>
                  </a:lnTo>
                  <a:lnTo>
                    <a:pt x="31" y="1336"/>
                  </a:lnTo>
                  <a:lnTo>
                    <a:pt x="31" y="1330"/>
                  </a:lnTo>
                  <a:lnTo>
                    <a:pt x="33" y="1319"/>
                  </a:lnTo>
                  <a:lnTo>
                    <a:pt x="33" y="1314"/>
                  </a:lnTo>
                  <a:lnTo>
                    <a:pt x="34" y="1308"/>
                  </a:lnTo>
                  <a:lnTo>
                    <a:pt x="35" y="1293"/>
                  </a:lnTo>
                  <a:lnTo>
                    <a:pt x="36" y="1287"/>
                  </a:lnTo>
                  <a:lnTo>
                    <a:pt x="37" y="1281"/>
                  </a:lnTo>
                  <a:lnTo>
                    <a:pt x="38" y="1268"/>
                  </a:lnTo>
                  <a:lnTo>
                    <a:pt x="39" y="1262"/>
                  </a:lnTo>
                  <a:lnTo>
                    <a:pt x="39" y="1254"/>
                  </a:lnTo>
                  <a:lnTo>
                    <a:pt x="41" y="1242"/>
                  </a:lnTo>
                  <a:lnTo>
                    <a:pt x="41" y="1236"/>
                  </a:lnTo>
                  <a:lnTo>
                    <a:pt x="42" y="1229"/>
                  </a:lnTo>
                  <a:lnTo>
                    <a:pt x="43" y="1217"/>
                  </a:lnTo>
                  <a:lnTo>
                    <a:pt x="44" y="1213"/>
                  </a:lnTo>
                  <a:lnTo>
                    <a:pt x="45" y="1206"/>
                  </a:lnTo>
                  <a:lnTo>
                    <a:pt x="46" y="1194"/>
                  </a:lnTo>
                  <a:lnTo>
                    <a:pt x="47" y="1189"/>
                  </a:lnTo>
                  <a:lnTo>
                    <a:pt x="47" y="1183"/>
                  </a:lnTo>
                  <a:lnTo>
                    <a:pt x="49" y="1171"/>
                  </a:lnTo>
                  <a:lnTo>
                    <a:pt x="49" y="1163"/>
                  </a:lnTo>
                  <a:lnTo>
                    <a:pt x="50" y="1157"/>
                  </a:lnTo>
                  <a:lnTo>
                    <a:pt x="51" y="1147"/>
                  </a:lnTo>
                  <a:lnTo>
                    <a:pt x="52" y="1143"/>
                  </a:lnTo>
                  <a:lnTo>
                    <a:pt x="52" y="1138"/>
                  </a:lnTo>
                  <a:lnTo>
                    <a:pt x="54" y="1126"/>
                  </a:lnTo>
                  <a:lnTo>
                    <a:pt x="54" y="1122"/>
                  </a:lnTo>
                  <a:lnTo>
                    <a:pt x="55" y="1116"/>
                  </a:lnTo>
                  <a:lnTo>
                    <a:pt x="56" y="1104"/>
                  </a:lnTo>
                  <a:lnTo>
                    <a:pt x="57" y="1099"/>
                  </a:lnTo>
                  <a:lnTo>
                    <a:pt x="58" y="1094"/>
                  </a:lnTo>
                  <a:lnTo>
                    <a:pt x="59" y="1083"/>
                  </a:lnTo>
                  <a:lnTo>
                    <a:pt x="60" y="1077"/>
                  </a:lnTo>
                  <a:lnTo>
                    <a:pt x="60" y="1073"/>
                  </a:lnTo>
                  <a:lnTo>
                    <a:pt x="62" y="1061"/>
                  </a:lnTo>
                  <a:lnTo>
                    <a:pt x="62" y="1056"/>
                  </a:lnTo>
                  <a:lnTo>
                    <a:pt x="63" y="1051"/>
                  </a:lnTo>
                  <a:lnTo>
                    <a:pt x="64" y="1039"/>
                  </a:lnTo>
                  <a:lnTo>
                    <a:pt x="65" y="1033"/>
                  </a:lnTo>
                  <a:lnTo>
                    <a:pt x="66" y="1027"/>
                  </a:lnTo>
                  <a:lnTo>
                    <a:pt x="67" y="1014"/>
                  </a:lnTo>
                  <a:lnTo>
                    <a:pt x="68" y="1008"/>
                  </a:lnTo>
                  <a:lnTo>
                    <a:pt x="68" y="1002"/>
                  </a:lnTo>
                  <a:lnTo>
                    <a:pt x="70" y="989"/>
                  </a:lnTo>
                  <a:lnTo>
                    <a:pt x="70" y="983"/>
                  </a:lnTo>
                  <a:lnTo>
                    <a:pt x="71" y="978"/>
                  </a:lnTo>
                  <a:lnTo>
                    <a:pt x="72" y="966"/>
                  </a:lnTo>
                  <a:lnTo>
                    <a:pt x="73" y="962"/>
                  </a:lnTo>
                  <a:lnTo>
                    <a:pt x="73" y="957"/>
                  </a:lnTo>
                  <a:lnTo>
                    <a:pt x="75" y="946"/>
                  </a:lnTo>
                  <a:lnTo>
                    <a:pt x="75" y="942"/>
                  </a:lnTo>
                  <a:lnTo>
                    <a:pt x="76" y="936"/>
                  </a:lnTo>
                  <a:lnTo>
                    <a:pt x="77" y="925"/>
                  </a:lnTo>
                  <a:lnTo>
                    <a:pt x="78" y="920"/>
                  </a:lnTo>
                  <a:lnTo>
                    <a:pt x="79" y="916"/>
                  </a:lnTo>
                  <a:lnTo>
                    <a:pt x="80" y="907"/>
                  </a:lnTo>
                  <a:lnTo>
                    <a:pt x="81" y="902"/>
                  </a:lnTo>
                  <a:lnTo>
                    <a:pt x="81" y="897"/>
                  </a:lnTo>
                  <a:lnTo>
                    <a:pt x="83" y="891"/>
                  </a:lnTo>
                  <a:lnTo>
                    <a:pt x="83" y="886"/>
                  </a:lnTo>
                  <a:lnTo>
                    <a:pt x="84" y="882"/>
                  </a:lnTo>
                  <a:lnTo>
                    <a:pt x="85" y="874"/>
                  </a:lnTo>
                  <a:lnTo>
                    <a:pt x="86" y="869"/>
                  </a:lnTo>
                  <a:lnTo>
                    <a:pt x="87" y="866"/>
                  </a:lnTo>
                  <a:lnTo>
                    <a:pt x="88" y="856"/>
                  </a:lnTo>
                  <a:lnTo>
                    <a:pt x="89" y="852"/>
                  </a:lnTo>
                  <a:lnTo>
                    <a:pt x="89" y="848"/>
                  </a:lnTo>
                  <a:lnTo>
                    <a:pt x="91" y="840"/>
                  </a:lnTo>
                  <a:lnTo>
                    <a:pt x="91" y="835"/>
                  </a:lnTo>
                  <a:lnTo>
                    <a:pt x="92" y="830"/>
                  </a:lnTo>
                  <a:lnTo>
                    <a:pt x="93" y="822"/>
                  </a:lnTo>
                  <a:lnTo>
                    <a:pt x="94" y="817"/>
                  </a:lnTo>
                  <a:lnTo>
                    <a:pt x="94" y="813"/>
                  </a:lnTo>
                  <a:lnTo>
                    <a:pt x="96" y="805"/>
                  </a:lnTo>
                  <a:lnTo>
                    <a:pt x="96" y="800"/>
                  </a:lnTo>
                  <a:lnTo>
                    <a:pt x="97" y="797"/>
                  </a:lnTo>
                  <a:lnTo>
                    <a:pt x="98" y="790"/>
                  </a:lnTo>
                  <a:lnTo>
                    <a:pt x="99" y="786"/>
                  </a:lnTo>
                  <a:lnTo>
                    <a:pt x="100" y="783"/>
                  </a:lnTo>
                  <a:lnTo>
                    <a:pt x="101" y="774"/>
                  </a:lnTo>
                  <a:lnTo>
                    <a:pt x="102" y="771"/>
                  </a:lnTo>
                  <a:lnTo>
                    <a:pt x="102" y="768"/>
                  </a:lnTo>
                  <a:lnTo>
                    <a:pt x="104" y="760"/>
                  </a:lnTo>
                  <a:lnTo>
                    <a:pt x="104" y="758"/>
                  </a:lnTo>
                  <a:lnTo>
                    <a:pt x="105" y="755"/>
                  </a:lnTo>
                  <a:lnTo>
                    <a:pt x="106" y="748"/>
                  </a:lnTo>
                  <a:lnTo>
                    <a:pt x="107" y="745"/>
                  </a:lnTo>
                  <a:lnTo>
                    <a:pt x="108" y="743"/>
                  </a:lnTo>
                  <a:lnTo>
                    <a:pt x="109" y="737"/>
                  </a:lnTo>
                  <a:lnTo>
                    <a:pt x="110" y="733"/>
                  </a:lnTo>
                  <a:lnTo>
                    <a:pt x="110" y="730"/>
                  </a:lnTo>
                  <a:lnTo>
                    <a:pt x="112" y="725"/>
                  </a:lnTo>
                  <a:lnTo>
                    <a:pt x="112" y="722"/>
                  </a:lnTo>
                  <a:lnTo>
                    <a:pt x="113" y="719"/>
                  </a:lnTo>
                  <a:lnTo>
                    <a:pt x="114" y="713"/>
                  </a:lnTo>
                  <a:lnTo>
                    <a:pt x="115" y="710"/>
                  </a:lnTo>
                  <a:lnTo>
                    <a:pt x="115" y="706"/>
                  </a:lnTo>
                  <a:lnTo>
                    <a:pt x="117" y="702"/>
                  </a:lnTo>
                  <a:lnTo>
                    <a:pt x="117" y="699"/>
                  </a:lnTo>
                  <a:lnTo>
                    <a:pt x="118" y="696"/>
                  </a:lnTo>
                  <a:lnTo>
                    <a:pt x="119" y="691"/>
                  </a:lnTo>
                  <a:lnTo>
                    <a:pt x="120" y="689"/>
                  </a:lnTo>
                  <a:lnTo>
                    <a:pt x="121" y="688"/>
                  </a:lnTo>
                  <a:lnTo>
                    <a:pt x="122" y="683"/>
                  </a:lnTo>
                  <a:lnTo>
                    <a:pt x="123" y="680"/>
                  </a:lnTo>
                  <a:lnTo>
                    <a:pt x="123" y="677"/>
                  </a:lnTo>
                  <a:lnTo>
                    <a:pt x="125" y="673"/>
                  </a:lnTo>
                  <a:lnTo>
                    <a:pt x="125" y="670"/>
                  </a:lnTo>
                  <a:lnTo>
                    <a:pt x="126" y="668"/>
                  </a:lnTo>
                  <a:lnTo>
                    <a:pt x="127" y="663"/>
                  </a:lnTo>
                  <a:lnTo>
                    <a:pt x="128" y="662"/>
                  </a:lnTo>
                  <a:lnTo>
                    <a:pt x="129" y="660"/>
                  </a:lnTo>
                  <a:lnTo>
                    <a:pt x="130" y="657"/>
                  </a:lnTo>
                  <a:lnTo>
                    <a:pt x="131" y="657"/>
                  </a:lnTo>
                  <a:lnTo>
                    <a:pt x="131" y="656"/>
                  </a:lnTo>
                  <a:lnTo>
                    <a:pt x="133" y="653"/>
                  </a:lnTo>
                  <a:lnTo>
                    <a:pt x="133" y="652"/>
                  </a:lnTo>
                  <a:lnTo>
                    <a:pt x="134" y="650"/>
                  </a:lnTo>
                  <a:lnTo>
                    <a:pt x="135" y="647"/>
                  </a:lnTo>
                  <a:lnTo>
                    <a:pt x="136" y="645"/>
                  </a:lnTo>
                  <a:lnTo>
                    <a:pt x="136" y="642"/>
                  </a:lnTo>
                  <a:lnTo>
                    <a:pt x="138" y="639"/>
                  </a:lnTo>
                  <a:lnTo>
                    <a:pt x="138" y="636"/>
                  </a:lnTo>
                  <a:lnTo>
                    <a:pt x="139" y="635"/>
                  </a:lnTo>
                  <a:lnTo>
                    <a:pt x="140" y="633"/>
                  </a:lnTo>
                  <a:lnTo>
                    <a:pt x="141" y="630"/>
                  </a:lnTo>
                  <a:lnTo>
                    <a:pt x="142" y="630"/>
                  </a:lnTo>
                  <a:lnTo>
                    <a:pt x="143" y="626"/>
                  </a:lnTo>
                  <a:lnTo>
                    <a:pt x="144" y="626"/>
                  </a:lnTo>
                  <a:lnTo>
                    <a:pt x="146" y="623"/>
                  </a:lnTo>
                  <a:lnTo>
                    <a:pt x="147" y="623"/>
                  </a:lnTo>
                  <a:lnTo>
                    <a:pt x="148" y="620"/>
                  </a:lnTo>
                  <a:lnTo>
                    <a:pt x="149" y="620"/>
                  </a:lnTo>
                  <a:lnTo>
                    <a:pt x="150" y="617"/>
                  </a:lnTo>
                  <a:lnTo>
                    <a:pt x="151" y="615"/>
                  </a:lnTo>
                  <a:lnTo>
                    <a:pt x="152" y="614"/>
                  </a:lnTo>
                  <a:lnTo>
                    <a:pt x="152" y="613"/>
                  </a:lnTo>
                  <a:lnTo>
                    <a:pt x="153" y="612"/>
                  </a:lnTo>
                  <a:lnTo>
                    <a:pt x="154" y="610"/>
                  </a:lnTo>
                  <a:lnTo>
                    <a:pt x="155" y="609"/>
                  </a:lnTo>
                  <a:lnTo>
                    <a:pt x="156" y="607"/>
                  </a:lnTo>
                  <a:lnTo>
                    <a:pt x="157" y="607"/>
                  </a:lnTo>
                  <a:lnTo>
                    <a:pt x="159" y="605"/>
                  </a:lnTo>
                  <a:lnTo>
                    <a:pt x="159" y="604"/>
                  </a:lnTo>
                  <a:lnTo>
                    <a:pt x="160" y="604"/>
                  </a:lnTo>
                  <a:lnTo>
                    <a:pt x="161" y="602"/>
                  </a:lnTo>
                  <a:lnTo>
                    <a:pt x="162" y="601"/>
                  </a:lnTo>
                  <a:lnTo>
                    <a:pt x="163" y="600"/>
                  </a:lnTo>
                  <a:lnTo>
                    <a:pt x="164" y="599"/>
                  </a:lnTo>
                  <a:lnTo>
                    <a:pt x="165" y="598"/>
                  </a:lnTo>
                  <a:lnTo>
                    <a:pt x="166" y="596"/>
                  </a:lnTo>
                  <a:lnTo>
                    <a:pt x="167" y="595"/>
                  </a:lnTo>
                  <a:lnTo>
                    <a:pt x="168" y="593"/>
                  </a:lnTo>
                  <a:lnTo>
                    <a:pt x="169" y="590"/>
                  </a:lnTo>
                  <a:lnTo>
                    <a:pt x="170" y="588"/>
                  </a:lnTo>
                  <a:lnTo>
                    <a:pt x="171" y="586"/>
                  </a:lnTo>
                  <a:lnTo>
                    <a:pt x="172" y="584"/>
                  </a:lnTo>
                  <a:lnTo>
                    <a:pt x="173" y="583"/>
                  </a:lnTo>
                  <a:lnTo>
                    <a:pt x="175" y="580"/>
                  </a:lnTo>
                  <a:lnTo>
                    <a:pt x="176" y="578"/>
                  </a:lnTo>
                  <a:lnTo>
                    <a:pt x="177" y="577"/>
                  </a:lnTo>
                  <a:lnTo>
                    <a:pt x="178" y="574"/>
                  </a:lnTo>
                  <a:lnTo>
                    <a:pt x="178" y="572"/>
                  </a:lnTo>
                  <a:lnTo>
                    <a:pt x="180" y="568"/>
                  </a:lnTo>
                  <a:lnTo>
                    <a:pt x="180" y="566"/>
                  </a:lnTo>
                  <a:lnTo>
                    <a:pt x="181" y="564"/>
                  </a:lnTo>
                  <a:lnTo>
                    <a:pt x="182" y="560"/>
                  </a:lnTo>
                  <a:lnTo>
                    <a:pt x="183" y="559"/>
                  </a:lnTo>
                  <a:lnTo>
                    <a:pt x="184" y="556"/>
                  </a:lnTo>
                  <a:lnTo>
                    <a:pt x="185" y="553"/>
                  </a:lnTo>
                  <a:lnTo>
                    <a:pt x="186" y="551"/>
                  </a:lnTo>
                  <a:lnTo>
                    <a:pt x="186" y="550"/>
                  </a:lnTo>
                  <a:lnTo>
                    <a:pt x="188" y="545"/>
                  </a:lnTo>
                  <a:lnTo>
                    <a:pt x="188" y="544"/>
                  </a:lnTo>
                  <a:lnTo>
                    <a:pt x="189" y="541"/>
                  </a:lnTo>
                  <a:lnTo>
                    <a:pt x="190" y="537"/>
                  </a:lnTo>
                  <a:lnTo>
                    <a:pt x="191" y="536"/>
                  </a:lnTo>
                  <a:lnTo>
                    <a:pt x="192" y="533"/>
                  </a:lnTo>
                  <a:lnTo>
                    <a:pt x="193" y="528"/>
                  </a:lnTo>
                  <a:lnTo>
                    <a:pt x="194" y="526"/>
                  </a:lnTo>
                  <a:lnTo>
                    <a:pt x="194" y="523"/>
                  </a:lnTo>
                  <a:lnTo>
                    <a:pt x="196" y="518"/>
                  </a:lnTo>
                  <a:lnTo>
                    <a:pt x="196" y="517"/>
                  </a:lnTo>
                  <a:lnTo>
                    <a:pt x="197" y="513"/>
                  </a:lnTo>
                  <a:lnTo>
                    <a:pt x="198" y="509"/>
                  </a:lnTo>
                  <a:lnTo>
                    <a:pt x="199" y="506"/>
                  </a:lnTo>
                  <a:lnTo>
                    <a:pt x="199" y="505"/>
                  </a:lnTo>
                  <a:lnTo>
                    <a:pt x="201" y="500"/>
                  </a:lnTo>
                  <a:lnTo>
                    <a:pt x="201" y="498"/>
                  </a:lnTo>
                  <a:lnTo>
                    <a:pt x="202" y="496"/>
                  </a:lnTo>
                  <a:lnTo>
                    <a:pt x="203" y="492"/>
                  </a:lnTo>
                  <a:lnTo>
                    <a:pt x="204" y="491"/>
                  </a:lnTo>
                  <a:lnTo>
                    <a:pt x="205" y="489"/>
                  </a:lnTo>
                  <a:lnTo>
                    <a:pt x="206" y="483"/>
                  </a:lnTo>
                  <a:lnTo>
                    <a:pt x="207" y="481"/>
                  </a:lnTo>
                  <a:lnTo>
                    <a:pt x="207" y="480"/>
                  </a:lnTo>
                  <a:lnTo>
                    <a:pt x="209" y="475"/>
                  </a:lnTo>
                  <a:lnTo>
                    <a:pt x="209" y="473"/>
                  </a:lnTo>
                  <a:lnTo>
                    <a:pt x="210" y="472"/>
                  </a:lnTo>
                  <a:lnTo>
                    <a:pt x="211" y="467"/>
                  </a:lnTo>
                  <a:lnTo>
                    <a:pt x="212" y="464"/>
                  </a:lnTo>
                  <a:lnTo>
                    <a:pt x="213" y="463"/>
                  </a:lnTo>
                  <a:lnTo>
                    <a:pt x="214" y="460"/>
                  </a:lnTo>
                  <a:lnTo>
                    <a:pt x="215" y="457"/>
                  </a:lnTo>
                  <a:lnTo>
                    <a:pt x="215" y="455"/>
                  </a:lnTo>
                  <a:lnTo>
                    <a:pt x="217" y="453"/>
                  </a:lnTo>
                  <a:lnTo>
                    <a:pt x="217" y="451"/>
                  </a:lnTo>
                  <a:lnTo>
                    <a:pt x="218" y="449"/>
                  </a:lnTo>
                  <a:lnTo>
                    <a:pt x="219" y="446"/>
                  </a:lnTo>
                  <a:lnTo>
                    <a:pt x="220" y="444"/>
                  </a:lnTo>
                  <a:lnTo>
                    <a:pt x="220" y="442"/>
                  </a:lnTo>
                  <a:lnTo>
                    <a:pt x="222" y="438"/>
                  </a:lnTo>
                  <a:lnTo>
                    <a:pt x="222" y="436"/>
                  </a:lnTo>
                  <a:lnTo>
                    <a:pt x="223" y="433"/>
                  </a:lnTo>
                  <a:lnTo>
                    <a:pt x="224" y="430"/>
                  </a:lnTo>
                  <a:lnTo>
                    <a:pt x="225" y="429"/>
                  </a:lnTo>
                  <a:lnTo>
                    <a:pt x="226" y="427"/>
                  </a:lnTo>
                  <a:lnTo>
                    <a:pt x="227" y="424"/>
                  </a:lnTo>
                  <a:lnTo>
                    <a:pt x="228" y="423"/>
                  </a:lnTo>
                  <a:lnTo>
                    <a:pt x="228" y="421"/>
                  </a:lnTo>
                  <a:lnTo>
                    <a:pt x="230" y="419"/>
                  </a:lnTo>
                  <a:lnTo>
                    <a:pt x="230" y="417"/>
                  </a:lnTo>
                  <a:lnTo>
                    <a:pt x="231" y="416"/>
                  </a:lnTo>
                  <a:lnTo>
                    <a:pt x="232" y="413"/>
                  </a:lnTo>
                  <a:lnTo>
                    <a:pt x="233" y="411"/>
                  </a:lnTo>
                  <a:lnTo>
                    <a:pt x="234" y="410"/>
                  </a:lnTo>
                  <a:lnTo>
                    <a:pt x="235" y="408"/>
                  </a:lnTo>
                  <a:lnTo>
                    <a:pt x="236" y="407"/>
                  </a:lnTo>
                  <a:lnTo>
                    <a:pt x="236" y="405"/>
                  </a:lnTo>
                  <a:lnTo>
                    <a:pt x="238" y="402"/>
                  </a:lnTo>
                  <a:lnTo>
                    <a:pt x="238" y="400"/>
                  </a:lnTo>
                  <a:lnTo>
                    <a:pt x="239" y="399"/>
                  </a:lnTo>
                  <a:lnTo>
                    <a:pt x="240" y="396"/>
                  </a:lnTo>
                  <a:lnTo>
                    <a:pt x="241" y="394"/>
                  </a:lnTo>
                  <a:lnTo>
                    <a:pt x="241" y="393"/>
                  </a:lnTo>
                  <a:lnTo>
                    <a:pt x="243" y="390"/>
                  </a:lnTo>
                  <a:lnTo>
                    <a:pt x="243" y="388"/>
                  </a:lnTo>
                  <a:lnTo>
                    <a:pt x="244" y="387"/>
                  </a:lnTo>
                  <a:lnTo>
                    <a:pt x="245" y="385"/>
                  </a:lnTo>
                  <a:lnTo>
                    <a:pt x="246" y="385"/>
                  </a:lnTo>
                  <a:lnTo>
                    <a:pt x="247" y="383"/>
                  </a:lnTo>
                  <a:lnTo>
                    <a:pt x="248" y="380"/>
                  </a:lnTo>
                  <a:lnTo>
                    <a:pt x="249" y="379"/>
                  </a:lnTo>
                  <a:lnTo>
                    <a:pt x="249" y="377"/>
                  </a:lnTo>
                  <a:lnTo>
                    <a:pt x="251" y="374"/>
                  </a:lnTo>
                  <a:lnTo>
                    <a:pt x="251" y="373"/>
                  </a:lnTo>
                  <a:lnTo>
                    <a:pt x="252" y="370"/>
                  </a:lnTo>
                  <a:lnTo>
                    <a:pt x="253" y="368"/>
                  </a:lnTo>
                  <a:lnTo>
                    <a:pt x="254" y="367"/>
                  </a:lnTo>
                  <a:lnTo>
                    <a:pt x="255" y="365"/>
                  </a:lnTo>
                  <a:lnTo>
                    <a:pt x="256" y="362"/>
                  </a:lnTo>
                  <a:lnTo>
                    <a:pt x="257" y="360"/>
                  </a:lnTo>
                  <a:lnTo>
                    <a:pt x="257" y="359"/>
                  </a:lnTo>
                  <a:lnTo>
                    <a:pt x="259" y="357"/>
                  </a:lnTo>
                  <a:lnTo>
                    <a:pt x="259" y="356"/>
                  </a:lnTo>
                  <a:lnTo>
                    <a:pt x="260" y="354"/>
                  </a:lnTo>
                  <a:lnTo>
                    <a:pt x="261" y="352"/>
                  </a:lnTo>
                  <a:lnTo>
                    <a:pt x="262" y="350"/>
                  </a:lnTo>
                  <a:lnTo>
                    <a:pt x="262" y="348"/>
                  </a:lnTo>
                  <a:lnTo>
                    <a:pt x="264" y="345"/>
                  </a:lnTo>
                  <a:lnTo>
                    <a:pt x="265" y="343"/>
                  </a:lnTo>
                  <a:lnTo>
                    <a:pt x="266" y="341"/>
                  </a:lnTo>
                  <a:lnTo>
                    <a:pt x="267" y="340"/>
                  </a:lnTo>
                  <a:lnTo>
                    <a:pt x="268" y="337"/>
                  </a:lnTo>
                  <a:lnTo>
                    <a:pt x="268" y="336"/>
                  </a:lnTo>
                  <a:lnTo>
                    <a:pt x="270" y="334"/>
                  </a:lnTo>
                  <a:lnTo>
                    <a:pt x="270" y="333"/>
                  </a:lnTo>
                  <a:lnTo>
                    <a:pt x="272" y="330"/>
                  </a:lnTo>
                  <a:lnTo>
                    <a:pt x="272" y="328"/>
                  </a:lnTo>
                  <a:lnTo>
                    <a:pt x="273" y="327"/>
                  </a:lnTo>
                  <a:lnTo>
                    <a:pt x="274" y="324"/>
                  </a:lnTo>
                  <a:lnTo>
                    <a:pt x="275" y="324"/>
                  </a:lnTo>
                  <a:lnTo>
                    <a:pt x="276" y="323"/>
                  </a:lnTo>
                  <a:lnTo>
                    <a:pt x="277" y="319"/>
                  </a:lnTo>
                  <a:lnTo>
                    <a:pt x="278" y="319"/>
                  </a:lnTo>
                  <a:lnTo>
                    <a:pt x="278" y="317"/>
                  </a:lnTo>
                  <a:lnTo>
                    <a:pt x="280" y="314"/>
                  </a:lnTo>
                  <a:lnTo>
                    <a:pt x="280" y="313"/>
                  </a:lnTo>
                  <a:lnTo>
                    <a:pt x="281" y="313"/>
                  </a:lnTo>
                  <a:lnTo>
                    <a:pt x="282" y="310"/>
                  </a:lnTo>
                  <a:lnTo>
                    <a:pt x="283" y="308"/>
                  </a:lnTo>
                  <a:lnTo>
                    <a:pt x="283" y="307"/>
                  </a:lnTo>
                  <a:lnTo>
                    <a:pt x="285" y="305"/>
                  </a:lnTo>
                  <a:lnTo>
                    <a:pt x="286" y="303"/>
                  </a:lnTo>
                  <a:lnTo>
                    <a:pt x="287" y="300"/>
                  </a:lnTo>
                  <a:lnTo>
                    <a:pt x="288" y="300"/>
                  </a:lnTo>
                  <a:lnTo>
                    <a:pt x="289" y="299"/>
                  </a:lnTo>
                  <a:lnTo>
                    <a:pt x="290" y="296"/>
                  </a:lnTo>
                  <a:lnTo>
                    <a:pt x="291" y="295"/>
                  </a:lnTo>
                  <a:lnTo>
                    <a:pt x="293" y="293"/>
                  </a:lnTo>
                  <a:lnTo>
                    <a:pt x="293" y="292"/>
                  </a:lnTo>
                  <a:lnTo>
                    <a:pt x="294" y="290"/>
                  </a:lnTo>
                  <a:lnTo>
                    <a:pt x="295" y="288"/>
                  </a:lnTo>
                  <a:lnTo>
                    <a:pt x="296" y="288"/>
                  </a:lnTo>
                  <a:lnTo>
                    <a:pt x="297" y="287"/>
                  </a:lnTo>
                  <a:lnTo>
                    <a:pt x="298" y="284"/>
                  </a:lnTo>
                  <a:lnTo>
                    <a:pt x="299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2" y="280"/>
                  </a:lnTo>
                  <a:lnTo>
                    <a:pt x="303" y="278"/>
                  </a:lnTo>
                  <a:lnTo>
                    <a:pt x="304" y="278"/>
                  </a:lnTo>
                  <a:lnTo>
                    <a:pt x="304" y="277"/>
                  </a:lnTo>
                  <a:lnTo>
                    <a:pt x="306" y="274"/>
                  </a:lnTo>
                  <a:lnTo>
                    <a:pt x="307" y="272"/>
                  </a:lnTo>
                  <a:lnTo>
                    <a:pt x="308" y="270"/>
                  </a:lnTo>
                  <a:lnTo>
                    <a:pt x="309" y="270"/>
                  </a:lnTo>
                  <a:lnTo>
                    <a:pt x="310" y="268"/>
                  </a:lnTo>
                  <a:lnTo>
                    <a:pt x="311" y="267"/>
                  </a:lnTo>
                  <a:lnTo>
                    <a:pt x="312" y="265"/>
                  </a:lnTo>
                  <a:lnTo>
                    <a:pt x="312" y="264"/>
                  </a:lnTo>
                  <a:lnTo>
                    <a:pt x="314" y="261"/>
                  </a:lnTo>
                  <a:lnTo>
                    <a:pt x="315" y="260"/>
                  </a:lnTo>
                  <a:lnTo>
                    <a:pt x="316" y="258"/>
                  </a:lnTo>
                  <a:lnTo>
                    <a:pt x="317" y="258"/>
                  </a:lnTo>
                  <a:lnTo>
                    <a:pt x="318" y="257"/>
                  </a:lnTo>
                  <a:lnTo>
                    <a:pt x="319" y="255"/>
                  </a:lnTo>
                  <a:lnTo>
                    <a:pt x="320" y="253"/>
                  </a:lnTo>
                  <a:lnTo>
                    <a:pt x="321" y="252"/>
                  </a:lnTo>
                  <a:lnTo>
                    <a:pt x="322" y="251"/>
                  </a:lnTo>
                  <a:lnTo>
                    <a:pt x="323" y="251"/>
                  </a:lnTo>
                  <a:lnTo>
                    <a:pt x="324" y="249"/>
                  </a:lnTo>
                  <a:lnTo>
                    <a:pt x="325" y="247"/>
                  </a:lnTo>
                  <a:lnTo>
                    <a:pt x="327" y="246"/>
                  </a:lnTo>
                  <a:lnTo>
                    <a:pt x="327" y="244"/>
                  </a:lnTo>
                  <a:lnTo>
                    <a:pt x="328" y="243"/>
                  </a:lnTo>
                  <a:lnTo>
                    <a:pt x="329" y="242"/>
                  </a:lnTo>
                  <a:lnTo>
                    <a:pt x="330" y="241"/>
                  </a:lnTo>
                  <a:lnTo>
                    <a:pt x="331" y="240"/>
                  </a:lnTo>
                  <a:lnTo>
                    <a:pt x="331" y="239"/>
                  </a:lnTo>
                  <a:lnTo>
                    <a:pt x="333" y="238"/>
                  </a:lnTo>
                  <a:lnTo>
                    <a:pt x="335" y="235"/>
                  </a:lnTo>
                  <a:lnTo>
                    <a:pt x="335" y="234"/>
                  </a:lnTo>
                  <a:lnTo>
                    <a:pt x="336" y="233"/>
                  </a:lnTo>
                  <a:lnTo>
                    <a:pt x="337" y="232"/>
                  </a:lnTo>
                  <a:lnTo>
                    <a:pt x="338" y="231"/>
                  </a:lnTo>
                  <a:lnTo>
                    <a:pt x="339" y="231"/>
                  </a:lnTo>
                  <a:lnTo>
                    <a:pt x="340" y="229"/>
                  </a:lnTo>
                  <a:lnTo>
                    <a:pt x="341" y="227"/>
                  </a:lnTo>
                  <a:lnTo>
                    <a:pt x="343" y="225"/>
                  </a:lnTo>
                  <a:lnTo>
                    <a:pt x="343" y="224"/>
                  </a:lnTo>
                  <a:lnTo>
                    <a:pt x="344" y="224"/>
                  </a:lnTo>
                  <a:lnTo>
                    <a:pt x="344" y="223"/>
                  </a:lnTo>
                  <a:lnTo>
                    <a:pt x="346" y="222"/>
                  </a:lnTo>
                  <a:lnTo>
                    <a:pt x="346" y="220"/>
                  </a:lnTo>
                  <a:lnTo>
                    <a:pt x="347" y="220"/>
                  </a:lnTo>
                  <a:lnTo>
                    <a:pt x="348" y="219"/>
                  </a:lnTo>
                  <a:lnTo>
                    <a:pt x="349" y="218"/>
                  </a:lnTo>
                  <a:lnTo>
                    <a:pt x="350" y="217"/>
                  </a:lnTo>
                  <a:lnTo>
                    <a:pt x="351" y="217"/>
                  </a:lnTo>
                  <a:lnTo>
                    <a:pt x="352" y="216"/>
                  </a:lnTo>
                  <a:lnTo>
                    <a:pt x="353" y="214"/>
                  </a:lnTo>
                  <a:lnTo>
                    <a:pt x="354" y="214"/>
                  </a:lnTo>
                  <a:lnTo>
                    <a:pt x="354" y="213"/>
                  </a:lnTo>
                  <a:lnTo>
                    <a:pt x="355" y="211"/>
                  </a:lnTo>
                  <a:lnTo>
                    <a:pt x="356" y="211"/>
                  </a:lnTo>
                  <a:lnTo>
                    <a:pt x="357" y="210"/>
                  </a:lnTo>
                  <a:lnTo>
                    <a:pt x="358" y="208"/>
                  </a:lnTo>
                  <a:lnTo>
                    <a:pt x="359" y="207"/>
                  </a:lnTo>
                  <a:lnTo>
                    <a:pt x="360" y="206"/>
                  </a:lnTo>
                  <a:lnTo>
                    <a:pt x="362" y="205"/>
                  </a:lnTo>
                  <a:lnTo>
                    <a:pt x="362" y="204"/>
                  </a:lnTo>
                  <a:lnTo>
                    <a:pt x="364" y="202"/>
                  </a:lnTo>
                  <a:lnTo>
                    <a:pt x="365" y="202"/>
                  </a:lnTo>
                  <a:lnTo>
                    <a:pt x="365" y="200"/>
                  </a:lnTo>
                  <a:lnTo>
                    <a:pt x="367" y="200"/>
                  </a:lnTo>
                  <a:lnTo>
                    <a:pt x="367" y="199"/>
                  </a:lnTo>
                  <a:lnTo>
                    <a:pt x="368" y="198"/>
                  </a:lnTo>
                  <a:lnTo>
                    <a:pt x="369" y="197"/>
                  </a:lnTo>
                  <a:lnTo>
                    <a:pt x="370" y="196"/>
                  </a:lnTo>
                  <a:lnTo>
                    <a:pt x="372" y="196"/>
                  </a:lnTo>
                  <a:lnTo>
                    <a:pt x="373" y="194"/>
                  </a:lnTo>
                  <a:lnTo>
                    <a:pt x="373" y="193"/>
                  </a:lnTo>
                  <a:lnTo>
                    <a:pt x="375" y="193"/>
                  </a:lnTo>
                  <a:lnTo>
                    <a:pt x="375" y="191"/>
                  </a:lnTo>
                  <a:lnTo>
                    <a:pt x="377" y="190"/>
                  </a:lnTo>
                  <a:lnTo>
                    <a:pt x="378" y="190"/>
                  </a:lnTo>
                  <a:lnTo>
                    <a:pt x="379" y="188"/>
                  </a:lnTo>
                  <a:lnTo>
                    <a:pt x="380" y="188"/>
                  </a:lnTo>
                  <a:lnTo>
                    <a:pt x="381" y="188"/>
                  </a:lnTo>
                  <a:lnTo>
                    <a:pt x="381" y="187"/>
                  </a:lnTo>
                  <a:lnTo>
                    <a:pt x="383" y="187"/>
                  </a:lnTo>
                  <a:lnTo>
                    <a:pt x="385" y="184"/>
                  </a:lnTo>
                  <a:lnTo>
                    <a:pt x="386" y="183"/>
                  </a:lnTo>
                  <a:lnTo>
                    <a:pt x="387" y="182"/>
                  </a:lnTo>
                  <a:lnTo>
                    <a:pt x="388" y="180"/>
                  </a:lnTo>
                  <a:lnTo>
                    <a:pt x="390" y="179"/>
                  </a:lnTo>
                  <a:lnTo>
                    <a:pt x="391" y="179"/>
                  </a:lnTo>
                  <a:lnTo>
                    <a:pt x="392" y="177"/>
                  </a:lnTo>
                  <a:lnTo>
                    <a:pt x="393" y="177"/>
                  </a:lnTo>
                  <a:lnTo>
                    <a:pt x="394" y="177"/>
                  </a:lnTo>
                  <a:lnTo>
                    <a:pt x="395" y="176"/>
                  </a:lnTo>
                  <a:lnTo>
                    <a:pt x="396" y="174"/>
                  </a:lnTo>
                  <a:lnTo>
                    <a:pt x="398" y="173"/>
                  </a:lnTo>
                  <a:lnTo>
                    <a:pt x="399" y="173"/>
                  </a:lnTo>
                  <a:lnTo>
                    <a:pt x="401" y="171"/>
                  </a:lnTo>
                  <a:lnTo>
                    <a:pt x="402" y="171"/>
                  </a:lnTo>
                  <a:lnTo>
                    <a:pt x="403" y="170"/>
                  </a:lnTo>
                  <a:lnTo>
                    <a:pt x="404" y="170"/>
                  </a:lnTo>
                  <a:lnTo>
                    <a:pt x="405" y="169"/>
                  </a:lnTo>
                  <a:lnTo>
                    <a:pt x="406" y="169"/>
                  </a:lnTo>
                  <a:lnTo>
                    <a:pt x="407" y="168"/>
                  </a:lnTo>
                  <a:lnTo>
                    <a:pt x="407" y="167"/>
                  </a:lnTo>
                  <a:lnTo>
                    <a:pt x="409" y="167"/>
                  </a:lnTo>
                  <a:lnTo>
                    <a:pt x="411" y="164"/>
                  </a:lnTo>
                  <a:lnTo>
                    <a:pt x="412" y="164"/>
                  </a:lnTo>
                  <a:lnTo>
                    <a:pt x="413" y="163"/>
                  </a:lnTo>
                  <a:lnTo>
                    <a:pt x="414" y="162"/>
                  </a:lnTo>
                  <a:lnTo>
                    <a:pt x="415" y="162"/>
                  </a:lnTo>
                  <a:lnTo>
                    <a:pt x="417" y="160"/>
                  </a:lnTo>
                  <a:lnTo>
                    <a:pt x="419" y="159"/>
                  </a:lnTo>
                  <a:lnTo>
                    <a:pt x="420" y="159"/>
                  </a:lnTo>
                  <a:lnTo>
                    <a:pt x="422" y="157"/>
                  </a:lnTo>
                  <a:lnTo>
                    <a:pt x="423" y="157"/>
                  </a:lnTo>
                  <a:lnTo>
                    <a:pt x="423" y="156"/>
                  </a:lnTo>
                  <a:lnTo>
                    <a:pt x="425" y="157"/>
                  </a:lnTo>
                  <a:lnTo>
                    <a:pt x="427" y="155"/>
                  </a:lnTo>
                  <a:lnTo>
                    <a:pt x="427" y="154"/>
                  </a:lnTo>
                  <a:lnTo>
                    <a:pt x="428" y="154"/>
                  </a:lnTo>
                  <a:lnTo>
                    <a:pt x="429" y="153"/>
                  </a:lnTo>
                  <a:lnTo>
                    <a:pt x="430" y="153"/>
                  </a:lnTo>
                  <a:lnTo>
                    <a:pt x="432" y="151"/>
                  </a:lnTo>
                  <a:lnTo>
                    <a:pt x="433" y="151"/>
                  </a:lnTo>
                  <a:lnTo>
                    <a:pt x="434" y="150"/>
                  </a:lnTo>
                  <a:lnTo>
                    <a:pt x="435" y="150"/>
                  </a:lnTo>
                  <a:lnTo>
                    <a:pt x="436" y="150"/>
                  </a:lnTo>
                  <a:lnTo>
                    <a:pt x="438" y="148"/>
                  </a:lnTo>
                  <a:lnTo>
                    <a:pt x="440" y="147"/>
                  </a:lnTo>
                  <a:lnTo>
                    <a:pt x="441" y="147"/>
                  </a:lnTo>
                  <a:lnTo>
                    <a:pt x="442" y="145"/>
                  </a:lnTo>
                  <a:lnTo>
                    <a:pt x="443" y="145"/>
                  </a:lnTo>
                  <a:lnTo>
                    <a:pt x="444" y="145"/>
                  </a:lnTo>
                  <a:lnTo>
                    <a:pt x="444" y="144"/>
                  </a:lnTo>
                  <a:lnTo>
                    <a:pt x="446" y="144"/>
                  </a:lnTo>
                  <a:lnTo>
                    <a:pt x="448" y="142"/>
                  </a:lnTo>
                  <a:lnTo>
                    <a:pt x="449" y="142"/>
                  </a:lnTo>
                  <a:lnTo>
                    <a:pt x="450" y="141"/>
                  </a:lnTo>
                  <a:lnTo>
                    <a:pt x="451" y="141"/>
                  </a:lnTo>
                  <a:lnTo>
                    <a:pt x="453" y="139"/>
                  </a:lnTo>
                  <a:lnTo>
                    <a:pt x="453" y="140"/>
                  </a:lnTo>
                  <a:lnTo>
                    <a:pt x="454" y="140"/>
                  </a:lnTo>
                  <a:lnTo>
                    <a:pt x="455" y="138"/>
                  </a:lnTo>
                  <a:lnTo>
                    <a:pt x="456" y="138"/>
                  </a:lnTo>
                  <a:lnTo>
                    <a:pt x="457" y="137"/>
                  </a:lnTo>
                  <a:lnTo>
                    <a:pt x="459" y="137"/>
                  </a:lnTo>
                  <a:lnTo>
                    <a:pt x="459" y="136"/>
                  </a:lnTo>
                  <a:lnTo>
                    <a:pt x="460" y="135"/>
                  </a:lnTo>
                  <a:lnTo>
                    <a:pt x="461" y="135"/>
                  </a:lnTo>
                  <a:lnTo>
                    <a:pt x="462" y="135"/>
                  </a:lnTo>
                  <a:lnTo>
                    <a:pt x="463" y="134"/>
                  </a:lnTo>
                  <a:lnTo>
                    <a:pt x="464" y="135"/>
                  </a:lnTo>
                  <a:lnTo>
                    <a:pt x="465" y="135"/>
                  </a:lnTo>
                  <a:lnTo>
                    <a:pt x="466" y="133"/>
                  </a:lnTo>
                  <a:lnTo>
                    <a:pt x="467" y="133"/>
                  </a:lnTo>
                  <a:lnTo>
                    <a:pt x="467" y="132"/>
                  </a:lnTo>
                  <a:lnTo>
                    <a:pt x="469" y="131"/>
                  </a:lnTo>
                  <a:lnTo>
                    <a:pt x="470" y="130"/>
                  </a:lnTo>
                  <a:lnTo>
                    <a:pt x="472" y="130"/>
                  </a:lnTo>
                  <a:lnTo>
                    <a:pt x="473" y="130"/>
                  </a:lnTo>
                  <a:lnTo>
                    <a:pt x="474" y="129"/>
                  </a:lnTo>
                  <a:lnTo>
                    <a:pt x="475" y="129"/>
                  </a:lnTo>
                  <a:lnTo>
                    <a:pt x="476" y="127"/>
                  </a:lnTo>
                  <a:lnTo>
                    <a:pt x="477" y="127"/>
                  </a:lnTo>
                  <a:lnTo>
                    <a:pt x="478" y="127"/>
                  </a:lnTo>
                  <a:lnTo>
                    <a:pt x="478" y="126"/>
                  </a:lnTo>
                  <a:lnTo>
                    <a:pt x="480" y="126"/>
                  </a:lnTo>
                  <a:lnTo>
                    <a:pt x="481" y="127"/>
                  </a:lnTo>
                  <a:lnTo>
                    <a:pt x="482" y="125"/>
                  </a:lnTo>
                  <a:lnTo>
                    <a:pt x="483" y="124"/>
                  </a:lnTo>
                  <a:lnTo>
                    <a:pt x="485" y="123"/>
                  </a:lnTo>
                  <a:lnTo>
                    <a:pt x="486" y="124"/>
                  </a:lnTo>
                  <a:lnTo>
                    <a:pt x="487" y="123"/>
                  </a:lnTo>
                  <a:lnTo>
                    <a:pt x="488" y="123"/>
                  </a:lnTo>
                  <a:lnTo>
                    <a:pt x="489" y="123"/>
                  </a:lnTo>
                  <a:lnTo>
                    <a:pt x="490" y="122"/>
                  </a:lnTo>
                  <a:lnTo>
                    <a:pt x="491" y="122"/>
                  </a:lnTo>
                  <a:lnTo>
                    <a:pt x="491" y="121"/>
                  </a:lnTo>
                  <a:lnTo>
                    <a:pt x="493" y="121"/>
                  </a:lnTo>
                  <a:lnTo>
                    <a:pt x="493" y="120"/>
                  </a:lnTo>
                  <a:lnTo>
                    <a:pt x="495" y="120"/>
                  </a:lnTo>
                  <a:lnTo>
                    <a:pt x="496" y="120"/>
                  </a:lnTo>
                  <a:lnTo>
                    <a:pt x="497" y="121"/>
                  </a:lnTo>
                  <a:lnTo>
                    <a:pt x="498" y="120"/>
                  </a:lnTo>
                  <a:lnTo>
                    <a:pt x="499" y="119"/>
                  </a:lnTo>
                  <a:lnTo>
                    <a:pt x="500" y="118"/>
                  </a:lnTo>
                  <a:lnTo>
                    <a:pt x="501" y="118"/>
                  </a:lnTo>
                  <a:lnTo>
                    <a:pt x="503" y="117"/>
                  </a:lnTo>
                  <a:lnTo>
                    <a:pt x="504" y="117"/>
                  </a:lnTo>
                  <a:lnTo>
                    <a:pt x="505" y="117"/>
                  </a:lnTo>
                  <a:lnTo>
                    <a:pt x="506" y="117"/>
                  </a:lnTo>
                  <a:lnTo>
                    <a:pt x="507" y="116"/>
                  </a:lnTo>
                  <a:lnTo>
                    <a:pt x="508" y="115"/>
                  </a:lnTo>
                  <a:lnTo>
                    <a:pt x="509" y="116"/>
                  </a:lnTo>
                  <a:lnTo>
                    <a:pt x="509" y="115"/>
                  </a:lnTo>
                  <a:lnTo>
                    <a:pt x="511" y="117"/>
                  </a:lnTo>
                  <a:lnTo>
                    <a:pt x="511" y="115"/>
                  </a:lnTo>
                  <a:lnTo>
                    <a:pt x="512" y="115"/>
                  </a:lnTo>
                  <a:lnTo>
                    <a:pt x="513" y="114"/>
                  </a:lnTo>
                  <a:lnTo>
                    <a:pt x="514" y="114"/>
                  </a:lnTo>
                  <a:lnTo>
                    <a:pt x="515" y="114"/>
                  </a:lnTo>
                  <a:lnTo>
                    <a:pt x="516" y="113"/>
                  </a:lnTo>
                  <a:lnTo>
                    <a:pt x="517" y="113"/>
                  </a:lnTo>
                  <a:lnTo>
                    <a:pt x="518" y="112"/>
                  </a:lnTo>
                  <a:lnTo>
                    <a:pt x="519" y="112"/>
                  </a:lnTo>
                  <a:lnTo>
                    <a:pt x="520" y="110"/>
                  </a:lnTo>
                  <a:lnTo>
                    <a:pt x="520" y="112"/>
                  </a:lnTo>
                  <a:lnTo>
                    <a:pt x="522" y="111"/>
                  </a:lnTo>
                  <a:lnTo>
                    <a:pt x="522" y="110"/>
                  </a:lnTo>
                  <a:lnTo>
                    <a:pt x="524" y="112"/>
                  </a:lnTo>
                  <a:lnTo>
                    <a:pt x="524" y="110"/>
                  </a:lnTo>
                  <a:lnTo>
                    <a:pt x="525" y="110"/>
                  </a:lnTo>
                  <a:lnTo>
                    <a:pt x="526" y="109"/>
                  </a:lnTo>
                  <a:lnTo>
                    <a:pt x="527" y="109"/>
                  </a:lnTo>
                  <a:lnTo>
                    <a:pt x="528" y="109"/>
                  </a:lnTo>
                  <a:lnTo>
                    <a:pt x="529" y="108"/>
                  </a:lnTo>
                  <a:lnTo>
                    <a:pt x="530" y="107"/>
                  </a:lnTo>
                  <a:lnTo>
                    <a:pt x="532" y="107"/>
                  </a:lnTo>
                  <a:lnTo>
                    <a:pt x="533" y="106"/>
                  </a:lnTo>
                  <a:lnTo>
                    <a:pt x="534" y="104"/>
                  </a:lnTo>
                  <a:lnTo>
                    <a:pt x="535" y="104"/>
                  </a:lnTo>
                  <a:lnTo>
                    <a:pt x="536" y="103"/>
                  </a:lnTo>
                  <a:lnTo>
                    <a:pt x="537" y="101"/>
                  </a:lnTo>
                  <a:lnTo>
                    <a:pt x="538" y="100"/>
                  </a:lnTo>
                  <a:lnTo>
                    <a:pt x="539" y="100"/>
                  </a:lnTo>
                  <a:lnTo>
                    <a:pt x="540" y="100"/>
                  </a:lnTo>
                  <a:lnTo>
                    <a:pt x="541" y="100"/>
                  </a:lnTo>
                  <a:lnTo>
                    <a:pt x="542" y="98"/>
                  </a:lnTo>
                  <a:lnTo>
                    <a:pt x="543" y="98"/>
                  </a:lnTo>
                  <a:lnTo>
                    <a:pt x="544" y="97"/>
                  </a:lnTo>
                  <a:lnTo>
                    <a:pt x="545" y="97"/>
                  </a:lnTo>
                  <a:lnTo>
                    <a:pt x="546" y="96"/>
                  </a:lnTo>
                  <a:lnTo>
                    <a:pt x="548" y="96"/>
                  </a:lnTo>
                  <a:lnTo>
                    <a:pt x="549" y="95"/>
                  </a:lnTo>
                  <a:lnTo>
                    <a:pt x="550" y="96"/>
                  </a:lnTo>
                  <a:lnTo>
                    <a:pt x="551" y="96"/>
                  </a:lnTo>
                  <a:lnTo>
                    <a:pt x="551" y="94"/>
                  </a:lnTo>
                  <a:lnTo>
                    <a:pt x="553" y="93"/>
                  </a:lnTo>
                  <a:lnTo>
                    <a:pt x="554" y="93"/>
                  </a:lnTo>
                  <a:lnTo>
                    <a:pt x="556" y="93"/>
                  </a:lnTo>
                  <a:lnTo>
                    <a:pt x="556" y="94"/>
                  </a:lnTo>
                  <a:lnTo>
                    <a:pt x="557" y="93"/>
                  </a:lnTo>
                  <a:lnTo>
                    <a:pt x="558" y="93"/>
                  </a:lnTo>
                  <a:lnTo>
                    <a:pt x="559" y="93"/>
                  </a:lnTo>
                  <a:lnTo>
                    <a:pt x="560" y="91"/>
                  </a:lnTo>
                  <a:lnTo>
                    <a:pt x="561" y="91"/>
                  </a:lnTo>
                  <a:lnTo>
                    <a:pt x="562" y="91"/>
                  </a:lnTo>
                  <a:lnTo>
                    <a:pt x="562" y="90"/>
                  </a:lnTo>
                  <a:lnTo>
                    <a:pt x="564" y="91"/>
                  </a:lnTo>
                  <a:lnTo>
                    <a:pt x="566" y="93"/>
                  </a:lnTo>
                  <a:lnTo>
                    <a:pt x="567" y="93"/>
                  </a:lnTo>
                  <a:lnTo>
                    <a:pt x="569" y="93"/>
                  </a:lnTo>
                  <a:lnTo>
                    <a:pt x="570" y="93"/>
                  </a:lnTo>
                  <a:lnTo>
                    <a:pt x="570" y="94"/>
                  </a:lnTo>
                  <a:lnTo>
                    <a:pt x="572" y="94"/>
                  </a:lnTo>
                  <a:lnTo>
                    <a:pt x="574" y="93"/>
                  </a:lnTo>
                  <a:lnTo>
                    <a:pt x="575" y="93"/>
                  </a:lnTo>
                  <a:lnTo>
                    <a:pt x="575" y="92"/>
                  </a:lnTo>
                  <a:lnTo>
                    <a:pt x="577" y="93"/>
                  </a:lnTo>
                  <a:lnTo>
                    <a:pt x="579" y="93"/>
                  </a:lnTo>
                  <a:lnTo>
                    <a:pt x="580" y="93"/>
                  </a:lnTo>
                  <a:lnTo>
                    <a:pt x="581" y="91"/>
                  </a:lnTo>
                  <a:lnTo>
                    <a:pt x="582" y="94"/>
                  </a:lnTo>
                  <a:lnTo>
                    <a:pt x="583" y="94"/>
                  </a:lnTo>
                  <a:lnTo>
                    <a:pt x="584" y="94"/>
                  </a:lnTo>
                  <a:lnTo>
                    <a:pt x="585" y="94"/>
                  </a:lnTo>
                  <a:lnTo>
                    <a:pt x="585" y="96"/>
                  </a:lnTo>
                  <a:lnTo>
                    <a:pt x="587" y="94"/>
                  </a:lnTo>
                  <a:lnTo>
                    <a:pt x="588" y="94"/>
                  </a:lnTo>
                  <a:lnTo>
                    <a:pt x="589" y="96"/>
                  </a:lnTo>
                  <a:lnTo>
                    <a:pt x="590" y="97"/>
                  </a:lnTo>
                  <a:lnTo>
                    <a:pt x="591" y="97"/>
                  </a:lnTo>
                  <a:lnTo>
                    <a:pt x="593" y="97"/>
                  </a:lnTo>
                  <a:lnTo>
                    <a:pt x="594" y="97"/>
                  </a:lnTo>
                  <a:lnTo>
                    <a:pt x="595" y="97"/>
                  </a:lnTo>
                  <a:lnTo>
                    <a:pt x="596" y="96"/>
                  </a:lnTo>
                  <a:lnTo>
                    <a:pt x="597" y="99"/>
                  </a:lnTo>
                  <a:lnTo>
                    <a:pt x="598" y="100"/>
                  </a:lnTo>
                  <a:lnTo>
                    <a:pt x="599" y="98"/>
                  </a:lnTo>
                  <a:lnTo>
                    <a:pt x="600" y="99"/>
                  </a:lnTo>
                  <a:lnTo>
                    <a:pt x="601" y="100"/>
                  </a:lnTo>
                  <a:lnTo>
                    <a:pt x="602" y="98"/>
                  </a:lnTo>
                  <a:lnTo>
                    <a:pt x="603" y="98"/>
                  </a:lnTo>
                  <a:lnTo>
                    <a:pt x="604" y="98"/>
                  </a:lnTo>
                  <a:lnTo>
                    <a:pt x="605" y="97"/>
                  </a:lnTo>
                  <a:lnTo>
                    <a:pt x="606" y="97"/>
                  </a:lnTo>
                  <a:lnTo>
                    <a:pt x="608" y="97"/>
                  </a:lnTo>
                  <a:lnTo>
                    <a:pt x="609" y="97"/>
                  </a:lnTo>
                  <a:lnTo>
                    <a:pt x="611" y="97"/>
                  </a:lnTo>
                  <a:lnTo>
                    <a:pt x="612" y="98"/>
                  </a:lnTo>
                  <a:lnTo>
                    <a:pt x="614" y="98"/>
                  </a:lnTo>
                  <a:lnTo>
                    <a:pt x="614" y="99"/>
                  </a:lnTo>
                  <a:lnTo>
                    <a:pt x="616" y="97"/>
                  </a:lnTo>
                  <a:lnTo>
                    <a:pt x="617" y="97"/>
                  </a:lnTo>
                  <a:lnTo>
                    <a:pt x="619" y="96"/>
                  </a:lnTo>
                  <a:lnTo>
                    <a:pt x="621" y="95"/>
                  </a:lnTo>
                  <a:lnTo>
                    <a:pt x="622" y="95"/>
                  </a:lnTo>
                  <a:lnTo>
                    <a:pt x="623" y="96"/>
                  </a:lnTo>
                  <a:lnTo>
                    <a:pt x="624" y="96"/>
                  </a:lnTo>
                  <a:lnTo>
                    <a:pt x="625" y="95"/>
                  </a:lnTo>
                  <a:lnTo>
                    <a:pt x="627" y="94"/>
                  </a:lnTo>
                  <a:lnTo>
                    <a:pt x="628" y="95"/>
                  </a:lnTo>
                  <a:lnTo>
                    <a:pt x="629" y="95"/>
                  </a:lnTo>
                  <a:lnTo>
                    <a:pt x="630" y="95"/>
                  </a:lnTo>
                  <a:lnTo>
                    <a:pt x="631" y="94"/>
                  </a:lnTo>
                  <a:lnTo>
                    <a:pt x="632" y="94"/>
                  </a:lnTo>
                  <a:lnTo>
                    <a:pt x="633" y="94"/>
                  </a:lnTo>
                  <a:lnTo>
                    <a:pt x="634" y="93"/>
                  </a:lnTo>
                  <a:lnTo>
                    <a:pt x="635" y="91"/>
                  </a:lnTo>
                  <a:lnTo>
                    <a:pt x="635" y="90"/>
                  </a:lnTo>
                  <a:lnTo>
                    <a:pt x="637" y="88"/>
                  </a:lnTo>
                  <a:lnTo>
                    <a:pt x="637" y="87"/>
                  </a:lnTo>
                  <a:lnTo>
                    <a:pt x="638" y="86"/>
                  </a:lnTo>
                  <a:lnTo>
                    <a:pt x="639" y="84"/>
                  </a:lnTo>
                  <a:lnTo>
                    <a:pt x="640" y="84"/>
                  </a:lnTo>
                  <a:lnTo>
                    <a:pt x="641" y="83"/>
                  </a:lnTo>
                  <a:lnTo>
                    <a:pt x="642" y="83"/>
                  </a:lnTo>
                  <a:lnTo>
                    <a:pt x="643" y="82"/>
                  </a:lnTo>
                  <a:lnTo>
                    <a:pt x="644" y="83"/>
                  </a:lnTo>
                  <a:lnTo>
                    <a:pt x="645" y="81"/>
                  </a:lnTo>
                  <a:lnTo>
                    <a:pt x="646" y="81"/>
                  </a:lnTo>
                  <a:lnTo>
                    <a:pt x="647" y="80"/>
                  </a:lnTo>
                  <a:lnTo>
                    <a:pt x="648" y="80"/>
                  </a:lnTo>
                  <a:lnTo>
                    <a:pt x="650" y="79"/>
                  </a:lnTo>
                  <a:lnTo>
                    <a:pt x="650" y="77"/>
                  </a:lnTo>
                  <a:lnTo>
                    <a:pt x="651" y="77"/>
                  </a:lnTo>
                  <a:lnTo>
                    <a:pt x="652" y="73"/>
                  </a:lnTo>
                  <a:lnTo>
                    <a:pt x="653" y="73"/>
                  </a:lnTo>
                  <a:lnTo>
                    <a:pt x="654" y="73"/>
                  </a:lnTo>
                  <a:lnTo>
                    <a:pt x="654" y="72"/>
                  </a:lnTo>
                  <a:lnTo>
                    <a:pt x="656" y="72"/>
                  </a:lnTo>
                  <a:lnTo>
                    <a:pt x="656" y="70"/>
                  </a:lnTo>
                  <a:lnTo>
                    <a:pt x="658" y="67"/>
                  </a:lnTo>
                  <a:lnTo>
                    <a:pt x="658" y="66"/>
                  </a:lnTo>
                  <a:lnTo>
                    <a:pt x="659" y="64"/>
                  </a:lnTo>
                  <a:lnTo>
                    <a:pt x="660" y="62"/>
                  </a:lnTo>
                  <a:lnTo>
                    <a:pt x="661" y="61"/>
                  </a:lnTo>
                  <a:lnTo>
                    <a:pt x="663" y="59"/>
                  </a:lnTo>
                  <a:lnTo>
                    <a:pt x="663" y="57"/>
                  </a:lnTo>
                  <a:lnTo>
                    <a:pt x="664" y="57"/>
                  </a:lnTo>
                  <a:lnTo>
                    <a:pt x="665" y="56"/>
                  </a:lnTo>
                  <a:lnTo>
                    <a:pt x="666" y="54"/>
                  </a:lnTo>
                  <a:lnTo>
                    <a:pt x="667" y="53"/>
                  </a:lnTo>
                  <a:lnTo>
                    <a:pt x="667" y="52"/>
                  </a:lnTo>
                  <a:lnTo>
                    <a:pt x="669" y="53"/>
                  </a:lnTo>
                  <a:lnTo>
                    <a:pt x="670" y="52"/>
                  </a:lnTo>
                  <a:lnTo>
                    <a:pt x="671" y="51"/>
                  </a:lnTo>
                  <a:lnTo>
                    <a:pt x="672" y="51"/>
                  </a:lnTo>
                  <a:lnTo>
                    <a:pt x="673" y="54"/>
                  </a:lnTo>
                  <a:lnTo>
                    <a:pt x="674" y="54"/>
                  </a:lnTo>
                  <a:lnTo>
                    <a:pt x="675" y="54"/>
                  </a:lnTo>
                  <a:lnTo>
                    <a:pt x="675" y="55"/>
                  </a:lnTo>
                  <a:lnTo>
                    <a:pt x="677" y="55"/>
                  </a:lnTo>
                  <a:lnTo>
                    <a:pt x="678" y="56"/>
                  </a:lnTo>
                  <a:lnTo>
                    <a:pt x="679" y="55"/>
                  </a:lnTo>
                  <a:lnTo>
                    <a:pt x="680" y="55"/>
                  </a:lnTo>
                  <a:lnTo>
                    <a:pt x="680" y="56"/>
                  </a:lnTo>
                  <a:lnTo>
                    <a:pt x="682" y="56"/>
                  </a:lnTo>
                  <a:lnTo>
                    <a:pt x="682" y="57"/>
                  </a:lnTo>
                  <a:lnTo>
                    <a:pt x="683" y="58"/>
                  </a:lnTo>
                  <a:lnTo>
                    <a:pt x="684" y="60"/>
                  </a:lnTo>
                  <a:lnTo>
                    <a:pt x="685" y="60"/>
                  </a:lnTo>
                  <a:lnTo>
                    <a:pt x="686" y="62"/>
                  </a:lnTo>
                  <a:lnTo>
                    <a:pt x="687" y="62"/>
                  </a:lnTo>
                  <a:lnTo>
                    <a:pt x="688" y="62"/>
                  </a:lnTo>
                  <a:lnTo>
                    <a:pt x="689" y="64"/>
                  </a:lnTo>
                  <a:lnTo>
                    <a:pt x="690" y="64"/>
                  </a:lnTo>
                  <a:lnTo>
                    <a:pt x="692" y="67"/>
                  </a:lnTo>
                  <a:lnTo>
                    <a:pt x="693" y="67"/>
                  </a:lnTo>
                  <a:lnTo>
                    <a:pt x="694" y="68"/>
                  </a:lnTo>
                  <a:lnTo>
                    <a:pt x="695" y="70"/>
                  </a:lnTo>
                  <a:lnTo>
                    <a:pt x="696" y="70"/>
                  </a:lnTo>
                  <a:lnTo>
                    <a:pt x="697" y="68"/>
                  </a:lnTo>
                  <a:lnTo>
                    <a:pt x="698" y="68"/>
                  </a:lnTo>
                  <a:lnTo>
                    <a:pt x="698" y="70"/>
                  </a:lnTo>
                  <a:lnTo>
                    <a:pt x="700" y="70"/>
                  </a:lnTo>
                  <a:lnTo>
                    <a:pt x="701" y="70"/>
                  </a:lnTo>
                  <a:lnTo>
                    <a:pt x="703" y="68"/>
                  </a:lnTo>
                  <a:lnTo>
                    <a:pt x="703" y="67"/>
                  </a:lnTo>
                  <a:lnTo>
                    <a:pt x="705" y="64"/>
                  </a:lnTo>
                  <a:lnTo>
                    <a:pt x="705" y="62"/>
                  </a:lnTo>
                  <a:lnTo>
                    <a:pt x="706" y="60"/>
                  </a:lnTo>
                  <a:lnTo>
                    <a:pt x="707" y="59"/>
                  </a:lnTo>
                  <a:lnTo>
                    <a:pt x="708" y="59"/>
                  </a:lnTo>
                  <a:lnTo>
                    <a:pt x="709" y="57"/>
                  </a:lnTo>
                  <a:lnTo>
                    <a:pt x="710" y="55"/>
                  </a:lnTo>
                  <a:lnTo>
                    <a:pt x="711" y="55"/>
                  </a:lnTo>
                  <a:lnTo>
                    <a:pt x="711" y="54"/>
                  </a:lnTo>
                  <a:lnTo>
                    <a:pt x="713" y="52"/>
                  </a:lnTo>
                  <a:lnTo>
                    <a:pt x="713" y="50"/>
                  </a:lnTo>
                  <a:lnTo>
                    <a:pt x="714" y="49"/>
                  </a:lnTo>
                  <a:lnTo>
                    <a:pt x="715" y="47"/>
                  </a:lnTo>
                  <a:lnTo>
                    <a:pt x="716" y="45"/>
                  </a:lnTo>
                  <a:lnTo>
                    <a:pt x="717" y="45"/>
                  </a:lnTo>
                  <a:lnTo>
                    <a:pt x="718" y="42"/>
                  </a:lnTo>
                  <a:lnTo>
                    <a:pt x="719" y="42"/>
                  </a:lnTo>
                  <a:lnTo>
                    <a:pt x="719" y="40"/>
                  </a:lnTo>
                  <a:lnTo>
                    <a:pt x="721" y="37"/>
                  </a:lnTo>
                  <a:lnTo>
                    <a:pt x="721" y="36"/>
                  </a:lnTo>
                  <a:lnTo>
                    <a:pt x="722" y="34"/>
                  </a:lnTo>
                  <a:lnTo>
                    <a:pt x="723" y="33"/>
                  </a:lnTo>
                  <a:lnTo>
                    <a:pt x="724" y="31"/>
                  </a:lnTo>
                  <a:lnTo>
                    <a:pt x="724" y="28"/>
                  </a:lnTo>
                  <a:lnTo>
                    <a:pt x="726" y="25"/>
                  </a:lnTo>
                  <a:lnTo>
                    <a:pt x="727" y="24"/>
                  </a:lnTo>
                  <a:lnTo>
                    <a:pt x="728" y="20"/>
                  </a:lnTo>
                  <a:lnTo>
                    <a:pt x="729" y="19"/>
                  </a:lnTo>
                  <a:lnTo>
                    <a:pt x="730" y="17"/>
                  </a:lnTo>
                  <a:lnTo>
                    <a:pt x="730" y="16"/>
                  </a:lnTo>
                  <a:lnTo>
                    <a:pt x="732" y="14"/>
                  </a:lnTo>
                  <a:lnTo>
                    <a:pt x="732" y="13"/>
                  </a:lnTo>
                  <a:lnTo>
                    <a:pt x="734" y="11"/>
                  </a:lnTo>
                  <a:lnTo>
                    <a:pt x="734" y="10"/>
                  </a:lnTo>
                  <a:lnTo>
                    <a:pt x="735" y="10"/>
                  </a:lnTo>
                  <a:lnTo>
                    <a:pt x="736" y="7"/>
                  </a:lnTo>
                  <a:lnTo>
                    <a:pt x="737" y="5"/>
                  </a:lnTo>
                  <a:lnTo>
                    <a:pt x="738" y="4"/>
                  </a:lnTo>
                  <a:lnTo>
                    <a:pt x="739" y="2"/>
                  </a:lnTo>
                  <a:lnTo>
                    <a:pt x="740" y="2"/>
                  </a:lnTo>
                  <a:lnTo>
                    <a:pt x="742" y="2"/>
                  </a:lnTo>
                  <a:lnTo>
                    <a:pt x="743" y="2"/>
                  </a:lnTo>
                  <a:lnTo>
                    <a:pt x="743" y="0"/>
                  </a:lnTo>
                  <a:lnTo>
                    <a:pt x="745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1"/>
                  </a:lnTo>
                  <a:lnTo>
                    <a:pt x="750" y="1"/>
                  </a:lnTo>
                  <a:lnTo>
                    <a:pt x="751" y="2"/>
                  </a:lnTo>
                  <a:lnTo>
                    <a:pt x="753" y="4"/>
                  </a:lnTo>
                  <a:lnTo>
                    <a:pt x="755" y="4"/>
                  </a:lnTo>
                  <a:lnTo>
                    <a:pt x="756" y="5"/>
                  </a:lnTo>
                  <a:lnTo>
                    <a:pt x="758" y="5"/>
                  </a:lnTo>
                  <a:lnTo>
                    <a:pt x="759" y="6"/>
                  </a:lnTo>
                  <a:lnTo>
                    <a:pt x="761" y="6"/>
                  </a:lnTo>
                  <a:lnTo>
                    <a:pt x="761" y="7"/>
                  </a:lnTo>
                  <a:lnTo>
                    <a:pt x="763" y="5"/>
                  </a:lnTo>
                  <a:lnTo>
                    <a:pt x="764" y="7"/>
                  </a:lnTo>
                  <a:lnTo>
                    <a:pt x="765" y="9"/>
                  </a:lnTo>
                  <a:lnTo>
                    <a:pt x="766" y="9"/>
                  </a:lnTo>
                  <a:lnTo>
                    <a:pt x="766" y="10"/>
                  </a:lnTo>
                  <a:lnTo>
                    <a:pt x="767" y="11"/>
                  </a:lnTo>
                  <a:lnTo>
                    <a:pt x="768" y="12"/>
                  </a:lnTo>
                  <a:lnTo>
                    <a:pt x="769" y="12"/>
                  </a:lnTo>
                  <a:lnTo>
                    <a:pt x="770" y="14"/>
                  </a:lnTo>
                  <a:lnTo>
                    <a:pt x="771" y="15"/>
                  </a:lnTo>
                  <a:lnTo>
                    <a:pt x="772" y="16"/>
                  </a:lnTo>
                  <a:lnTo>
                    <a:pt x="773" y="18"/>
                  </a:lnTo>
                  <a:lnTo>
                    <a:pt x="774" y="19"/>
                  </a:lnTo>
                  <a:lnTo>
                    <a:pt x="776" y="23"/>
                  </a:lnTo>
                  <a:lnTo>
                    <a:pt x="776" y="24"/>
                  </a:lnTo>
                  <a:lnTo>
                    <a:pt x="777" y="25"/>
                  </a:lnTo>
                  <a:lnTo>
                    <a:pt x="778" y="27"/>
                  </a:lnTo>
                  <a:lnTo>
                    <a:pt x="779" y="29"/>
                  </a:lnTo>
                  <a:lnTo>
                    <a:pt x="780" y="29"/>
                  </a:lnTo>
                  <a:lnTo>
                    <a:pt x="780" y="30"/>
                  </a:lnTo>
                  <a:lnTo>
                    <a:pt x="782" y="30"/>
                  </a:lnTo>
                  <a:lnTo>
                    <a:pt x="782" y="32"/>
                  </a:lnTo>
                  <a:lnTo>
                    <a:pt x="784" y="34"/>
                  </a:lnTo>
                  <a:lnTo>
                    <a:pt x="784" y="36"/>
                  </a:lnTo>
                  <a:lnTo>
                    <a:pt x="785" y="37"/>
                  </a:lnTo>
                  <a:lnTo>
                    <a:pt x="785" y="38"/>
                  </a:lnTo>
                  <a:lnTo>
                    <a:pt x="787" y="40"/>
                  </a:lnTo>
                  <a:lnTo>
                    <a:pt x="787" y="42"/>
                  </a:lnTo>
                  <a:lnTo>
                    <a:pt x="789" y="46"/>
                  </a:lnTo>
                  <a:lnTo>
                    <a:pt x="789" y="47"/>
                  </a:lnTo>
                  <a:lnTo>
                    <a:pt x="790" y="49"/>
                  </a:lnTo>
                  <a:lnTo>
                    <a:pt x="791" y="54"/>
                  </a:lnTo>
                  <a:lnTo>
                    <a:pt x="792" y="57"/>
                  </a:lnTo>
                  <a:lnTo>
                    <a:pt x="793" y="58"/>
                  </a:lnTo>
                  <a:lnTo>
                    <a:pt x="794" y="60"/>
                  </a:lnTo>
                  <a:lnTo>
                    <a:pt x="795" y="61"/>
                  </a:lnTo>
                  <a:lnTo>
                    <a:pt x="795" y="64"/>
                  </a:lnTo>
                  <a:lnTo>
                    <a:pt x="797" y="67"/>
                  </a:lnTo>
                  <a:lnTo>
                    <a:pt x="797" y="70"/>
                  </a:lnTo>
                  <a:lnTo>
                    <a:pt x="798" y="72"/>
                  </a:lnTo>
                  <a:lnTo>
                    <a:pt x="799" y="78"/>
                  </a:lnTo>
                  <a:lnTo>
                    <a:pt x="800" y="81"/>
                  </a:lnTo>
                  <a:lnTo>
                    <a:pt x="801" y="82"/>
                  </a:lnTo>
                  <a:lnTo>
                    <a:pt x="802" y="87"/>
                  </a:lnTo>
                  <a:lnTo>
                    <a:pt x="803" y="88"/>
                  </a:lnTo>
                  <a:lnTo>
                    <a:pt x="803" y="89"/>
                  </a:lnTo>
                  <a:lnTo>
                    <a:pt x="804" y="88"/>
                  </a:lnTo>
                  <a:lnTo>
                    <a:pt x="805" y="91"/>
                  </a:lnTo>
                  <a:lnTo>
                    <a:pt x="806" y="92"/>
                  </a:lnTo>
                  <a:lnTo>
                    <a:pt x="807" y="95"/>
                  </a:lnTo>
                  <a:lnTo>
                    <a:pt x="808" y="97"/>
                  </a:lnTo>
                  <a:lnTo>
                    <a:pt x="808" y="99"/>
                  </a:lnTo>
                  <a:lnTo>
                    <a:pt x="810" y="102"/>
                  </a:lnTo>
                  <a:lnTo>
                    <a:pt x="810" y="103"/>
                  </a:lnTo>
                  <a:lnTo>
                    <a:pt x="811" y="104"/>
                  </a:lnTo>
                  <a:lnTo>
                    <a:pt x="812" y="107"/>
                  </a:lnTo>
                  <a:lnTo>
                    <a:pt x="813" y="107"/>
                  </a:lnTo>
                  <a:lnTo>
                    <a:pt x="814" y="108"/>
                  </a:lnTo>
                  <a:lnTo>
                    <a:pt x="815" y="110"/>
                  </a:lnTo>
                  <a:lnTo>
                    <a:pt x="816" y="110"/>
                  </a:lnTo>
                  <a:lnTo>
                    <a:pt x="816" y="112"/>
                  </a:lnTo>
                  <a:lnTo>
                    <a:pt x="818" y="115"/>
                  </a:lnTo>
                  <a:lnTo>
                    <a:pt x="818" y="117"/>
                  </a:lnTo>
                  <a:lnTo>
                    <a:pt x="819" y="117"/>
                  </a:lnTo>
                  <a:lnTo>
                    <a:pt x="820" y="119"/>
                  </a:lnTo>
                  <a:lnTo>
                    <a:pt x="821" y="120"/>
                  </a:lnTo>
                  <a:lnTo>
                    <a:pt x="822" y="121"/>
                  </a:lnTo>
                  <a:lnTo>
                    <a:pt x="823" y="123"/>
                  </a:lnTo>
                  <a:lnTo>
                    <a:pt x="824" y="125"/>
                  </a:lnTo>
                  <a:lnTo>
                    <a:pt x="824" y="126"/>
                  </a:lnTo>
                  <a:lnTo>
                    <a:pt x="825" y="127"/>
                  </a:lnTo>
                  <a:lnTo>
                    <a:pt x="826" y="127"/>
                  </a:lnTo>
                  <a:lnTo>
                    <a:pt x="827" y="128"/>
                  </a:lnTo>
                  <a:lnTo>
                    <a:pt x="827" y="127"/>
                  </a:lnTo>
                  <a:lnTo>
                    <a:pt x="829" y="128"/>
                  </a:lnTo>
                  <a:lnTo>
                    <a:pt x="829" y="130"/>
                  </a:lnTo>
                  <a:lnTo>
                    <a:pt x="831" y="131"/>
                  </a:lnTo>
                  <a:lnTo>
                    <a:pt x="831" y="133"/>
                  </a:lnTo>
                  <a:lnTo>
                    <a:pt x="832" y="134"/>
                  </a:lnTo>
                  <a:lnTo>
                    <a:pt x="833" y="136"/>
                  </a:lnTo>
                  <a:lnTo>
                    <a:pt x="834" y="137"/>
                  </a:lnTo>
                  <a:lnTo>
                    <a:pt x="835" y="139"/>
                  </a:lnTo>
                  <a:lnTo>
                    <a:pt x="836" y="141"/>
                  </a:lnTo>
                  <a:lnTo>
                    <a:pt x="837" y="142"/>
                  </a:lnTo>
                  <a:lnTo>
                    <a:pt x="837" y="143"/>
                  </a:lnTo>
                  <a:lnTo>
                    <a:pt x="838" y="144"/>
                  </a:lnTo>
                  <a:lnTo>
                    <a:pt x="839" y="145"/>
                  </a:lnTo>
                  <a:lnTo>
                    <a:pt x="840" y="146"/>
                  </a:lnTo>
                  <a:lnTo>
                    <a:pt x="841" y="149"/>
                  </a:lnTo>
                  <a:lnTo>
                    <a:pt x="842" y="149"/>
                  </a:lnTo>
                  <a:lnTo>
                    <a:pt x="843" y="149"/>
                  </a:lnTo>
                  <a:lnTo>
                    <a:pt x="844" y="150"/>
                  </a:lnTo>
                  <a:lnTo>
                    <a:pt x="845" y="152"/>
                  </a:lnTo>
                  <a:lnTo>
                    <a:pt x="847" y="154"/>
                  </a:lnTo>
                  <a:lnTo>
                    <a:pt x="847" y="155"/>
                  </a:lnTo>
                  <a:lnTo>
                    <a:pt x="848" y="157"/>
                  </a:lnTo>
                  <a:lnTo>
                    <a:pt x="849" y="158"/>
                  </a:lnTo>
                  <a:lnTo>
                    <a:pt x="850" y="158"/>
                  </a:lnTo>
                  <a:lnTo>
                    <a:pt x="850" y="159"/>
                  </a:lnTo>
                  <a:lnTo>
                    <a:pt x="852" y="161"/>
                  </a:lnTo>
                  <a:lnTo>
                    <a:pt x="852" y="162"/>
                  </a:lnTo>
                  <a:lnTo>
                    <a:pt x="853" y="162"/>
                  </a:lnTo>
                  <a:lnTo>
                    <a:pt x="854" y="164"/>
                  </a:lnTo>
                  <a:lnTo>
                    <a:pt x="855" y="166"/>
                  </a:lnTo>
                  <a:lnTo>
                    <a:pt x="856" y="167"/>
                  </a:lnTo>
                  <a:lnTo>
                    <a:pt x="858" y="167"/>
                  </a:lnTo>
                  <a:lnTo>
                    <a:pt x="858" y="169"/>
                  </a:lnTo>
                  <a:lnTo>
                    <a:pt x="860" y="170"/>
                  </a:lnTo>
                  <a:lnTo>
                    <a:pt x="860" y="171"/>
                  </a:lnTo>
                  <a:lnTo>
                    <a:pt x="861" y="172"/>
                  </a:lnTo>
                  <a:lnTo>
                    <a:pt x="863" y="173"/>
                  </a:lnTo>
                  <a:lnTo>
                    <a:pt x="864" y="173"/>
                  </a:lnTo>
                  <a:lnTo>
                    <a:pt x="864" y="174"/>
                  </a:lnTo>
                  <a:lnTo>
                    <a:pt x="866" y="176"/>
                  </a:lnTo>
                  <a:lnTo>
                    <a:pt x="866" y="177"/>
                  </a:lnTo>
                  <a:lnTo>
                    <a:pt x="867" y="178"/>
                  </a:lnTo>
                  <a:lnTo>
                    <a:pt x="868" y="179"/>
                  </a:lnTo>
                  <a:lnTo>
                    <a:pt x="869" y="180"/>
                  </a:lnTo>
                  <a:lnTo>
                    <a:pt x="869" y="182"/>
                  </a:lnTo>
                  <a:lnTo>
                    <a:pt x="871" y="183"/>
                  </a:lnTo>
                  <a:lnTo>
                    <a:pt x="871" y="184"/>
                  </a:lnTo>
                  <a:lnTo>
                    <a:pt x="872" y="185"/>
                  </a:lnTo>
                  <a:lnTo>
                    <a:pt x="873" y="187"/>
                  </a:lnTo>
                  <a:lnTo>
                    <a:pt x="874" y="188"/>
                  </a:lnTo>
                  <a:lnTo>
                    <a:pt x="876" y="188"/>
                  </a:lnTo>
                  <a:lnTo>
                    <a:pt x="877" y="188"/>
                  </a:lnTo>
                  <a:lnTo>
                    <a:pt x="877" y="190"/>
                  </a:lnTo>
                  <a:lnTo>
                    <a:pt x="879" y="190"/>
                  </a:lnTo>
                  <a:lnTo>
                    <a:pt x="880" y="192"/>
                  </a:lnTo>
                  <a:lnTo>
                    <a:pt x="881" y="192"/>
                  </a:lnTo>
                  <a:lnTo>
                    <a:pt x="882" y="193"/>
                  </a:lnTo>
                  <a:lnTo>
                    <a:pt x="884" y="194"/>
                  </a:lnTo>
                  <a:lnTo>
                    <a:pt x="885" y="196"/>
                  </a:lnTo>
                  <a:lnTo>
                    <a:pt x="886" y="197"/>
                  </a:lnTo>
                  <a:lnTo>
                    <a:pt x="887" y="198"/>
                  </a:lnTo>
                  <a:lnTo>
                    <a:pt x="888" y="199"/>
                  </a:lnTo>
                  <a:lnTo>
                    <a:pt x="889" y="198"/>
                  </a:lnTo>
                  <a:lnTo>
                    <a:pt x="890" y="198"/>
                  </a:lnTo>
                  <a:lnTo>
                    <a:pt x="890" y="200"/>
                  </a:lnTo>
                  <a:lnTo>
                    <a:pt x="892" y="200"/>
                  </a:lnTo>
                  <a:lnTo>
                    <a:pt x="894" y="202"/>
                  </a:lnTo>
                  <a:lnTo>
                    <a:pt x="895" y="202"/>
                  </a:lnTo>
                  <a:lnTo>
                    <a:pt x="896" y="203"/>
                  </a:lnTo>
                  <a:lnTo>
                    <a:pt x="897" y="203"/>
                  </a:lnTo>
                  <a:lnTo>
                    <a:pt x="898" y="203"/>
                  </a:lnTo>
                  <a:lnTo>
                    <a:pt x="898" y="204"/>
                  </a:lnTo>
                  <a:lnTo>
                    <a:pt x="900" y="203"/>
                  </a:lnTo>
                  <a:lnTo>
                    <a:pt x="901" y="204"/>
                  </a:lnTo>
                  <a:lnTo>
                    <a:pt x="902" y="204"/>
                  </a:lnTo>
                  <a:lnTo>
                    <a:pt x="903" y="204"/>
                  </a:lnTo>
                  <a:lnTo>
                    <a:pt x="905" y="205"/>
                  </a:lnTo>
                  <a:lnTo>
                    <a:pt x="906" y="207"/>
                  </a:lnTo>
                  <a:lnTo>
                    <a:pt x="908" y="209"/>
                  </a:lnTo>
                  <a:lnTo>
                    <a:pt x="908" y="208"/>
                  </a:lnTo>
                  <a:lnTo>
                    <a:pt x="910" y="209"/>
                  </a:lnTo>
                  <a:lnTo>
                    <a:pt x="911" y="208"/>
                  </a:lnTo>
                  <a:lnTo>
                    <a:pt x="912" y="207"/>
                  </a:lnTo>
                  <a:lnTo>
                    <a:pt x="913" y="206"/>
                  </a:lnTo>
                  <a:lnTo>
                    <a:pt x="915" y="205"/>
                  </a:lnTo>
                  <a:lnTo>
                    <a:pt x="916" y="206"/>
                  </a:lnTo>
                  <a:lnTo>
                    <a:pt x="917" y="205"/>
                  </a:lnTo>
                  <a:lnTo>
                    <a:pt x="918" y="205"/>
                  </a:lnTo>
                  <a:lnTo>
                    <a:pt x="919" y="205"/>
                  </a:lnTo>
                  <a:lnTo>
                    <a:pt x="919" y="204"/>
                  </a:lnTo>
                  <a:lnTo>
                    <a:pt x="921" y="204"/>
                  </a:lnTo>
                  <a:lnTo>
                    <a:pt x="921" y="205"/>
                  </a:lnTo>
                  <a:lnTo>
                    <a:pt x="923" y="204"/>
                  </a:lnTo>
                  <a:lnTo>
                    <a:pt x="924" y="204"/>
                  </a:lnTo>
                  <a:lnTo>
                    <a:pt x="925" y="203"/>
                  </a:lnTo>
                  <a:lnTo>
                    <a:pt x="926" y="203"/>
                  </a:lnTo>
                  <a:lnTo>
                    <a:pt x="927" y="203"/>
                  </a:lnTo>
                  <a:lnTo>
                    <a:pt x="927" y="202"/>
                  </a:lnTo>
                  <a:lnTo>
                    <a:pt x="929" y="201"/>
                  </a:lnTo>
                  <a:lnTo>
                    <a:pt x="929" y="200"/>
                  </a:lnTo>
                  <a:lnTo>
                    <a:pt x="931" y="200"/>
                  </a:lnTo>
                  <a:lnTo>
                    <a:pt x="932" y="199"/>
                  </a:lnTo>
                  <a:lnTo>
                    <a:pt x="934" y="199"/>
                  </a:lnTo>
                  <a:lnTo>
                    <a:pt x="934" y="197"/>
                  </a:lnTo>
                  <a:lnTo>
                    <a:pt x="936" y="197"/>
                  </a:lnTo>
                  <a:lnTo>
                    <a:pt x="936" y="195"/>
                  </a:lnTo>
                  <a:lnTo>
                    <a:pt x="937" y="195"/>
                  </a:lnTo>
                  <a:lnTo>
                    <a:pt x="938" y="194"/>
                  </a:lnTo>
                  <a:lnTo>
                    <a:pt x="939" y="195"/>
                  </a:lnTo>
                  <a:lnTo>
                    <a:pt x="940" y="195"/>
                  </a:lnTo>
                  <a:lnTo>
                    <a:pt x="941" y="194"/>
                  </a:lnTo>
                  <a:lnTo>
                    <a:pt x="942" y="194"/>
                  </a:lnTo>
                  <a:lnTo>
                    <a:pt x="942" y="193"/>
                  </a:lnTo>
                  <a:lnTo>
                    <a:pt x="943" y="192"/>
                  </a:lnTo>
                  <a:lnTo>
                    <a:pt x="944" y="191"/>
                  </a:lnTo>
                  <a:lnTo>
                    <a:pt x="945" y="192"/>
                  </a:lnTo>
                  <a:lnTo>
                    <a:pt x="946" y="190"/>
                  </a:lnTo>
                  <a:lnTo>
                    <a:pt x="947" y="190"/>
                  </a:lnTo>
                  <a:lnTo>
                    <a:pt x="948" y="190"/>
                  </a:lnTo>
                  <a:lnTo>
                    <a:pt x="948" y="188"/>
                  </a:lnTo>
                  <a:lnTo>
                    <a:pt x="950" y="187"/>
                  </a:lnTo>
                  <a:lnTo>
                    <a:pt x="952" y="185"/>
                  </a:lnTo>
                  <a:lnTo>
                    <a:pt x="953" y="184"/>
                  </a:lnTo>
                  <a:lnTo>
                    <a:pt x="953" y="186"/>
                  </a:lnTo>
                  <a:lnTo>
                    <a:pt x="955" y="183"/>
                  </a:lnTo>
                  <a:lnTo>
                    <a:pt x="957" y="182"/>
                  </a:lnTo>
                  <a:lnTo>
                    <a:pt x="958" y="180"/>
                  </a:lnTo>
                  <a:lnTo>
                    <a:pt x="959" y="180"/>
                  </a:lnTo>
                  <a:lnTo>
                    <a:pt x="960" y="180"/>
                  </a:lnTo>
                  <a:lnTo>
                    <a:pt x="961" y="180"/>
                  </a:lnTo>
                  <a:lnTo>
                    <a:pt x="961" y="179"/>
                  </a:lnTo>
                  <a:lnTo>
                    <a:pt x="963" y="180"/>
                  </a:lnTo>
                  <a:lnTo>
                    <a:pt x="965" y="178"/>
                  </a:lnTo>
                  <a:lnTo>
                    <a:pt x="966" y="177"/>
                  </a:lnTo>
                  <a:lnTo>
                    <a:pt x="967" y="176"/>
                  </a:lnTo>
                  <a:lnTo>
                    <a:pt x="968" y="175"/>
                  </a:lnTo>
                  <a:lnTo>
                    <a:pt x="969" y="175"/>
                  </a:lnTo>
                  <a:lnTo>
                    <a:pt x="969" y="174"/>
                  </a:lnTo>
                  <a:lnTo>
                    <a:pt x="971" y="174"/>
                  </a:lnTo>
                  <a:lnTo>
                    <a:pt x="971" y="173"/>
                  </a:lnTo>
                  <a:lnTo>
                    <a:pt x="972" y="172"/>
                  </a:lnTo>
                  <a:lnTo>
                    <a:pt x="973" y="172"/>
                  </a:lnTo>
                  <a:lnTo>
                    <a:pt x="974" y="171"/>
                  </a:lnTo>
                  <a:lnTo>
                    <a:pt x="975" y="172"/>
                  </a:lnTo>
                  <a:lnTo>
                    <a:pt x="976" y="172"/>
                  </a:lnTo>
                  <a:lnTo>
                    <a:pt x="976" y="171"/>
                  </a:lnTo>
                  <a:lnTo>
                    <a:pt x="977" y="170"/>
                  </a:lnTo>
                  <a:lnTo>
                    <a:pt x="978" y="170"/>
                  </a:lnTo>
                  <a:lnTo>
                    <a:pt x="979" y="170"/>
                  </a:lnTo>
                  <a:lnTo>
                    <a:pt x="980" y="170"/>
                  </a:lnTo>
                  <a:lnTo>
                    <a:pt x="981" y="169"/>
                  </a:lnTo>
                  <a:lnTo>
                    <a:pt x="982" y="169"/>
                  </a:lnTo>
                  <a:lnTo>
                    <a:pt x="984" y="168"/>
                  </a:lnTo>
                  <a:lnTo>
                    <a:pt x="986" y="167"/>
                  </a:lnTo>
                  <a:lnTo>
                    <a:pt x="987" y="167"/>
                  </a:lnTo>
                  <a:lnTo>
                    <a:pt x="989" y="165"/>
                  </a:lnTo>
                  <a:lnTo>
                    <a:pt x="990" y="165"/>
                  </a:lnTo>
                  <a:lnTo>
                    <a:pt x="992" y="165"/>
                  </a:lnTo>
                  <a:lnTo>
                    <a:pt x="994" y="164"/>
                  </a:lnTo>
                  <a:lnTo>
                    <a:pt x="995" y="164"/>
                  </a:lnTo>
                  <a:lnTo>
                    <a:pt x="997" y="162"/>
                  </a:lnTo>
                  <a:lnTo>
                    <a:pt x="999" y="161"/>
                  </a:lnTo>
                  <a:lnTo>
                    <a:pt x="1000" y="160"/>
                  </a:lnTo>
                  <a:lnTo>
                    <a:pt x="1002" y="159"/>
                  </a:lnTo>
                  <a:lnTo>
                    <a:pt x="1003" y="159"/>
                  </a:lnTo>
                  <a:lnTo>
                    <a:pt x="1005" y="159"/>
                  </a:lnTo>
                  <a:lnTo>
                    <a:pt x="1007" y="159"/>
                  </a:lnTo>
                  <a:lnTo>
                    <a:pt x="1008" y="159"/>
                  </a:lnTo>
                  <a:lnTo>
                    <a:pt x="1009" y="157"/>
                  </a:lnTo>
                  <a:lnTo>
                    <a:pt x="1010" y="157"/>
                  </a:lnTo>
                  <a:lnTo>
                    <a:pt x="1011" y="157"/>
                  </a:lnTo>
                  <a:lnTo>
                    <a:pt x="1012" y="156"/>
                  </a:lnTo>
                  <a:lnTo>
                    <a:pt x="1013" y="156"/>
                  </a:lnTo>
                  <a:lnTo>
                    <a:pt x="1014" y="154"/>
                  </a:lnTo>
                  <a:lnTo>
                    <a:pt x="1015" y="154"/>
                  </a:lnTo>
                  <a:lnTo>
                    <a:pt x="1016" y="156"/>
                  </a:lnTo>
                  <a:lnTo>
                    <a:pt x="1017" y="155"/>
                  </a:lnTo>
                  <a:lnTo>
                    <a:pt x="1018" y="155"/>
                  </a:lnTo>
                  <a:lnTo>
                    <a:pt x="1019" y="154"/>
                  </a:lnTo>
                  <a:lnTo>
                    <a:pt x="1020" y="154"/>
                  </a:lnTo>
                  <a:lnTo>
                    <a:pt x="1021" y="154"/>
                  </a:lnTo>
                  <a:lnTo>
                    <a:pt x="1022" y="154"/>
                  </a:lnTo>
                  <a:lnTo>
                    <a:pt x="1023" y="154"/>
                  </a:lnTo>
                  <a:lnTo>
                    <a:pt x="1024" y="154"/>
                  </a:lnTo>
                  <a:lnTo>
                    <a:pt x="1026" y="154"/>
                  </a:lnTo>
                  <a:lnTo>
                    <a:pt x="1027" y="155"/>
                  </a:lnTo>
                  <a:lnTo>
                    <a:pt x="1028" y="155"/>
                  </a:lnTo>
                  <a:lnTo>
                    <a:pt x="1029" y="156"/>
                  </a:lnTo>
                  <a:lnTo>
                    <a:pt x="1030" y="155"/>
                  </a:lnTo>
                  <a:lnTo>
                    <a:pt x="1031" y="155"/>
                  </a:lnTo>
                  <a:lnTo>
                    <a:pt x="1032" y="154"/>
                  </a:lnTo>
                  <a:lnTo>
                    <a:pt x="1033" y="156"/>
                  </a:lnTo>
                  <a:lnTo>
                    <a:pt x="1034" y="156"/>
                  </a:lnTo>
                  <a:lnTo>
                    <a:pt x="1036" y="156"/>
                  </a:lnTo>
                  <a:lnTo>
                    <a:pt x="1037" y="156"/>
                  </a:lnTo>
                  <a:lnTo>
                    <a:pt x="1039" y="156"/>
                  </a:lnTo>
                  <a:lnTo>
                    <a:pt x="1039" y="157"/>
                  </a:lnTo>
                  <a:lnTo>
                    <a:pt x="1041" y="156"/>
                  </a:lnTo>
                  <a:lnTo>
                    <a:pt x="1042" y="156"/>
                  </a:lnTo>
                  <a:lnTo>
                    <a:pt x="1044" y="156"/>
                  </a:lnTo>
                  <a:lnTo>
                    <a:pt x="1045" y="156"/>
                  </a:lnTo>
                  <a:lnTo>
                    <a:pt x="1046" y="155"/>
                  </a:lnTo>
                  <a:lnTo>
                    <a:pt x="1047" y="155"/>
                  </a:lnTo>
                  <a:lnTo>
                    <a:pt x="1049" y="154"/>
                  </a:lnTo>
                  <a:lnTo>
                    <a:pt x="1050" y="154"/>
                  </a:lnTo>
                  <a:lnTo>
                    <a:pt x="1051" y="153"/>
                  </a:lnTo>
                  <a:lnTo>
                    <a:pt x="1052" y="154"/>
                  </a:lnTo>
                  <a:lnTo>
                    <a:pt x="1053" y="154"/>
                  </a:lnTo>
                  <a:lnTo>
                    <a:pt x="1055" y="154"/>
                  </a:lnTo>
                  <a:lnTo>
                    <a:pt x="1057" y="152"/>
                  </a:lnTo>
                  <a:lnTo>
                    <a:pt x="1057" y="151"/>
                  </a:lnTo>
                  <a:lnTo>
                    <a:pt x="1058" y="151"/>
                  </a:lnTo>
                  <a:lnTo>
                    <a:pt x="1060" y="150"/>
                  </a:lnTo>
                  <a:lnTo>
                    <a:pt x="1061" y="148"/>
                  </a:lnTo>
                  <a:lnTo>
                    <a:pt x="1062" y="148"/>
                  </a:lnTo>
                  <a:lnTo>
                    <a:pt x="1063" y="148"/>
                  </a:lnTo>
                  <a:lnTo>
                    <a:pt x="1065" y="148"/>
                  </a:lnTo>
                  <a:lnTo>
                    <a:pt x="1066" y="148"/>
                  </a:lnTo>
                  <a:lnTo>
                    <a:pt x="1068" y="148"/>
                  </a:lnTo>
                  <a:lnTo>
                    <a:pt x="1070" y="147"/>
                  </a:lnTo>
                  <a:lnTo>
                    <a:pt x="1071" y="147"/>
                  </a:lnTo>
                  <a:lnTo>
                    <a:pt x="1073" y="146"/>
                  </a:lnTo>
                  <a:lnTo>
                    <a:pt x="1074" y="146"/>
                  </a:lnTo>
                  <a:lnTo>
                    <a:pt x="1074" y="147"/>
                  </a:lnTo>
                  <a:lnTo>
                    <a:pt x="1076" y="145"/>
                  </a:lnTo>
                  <a:lnTo>
                    <a:pt x="1077" y="146"/>
                  </a:lnTo>
                  <a:lnTo>
                    <a:pt x="1078" y="146"/>
                  </a:lnTo>
                  <a:lnTo>
                    <a:pt x="1079" y="147"/>
                  </a:lnTo>
                  <a:lnTo>
                    <a:pt x="1081" y="146"/>
                  </a:lnTo>
                  <a:lnTo>
                    <a:pt x="1082" y="147"/>
                  </a:lnTo>
                  <a:lnTo>
                    <a:pt x="1083" y="146"/>
                  </a:lnTo>
                  <a:lnTo>
                    <a:pt x="1084" y="146"/>
                  </a:lnTo>
                  <a:lnTo>
                    <a:pt x="1085" y="145"/>
                  </a:lnTo>
                  <a:lnTo>
                    <a:pt x="1086" y="145"/>
                  </a:lnTo>
                  <a:lnTo>
                    <a:pt x="1087" y="146"/>
                  </a:lnTo>
                  <a:lnTo>
                    <a:pt x="1088" y="145"/>
                  </a:lnTo>
                  <a:lnTo>
                    <a:pt x="1089" y="144"/>
                  </a:lnTo>
                  <a:lnTo>
                    <a:pt x="1091" y="144"/>
                  </a:lnTo>
                  <a:lnTo>
                    <a:pt x="1092" y="143"/>
                  </a:lnTo>
                  <a:lnTo>
                    <a:pt x="1094" y="143"/>
                  </a:lnTo>
                  <a:lnTo>
                    <a:pt x="1095" y="142"/>
                  </a:lnTo>
                  <a:lnTo>
                    <a:pt x="1095" y="141"/>
                  </a:lnTo>
                  <a:lnTo>
                    <a:pt x="1097" y="141"/>
                  </a:lnTo>
                  <a:lnTo>
                    <a:pt x="1097" y="140"/>
                  </a:lnTo>
                  <a:lnTo>
                    <a:pt x="1098" y="140"/>
                  </a:lnTo>
                  <a:lnTo>
                    <a:pt x="1099" y="140"/>
                  </a:lnTo>
                  <a:lnTo>
                    <a:pt x="1100" y="140"/>
                  </a:lnTo>
                  <a:lnTo>
                    <a:pt x="1101" y="139"/>
                  </a:lnTo>
                  <a:lnTo>
                    <a:pt x="1102" y="138"/>
                  </a:lnTo>
                  <a:lnTo>
                    <a:pt x="1104" y="139"/>
                  </a:lnTo>
                  <a:lnTo>
                    <a:pt x="1105" y="138"/>
                  </a:lnTo>
                  <a:lnTo>
                    <a:pt x="1106" y="137"/>
                  </a:lnTo>
                  <a:lnTo>
                    <a:pt x="1107" y="137"/>
                  </a:lnTo>
                  <a:lnTo>
                    <a:pt x="1108" y="137"/>
                  </a:lnTo>
                  <a:lnTo>
                    <a:pt x="1110" y="137"/>
                  </a:lnTo>
                  <a:lnTo>
                    <a:pt x="1112" y="138"/>
                  </a:lnTo>
                  <a:lnTo>
                    <a:pt x="1112" y="139"/>
                  </a:lnTo>
                  <a:lnTo>
                    <a:pt x="1113" y="139"/>
                  </a:lnTo>
                  <a:lnTo>
                    <a:pt x="1114" y="138"/>
                  </a:lnTo>
                  <a:lnTo>
                    <a:pt x="1115" y="137"/>
                  </a:lnTo>
                  <a:lnTo>
                    <a:pt x="1116" y="137"/>
                  </a:lnTo>
                  <a:lnTo>
                    <a:pt x="1116" y="138"/>
                  </a:lnTo>
                  <a:lnTo>
                    <a:pt x="1118" y="139"/>
                  </a:lnTo>
                  <a:lnTo>
                    <a:pt x="1118" y="140"/>
                  </a:lnTo>
                  <a:lnTo>
                    <a:pt x="1120" y="141"/>
                  </a:lnTo>
                  <a:lnTo>
                    <a:pt x="1121" y="141"/>
                  </a:lnTo>
                  <a:lnTo>
                    <a:pt x="1122" y="143"/>
                  </a:lnTo>
                  <a:lnTo>
                    <a:pt x="1123" y="144"/>
                  </a:lnTo>
                  <a:lnTo>
                    <a:pt x="1125" y="145"/>
                  </a:lnTo>
                  <a:lnTo>
                    <a:pt x="1125" y="146"/>
                  </a:lnTo>
                  <a:lnTo>
                    <a:pt x="1126" y="147"/>
                  </a:lnTo>
                  <a:lnTo>
                    <a:pt x="1127" y="147"/>
                  </a:lnTo>
                  <a:lnTo>
                    <a:pt x="1128" y="148"/>
                  </a:lnTo>
                  <a:lnTo>
                    <a:pt x="1129" y="149"/>
                  </a:lnTo>
                  <a:lnTo>
                    <a:pt x="1129" y="150"/>
                  </a:lnTo>
                  <a:lnTo>
                    <a:pt x="1131" y="150"/>
                  </a:lnTo>
                  <a:lnTo>
                    <a:pt x="1131" y="151"/>
                  </a:lnTo>
                  <a:lnTo>
                    <a:pt x="1132" y="152"/>
                  </a:lnTo>
                  <a:lnTo>
                    <a:pt x="1133" y="152"/>
                  </a:lnTo>
                  <a:lnTo>
                    <a:pt x="1134" y="154"/>
                  </a:lnTo>
                  <a:lnTo>
                    <a:pt x="1135" y="154"/>
                  </a:lnTo>
                  <a:lnTo>
                    <a:pt x="1136" y="154"/>
                  </a:lnTo>
                  <a:lnTo>
                    <a:pt x="1137" y="154"/>
                  </a:lnTo>
                  <a:lnTo>
                    <a:pt x="1138" y="156"/>
                  </a:lnTo>
                  <a:lnTo>
                    <a:pt x="1139" y="155"/>
                  </a:lnTo>
                  <a:lnTo>
                    <a:pt x="1139" y="156"/>
                  </a:lnTo>
                  <a:lnTo>
                    <a:pt x="1141" y="158"/>
                  </a:lnTo>
                  <a:lnTo>
                    <a:pt x="1141" y="159"/>
                  </a:lnTo>
                  <a:lnTo>
                    <a:pt x="1142" y="158"/>
                  </a:lnTo>
                  <a:lnTo>
                    <a:pt x="1143" y="160"/>
                  </a:lnTo>
                  <a:lnTo>
                    <a:pt x="1144" y="161"/>
                  </a:lnTo>
                  <a:lnTo>
                    <a:pt x="1144" y="162"/>
                  </a:lnTo>
                  <a:lnTo>
                    <a:pt x="1146" y="164"/>
                  </a:lnTo>
                  <a:lnTo>
                    <a:pt x="1147" y="166"/>
                  </a:lnTo>
                  <a:lnTo>
                    <a:pt x="1148" y="167"/>
                  </a:lnTo>
                  <a:lnTo>
                    <a:pt x="1149" y="169"/>
                  </a:lnTo>
                  <a:lnTo>
                    <a:pt x="1150" y="169"/>
                  </a:lnTo>
                  <a:lnTo>
                    <a:pt x="1151" y="171"/>
                  </a:lnTo>
                  <a:lnTo>
                    <a:pt x="1152" y="172"/>
                  </a:lnTo>
                  <a:lnTo>
                    <a:pt x="1152" y="174"/>
                  </a:lnTo>
                  <a:lnTo>
                    <a:pt x="1154" y="175"/>
                  </a:lnTo>
                  <a:lnTo>
                    <a:pt x="1154" y="176"/>
                  </a:lnTo>
                  <a:lnTo>
                    <a:pt x="1155" y="177"/>
                  </a:lnTo>
                  <a:lnTo>
                    <a:pt x="1156" y="178"/>
                  </a:lnTo>
                  <a:lnTo>
                    <a:pt x="1157" y="180"/>
                  </a:lnTo>
                  <a:lnTo>
                    <a:pt x="1158" y="180"/>
                  </a:lnTo>
                  <a:lnTo>
                    <a:pt x="1158" y="181"/>
                  </a:lnTo>
                  <a:lnTo>
                    <a:pt x="1160" y="181"/>
                  </a:lnTo>
                  <a:lnTo>
                    <a:pt x="1160" y="182"/>
                  </a:lnTo>
                  <a:lnTo>
                    <a:pt x="1161" y="183"/>
                  </a:lnTo>
                  <a:lnTo>
                    <a:pt x="1162" y="184"/>
                  </a:lnTo>
                  <a:lnTo>
                    <a:pt x="1163" y="186"/>
                  </a:lnTo>
                  <a:lnTo>
                    <a:pt x="1163" y="187"/>
                  </a:lnTo>
                  <a:lnTo>
                    <a:pt x="1165" y="187"/>
                  </a:lnTo>
                  <a:lnTo>
                    <a:pt x="1166" y="186"/>
                  </a:lnTo>
                  <a:lnTo>
                    <a:pt x="1167" y="187"/>
                  </a:lnTo>
                  <a:lnTo>
                    <a:pt x="1168" y="187"/>
                  </a:lnTo>
                  <a:lnTo>
                    <a:pt x="1169" y="189"/>
                  </a:lnTo>
                  <a:lnTo>
                    <a:pt x="1170" y="190"/>
                  </a:lnTo>
                  <a:lnTo>
                    <a:pt x="1171" y="190"/>
                  </a:lnTo>
                  <a:lnTo>
                    <a:pt x="1172" y="191"/>
                  </a:lnTo>
                  <a:lnTo>
                    <a:pt x="1173" y="191"/>
                  </a:lnTo>
                  <a:lnTo>
                    <a:pt x="1174" y="190"/>
                  </a:lnTo>
                  <a:lnTo>
                    <a:pt x="1175" y="190"/>
                  </a:lnTo>
                  <a:lnTo>
                    <a:pt x="1176" y="191"/>
                  </a:lnTo>
                  <a:lnTo>
                    <a:pt x="1177" y="193"/>
                  </a:lnTo>
                  <a:lnTo>
                    <a:pt x="1178" y="193"/>
                  </a:lnTo>
                  <a:lnTo>
                    <a:pt x="1179" y="193"/>
                  </a:lnTo>
                  <a:lnTo>
                    <a:pt x="1181" y="194"/>
                  </a:lnTo>
                  <a:lnTo>
                    <a:pt x="1183" y="193"/>
                  </a:lnTo>
                  <a:lnTo>
                    <a:pt x="1184" y="194"/>
                  </a:lnTo>
                  <a:lnTo>
                    <a:pt x="1186" y="194"/>
                  </a:lnTo>
                  <a:lnTo>
                    <a:pt x="1188" y="194"/>
                  </a:lnTo>
                  <a:lnTo>
                    <a:pt x="1189" y="194"/>
                  </a:lnTo>
                  <a:lnTo>
                    <a:pt x="1191" y="194"/>
                  </a:lnTo>
                  <a:lnTo>
                    <a:pt x="1192" y="194"/>
                  </a:lnTo>
                  <a:lnTo>
                    <a:pt x="1192" y="193"/>
                  </a:lnTo>
                  <a:lnTo>
                    <a:pt x="1194" y="193"/>
                  </a:lnTo>
                  <a:lnTo>
                    <a:pt x="1196" y="192"/>
                  </a:lnTo>
                  <a:lnTo>
                    <a:pt x="1197" y="192"/>
                  </a:lnTo>
                  <a:lnTo>
                    <a:pt x="1198" y="191"/>
                  </a:lnTo>
                  <a:lnTo>
                    <a:pt x="1199" y="191"/>
                  </a:lnTo>
                  <a:lnTo>
                    <a:pt x="1200" y="191"/>
                  </a:lnTo>
                  <a:lnTo>
                    <a:pt x="1201" y="189"/>
                  </a:lnTo>
                  <a:lnTo>
                    <a:pt x="1202" y="189"/>
                  </a:lnTo>
                  <a:lnTo>
                    <a:pt x="1203" y="188"/>
                  </a:lnTo>
                  <a:lnTo>
                    <a:pt x="1204" y="188"/>
                  </a:lnTo>
                  <a:lnTo>
                    <a:pt x="1205" y="187"/>
                  </a:lnTo>
                  <a:lnTo>
                    <a:pt x="1207" y="186"/>
                  </a:lnTo>
                  <a:lnTo>
                    <a:pt x="1209" y="185"/>
                  </a:lnTo>
                  <a:lnTo>
                    <a:pt x="1210" y="185"/>
                  </a:lnTo>
                  <a:lnTo>
                    <a:pt x="1211" y="184"/>
                  </a:lnTo>
                  <a:lnTo>
                    <a:pt x="1212" y="185"/>
                  </a:lnTo>
                  <a:lnTo>
                    <a:pt x="1213" y="185"/>
                  </a:lnTo>
                  <a:lnTo>
                    <a:pt x="1213" y="184"/>
                  </a:lnTo>
                  <a:lnTo>
                    <a:pt x="1215" y="184"/>
                  </a:lnTo>
                  <a:lnTo>
                    <a:pt x="1215" y="183"/>
                  </a:lnTo>
                  <a:lnTo>
                    <a:pt x="1216" y="183"/>
                  </a:lnTo>
                  <a:lnTo>
                    <a:pt x="1217" y="183"/>
                  </a:lnTo>
                  <a:lnTo>
                    <a:pt x="1218" y="183"/>
                  </a:lnTo>
                  <a:lnTo>
                    <a:pt x="1219" y="183"/>
                  </a:lnTo>
                  <a:lnTo>
                    <a:pt x="1220" y="183"/>
                  </a:lnTo>
                  <a:lnTo>
                    <a:pt x="1221" y="183"/>
                  </a:lnTo>
                  <a:lnTo>
                    <a:pt x="1222" y="182"/>
                  </a:lnTo>
                  <a:lnTo>
                    <a:pt x="1223" y="182"/>
                  </a:lnTo>
                  <a:lnTo>
                    <a:pt x="1223" y="181"/>
                  </a:lnTo>
                  <a:lnTo>
                    <a:pt x="1225" y="181"/>
                  </a:lnTo>
                  <a:lnTo>
                    <a:pt x="1226" y="180"/>
                  </a:lnTo>
                  <a:lnTo>
                    <a:pt x="1227" y="181"/>
                  </a:lnTo>
                  <a:lnTo>
                    <a:pt x="1228" y="181"/>
                  </a:lnTo>
                  <a:lnTo>
                    <a:pt x="1230" y="180"/>
                  </a:lnTo>
                  <a:lnTo>
                    <a:pt x="1231" y="180"/>
                  </a:lnTo>
                  <a:lnTo>
                    <a:pt x="1232" y="179"/>
                  </a:lnTo>
                  <a:lnTo>
                    <a:pt x="1233" y="179"/>
                  </a:lnTo>
                  <a:lnTo>
                    <a:pt x="1234" y="180"/>
                  </a:lnTo>
                  <a:lnTo>
                    <a:pt x="1235" y="180"/>
                  </a:lnTo>
                  <a:lnTo>
                    <a:pt x="1236" y="180"/>
                  </a:lnTo>
                  <a:lnTo>
                    <a:pt x="1238" y="180"/>
                  </a:lnTo>
                  <a:lnTo>
                    <a:pt x="1239" y="179"/>
                  </a:lnTo>
                  <a:lnTo>
                    <a:pt x="1240" y="180"/>
                  </a:lnTo>
                  <a:lnTo>
                    <a:pt x="1241" y="178"/>
                  </a:lnTo>
                  <a:lnTo>
                    <a:pt x="1242" y="178"/>
                  </a:lnTo>
                  <a:lnTo>
                    <a:pt x="1242" y="179"/>
                  </a:lnTo>
                  <a:lnTo>
                    <a:pt x="1244" y="178"/>
                  </a:lnTo>
                  <a:lnTo>
                    <a:pt x="1246" y="179"/>
                  </a:lnTo>
                  <a:lnTo>
                    <a:pt x="1247" y="178"/>
                  </a:lnTo>
                  <a:lnTo>
                    <a:pt x="1249" y="177"/>
                  </a:lnTo>
                  <a:lnTo>
                    <a:pt x="1250" y="178"/>
                  </a:lnTo>
                  <a:lnTo>
                    <a:pt x="1251" y="179"/>
                  </a:lnTo>
                  <a:lnTo>
                    <a:pt x="1252" y="179"/>
                  </a:lnTo>
                  <a:lnTo>
                    <a:pt x="1253" y="178"/>
                  </a:lnTo>
                  <a:lnTo>
                    <a:pt x="1254" y="178"/>
                  </a:lnTo>
                  <a:lnTo>
                    <a:pt x="1255" y="178"/>
                  </a:lnTo>
                  <a:lnTo>
                    <a:pt x="1256" y="179"/>
                  </a:lnTo>
                  <a:lnTo>
                    <a:pt x="1257" y="179"/>
                  </a:lnTo>
                  <a:lnTo>
                    <a:pt x="1257" y="178"/>
                  </a:lnTo>
                  <a:lnTo>
                    <a:pt x="1258" y="179"/>
                  </a:lnTo>
                  <a:lnTo>
                    <a:pt x="1259" y="178"/>
                  </a:lnTo>
                  <a:lnTo>
                    <a:pt x="1260" y="178"/>
                  </a:lnTo>
                  <a:lnTo>
                    <a:pt x="1262" y="178"/>
                  </a:lnTo>
                  <a:lnTo>
                    <a:pt x="1263" y="179"/>
                  </a:lnTo>
                  <a:lnTo>
                    <a:pt x="1264" y="178"/>
                  </a:lnTo>
                  <a:lnTo>
                    <a:pt x="1265" y="178"/>
                  </a:lnTo>
                  <a:lnTo>
                    <a:pt x="1265" y="179"/>
                  </a:lnTo>
                  <a:lnTo>
                    <a:pt x="1267" y="178"/>
                  </a:lnTo>
                  <a:lnTo>
                    <a:pt x="1268" y="178"/>
                  </a:lnTo>
                  <a:lnTo>
                    <a:pt x="1268" y="177"/>
                  </a:lnTo>
                  <a:lnTo>
                    <a:pt x="1270" y="178"/>
                  </a:lnTo>
                  <a:lnTo>
                    <a:pt x="1272" y="177"/>
                  </a:lnTo>
                  <a:lnTo>
                    <a:pt x="1273" y="178"/>
                  </a:lnTo>
                  <a:lnTo>
                    <a:pt x="1275" y="179"/>
                  </a:lnTo>
                  <a:lnTo>
                    <a:pt x="1276" y="179"/>
                  </a:lnTo>
                  <a:lnTo>
                    <a:pt x="1276" y="178"/>
                  </a:lnTo>
                  <a:lnTo>
                    <a:pt x="1278" y="179"/>
                  </a:lnTo>
                  <a:lnTo>
                    <a:pt x="1279" y="178"/>
                  </a:lnTo>
                  <a:lnTo>
                    <a:pt x="1280" y="178"/>
                  </a:lnTo>
                  <a:lnTo>
                    <a:pt x="1281" y="178"/>
                  </a:lnTo>
                  <a:lnTo>
                    <a:pt x="1282" y="177"/>
                  </a:lnTo>
                  <a:lnTo>
                    <a:pt x="1283" y="178"/>
                  </a:lnTo>
                  <a:lnTo>
                    <a:pt x="1284" y="178"/>
                  </a:lnTo>
                  <a:lnTo>
                    <a:pt x="1284" y="179"/>
                  </a:lnTo>
                  <a:lnTo>
                    <a:pt x="1286" y="178"/>
                  </a:lnTo>
                  <a:lnTo>
                    <a:pt x="1288" y="179"/>
                  </a:lnTo>
                  <a:lnTo>
                    <a:pt x="1289" y="178"/>
                  </a:lnTo>
                  <a:lnTo>
                    <a:pt x="1291" y="179"/>
                  </a:lnTo>
                  <a:lnTo>
                    <a:pt x="1292" y="178"/>
                  </a:lnTo>
                  <a:lnTo>
                    <a:pt x="1293" y="179"/>
                  </a:lnTo>
                  <a:lnTo>
                    <a:pt x="1294" y="179"/>
                  </a:lnTo>
                  <a:lnTo>
                    <a:pt x="1296" y="179"/>
                  </a:lnTo>
                  <a:lnTo>
                    <a:pt x="1297" y="178"/>
                  </a:lnTo>
                  <a:lnTo>
                    <a:pt x="1298" y="179"/>
                  </a:lnTo>
                  <a:lnTo>
                    <a:pt x="1299" y="179"/>
                  </a:lnTo>
                  <a:lnTo>
                    <a:pt x="1299" y="178"/>
                  </a:lnTo>
                  <a:lnTo>
                    <a:pt x="1301" y="179"/>
                  </a:lnTo>
                  <a:lnTo>
                    <a:pt x="1302" y="179"/>
                  </a:lnTo>
                  <a:lnTo>
                    <a:pt x="1304" y="179"/>
                  </a:lnTo>
                  <a:lnTo>
                    <a:pt x="1305" y="178"/>
                  </a:lnTo>
                  <a:lnTo>
                    <a:pt x="1307" y="178"/>
                  </a:lnTo>
                  <a:lnTo>
                    <a:pt x="1308" y="179"/>
                  </a:lnTo>
                  <a:lnTo>
                    <a:pt x="1309" y="179"/>
                  </a:lnTo>
                  <a:lnTo>
                    <a:pt x="1310" y="179"/>
                  </a:lnTo>
                  <a:lnTo>
                    <a:pt x="1312" y="179"/>
                  </a:lnTo>
                  <a:lnTo>
                    <a:pt x="1314" y="180"/>
                  </a:lnTo>
                  <a:lnTo>
                    <a:pt x="1314" y="179"/>
                  </a:lnTo>
                  <a:lnTo>
                    <a:pt x="1315" y="179"/>
                  </a:lnTo>
                  <a:lnTo>
                    <a:pt x="1317" y="179"/>
                  </a:lnTo>
                  <a:lnTo>
                    <a:pt x="1318" y="180"/>
                  </a:lnTo>
                  <a:lnTo>
                    <a:pt x="1318" y="179"/>
                  </a:lnTo>
                  <a:lnTo>
                    <a:pt x="1320" y="179"/>
                  </a:lnTo>
                  <a:lnTo>
                    <a:pt x="1322" y="179"/>
                  </a:lnTo>
                  <a:lnTo>
                    <a:pt x="1323" y="180"/>
                  </a:lnTo>
                  <a:lnTo>
                    <a:pt x="1325" y="179"/>
                  </a:lnTo>
                  <a:lnTo>
                    <a:pt x="1326" y="179"/>
                  </a:lnTo>
                  <a:lnTo>
                    <a:pt x="1328" y="179"/>
                  </a:lnTo>
                  <a:lnTo>
                    <a:pt x="1329" y="180"/>
                  </a:lnTo>
                  <a:lnTo>
                    <a:pt x="1330" y="179"/>
                  </a:lnTo>
                  <a:lnTo>
                    <a:pt x="1331" y="179"/>
                  </a:lnTo>
                  <a:lnTo>
                    <a:pt x="1333" y="179"/>
                  </a:lnTo>
                  <a:lnTo>
                    <a:pt x="1334" y="178"/>
                  </a:lnTo>
                  <a:lnTo>
                    <a:pt x="1335" y="178"/>
                  </a:lnTo>
                  <a:lnTo>
                    <a:pt x="1336" y="177"/>
                  </a:lnTo>
                  <a:lnTo>
                    <a:pt x="1337" y="179"/>
                  </a:lnTo>
                  <a:lnTo>
                    <a:pt x="1338" y="179"/>
                  </a:lnTo>
                  <a:lnTo>
                    <a:pt x="1339" y="179"/>
                  </a:lnTo>
                  <a:lnTo>
                    <a:pt x="1340" y="177"/>
                  </a:lnTo>
                  <a:lnTo>
                    <a:pt x="1341" y="176"/>
                  </a:lnTo>
                  <a:lnTo>
                    <a:pt x="1342" y="177"/>
                  </a:lnTo>
                  <a:lnTo>
                    <a:pt x="1343" y="176"/>
                  </a:lnTo>
                  <a:lnTo>
                    <a:pt x="1344" y="176"/>
                  </a:lnTo>
                  <a:lnTo>
                    <a:pt x="1345" y="175"/>
                  </a:lnTo>
                  <a:lnTo>
                    <a:pt x="1346" y="176"/>
                  </a:lnTo>
                  <a:lnTo>
                    <a:pt x="1347" y="176"/>
                  </a:lnTo>
                  <a:lnTo>
                    <a:pt x="1348" y="174"/>
                  </a:lnTo>
                  <a:lnTo>
                    <a:pt x="1349" y="174"/>
                  </a:lnTo>
                  <a:lnTo>
                    <a:pt x="1351" y="173"/>
                  </a:lnTo>
                  <a:lnTo>
                    <a:pt x="1352" y="173"/>
                  </a:lnTo>
                  <a:lnTo>
                    <a:pt x="1352" y="171"/>
                  </a:lnTo>
                  <a:lnTo>
                    <a:pt x="1354" y="171"/>
                  </a:lnTo>
                  <a:lnTo>
                    <a:pt x="1354" y="170"/>
                  </a:lnTo>
                  <a:lnTo>
                    <a:pt x="1356" y="170"/>
                  </a:lnTo>
                  <a:lnTo>
                    <a:pt x="1357" y="168"/>
                  </a:lnTo>
                  <a:lnTo>
                    <a:pt x="1358" y="167"/>
                  </a:lnTo>
                  <a:lnTo>
                    <a:pt x="1359" y="167"/>
                  </a:lnTo>
                  <a:lnTo>
                    <a:pt x="1360" y="167"/>
                  </a:lnTo>
                  <a:lnTo>
                    <a:pt x="1361" y="165"/>
                  </a:lnTo>
                  <a:lnTo>
                    <a:pt x="1362" y="164"/>
                  </a:lnTo>
                  <a:lnTo>
                    <a:pt x="1364" y="162"/>
                  </a:lnTo>
                  <a:lnTo>
                    <a:pt x="1365" y="161"/>
                  </a:lnTo>
                  <a:lnTo>
                    <a:pt x="1366" y="160"/>
                  </a:lnTo>
                  <a:lnTo>
                    <a:pt x="1367" y="160"/>
                  </a:lnTo>
                  <a:lnTo>
                    <a:pt x="1368" y="159"/>
                  </a:lnTo>
                  <a:lnTo>
                    <a:pt x="1370" y="159"/>
                  </a:lnTo>
                  <a:lnTo>
                    <a:pt x="1370" y="157"/>
                  </a:lnTo>
                  <a:lnTo>
                    <a:pt x="1371" y="157"/>
                  </a:lnTo>
                  <a:lnTo>
                    <a:pt x="1372" y="157"/>
                  </a:lnTo>
                  <a:lnTo>
                    <a:pt x="1373" y="156"/>
                  </a:lnTo>
                  <a:lnTo>
                    <a:pt x="1374" y="154"/>
                  </a:lnTo>
                  <a:lnTo>
                    <a:pt x="1375" y="154"/>
                  </a:lnTo>
                  <a:lnTo>
                    <a:pt x="1376" y="153"/>
                  </a:lnTo>
                  <a:lnTo>
                    <a:pt x="1377" y="153"/>
                  </a:lnTo>
                  <a:lnTo>
                    <a:pt x="1378" y="153"/>
                  </a:lnTo>
                  <a:lnTo>
                    <a:pt x="1379" y="150"/>
                  </a:lnTo>
                  <a:lnTo>
                    <a:pt x="1380" y="150"/>
                  </a:lnTo>
                  <a:lnTo>
                    <a:pt x="1381" y="150"/>
                  </a:lnTo>
                  <a:lnTo>
                    <a:pt x="1382" y="148"/>
                  </a:lnTo>
                  <a:lnTo>
                    <a:pt x="1383" y="148"/>
                  </a:lnTo>
                  <a:lnTo>
                    <a:pt x="1385" y="147"/>
                  </a:lnTo>
                  <a:lnTo>
                    <a:pt x="1385" y="146"/>
                  </a:lnTo>
                  <a:lnTo>
                    <a:pt x="1386" y="146"/>
                  </a:lnTo>
                  <a:lnTo>
                    <a:pt x="1387" y="144"/>
                  </a:lnTo>
                  <a:lnTo>
                    <a:pt x="1388" y="144"/>
                  </a:lnTo>
                  <a:lnTo>
                    <a:pt x="1389" y="144"/>
                  </a:lnTo>
                  <a:lnTo>
                    <a:pt x="1389" y="143"/>
                  </a:lnTo>
                  <a:lnTo>
                    <a:pt x="1391" y="143"/>
                  </a:lnTo>
                  <a:lnTo>
                    <a:pt x="1393" y="142"/>
                  </a:lnTo>
                  <a:lnTo>
                    <a:pt x="1394" y="142"/>
                  </a:lnTo>
                  <a:lnTo>
                    <a:pt x="1395" y="140"/>
                  </a:lnTo>
                  <a:lnTo>
                    <a:pt x="1396" y="140"/>
                  </a:lnTo>
                  <a:lnTo>
                    <a:pt x="1396" y="142"/>
                  </a:lnTo>
                  <a:lnTo>
                    <a:pt x="1398" y="141"/>
                  </a:lnTo>
                  <a:lnTo>
                    <a:pt x="1399" y="142"/>
                  </a:lnTo>
                  <a:lnTo>
                    <a:pt x="1400" y="140"/>
                  </a:lnTo>
                  <a:lnTo>
                    <a:pt x="1401" y="140"/>
                  </a:lnTo>
                  <a:lnTo>
                    <a:pt x="1402" y="139"/>
                  </a:lnTo>
                  <a:lnTo>
                    <a:pt x="1403" y="140"/>
                  </a:lnTo>
                  <a:lnTo>
                    <a:pt x="1404" y="140"/>
                  </a:lnTo>
                  <a:lnTo>
                    <a:pt x="1406" y="139"/>
                  </a:lnTo>
                  <a:lnTo>
                    <a:pt x="1407" y="140"/>
                  </a:lnTo>
                  <a:lnTo>
                    <a:pt x="1408" y="141"/>
                  </a:lnTo>
                  <a:lnTo>
                    <a:pt x="1409" y="142"/>
                  </a:lnTo>
                  <a:lnTo>
                    <a:pt x="1410" y="141"/>
                  </a:lnTo>
                  <a:lnTo>
                    <a:pt x="1411" y="143"/>
                  </a:lnTo>
                  <a:lnTo>
                    <a:pt x="1412" y="143"/>
                  </a:lnTo>
                  <a:lnTo>
                    <a:pt x="1412" y="144"/>
                  </a:lnTo>
                  <a:lnTo>
                    <a:pt x="1413" y="143"/>
                  </a:lnTo>
                  <a:lnTo>
                    <a:pt x="1414" y="144"/>
                  </a:lnTo>
                  <a:lnTo>
                    <a:pt x="1415" y="143"/>
                  </a:lnTo>
                  <a:lnTo>
                    <a:pt x="1416" y="144"/>
                  </a:lnTo>
                  <a:lnTo>
                    <a:pt x="1417" y="143"/>
                  </a:lnTo>
                  <a:lnTo>
                    <a:pt x="1417" y="144"/>
                  </a:lnTo>
                  <a:lnTo>
                    <a:pt x="1419" y="145"/>
                  </a:lnTo>
                  <a:lnTo>
                    <a:pt x="1419" y="144"/>
                  </a:lnTo>
                  <a:lnTo>
                    <a:pt x="1420" y="144"/>
                  </a:lnTo>
                  <a:lnTo>
                    <a:pt x="1421" y="146"/>
                  </a:lnTo>
                  <a:lnTo>
                    <a:pt x="1422" y="147"/>
                  </a:lnTo>
                  <a:lnTo>
                    <a:pt x="1423" y="148"/>
                  </a:lnTo>
                  <a:lnTo>
                    <a:pt x="1424" y="150"/>
                  </a:lnTo>
                  <a:lnTo>
                    <a:pt x="1425" y="150"/>
                  </a:lnTo>
                  <a:lnTo>
                    <a:pt x="1425" y="151"/>
                  </a:lnTo>
                  <a:lnTo>
                    <a:pt x="1426" y="152"/>
                  </a:lnTo>
                  <a:lnTo>
                    <a:pt x="1427" y="153"/>
                  </a:lnTo>
                  <a:lnTo>
                    <a:pt x="1428" y="154"/>
                  </a:lnTo>
                  <a:lnTo>
                    <a:pt x="1429" y="157"/>
                  </a:lnTo>
                  <a:lnTo>
                    <a:pt x="1430" y="158"/>
                  </a:lnTo>
                  <a:lnTo>
                    <a:pt x="1431" y="159"/>
                  </a:lnTo>
                  <a:lnTo>
                    <a:pt x="1432" y="160"/>
                  </a:lnTo>
                  <a:lnTo>
                    <a:pt x="1433" y="160"/>
                  </a:lnTo>
                  <a:lnTo>
                    <a:pt x="1433" y="161"/>
                  </a:lnTo>
                  <a:lnTo>
                    <a:pt x="1434" y="163"/>
                  </a:lnTo>
                  <a:lnTo>
                    <a:pt x="1435" y="164"/>
                  </a:lnTo>
                  <a:lnTo>
                    <a:pt x="1436" y="167"/>
                  </a:lnTo>
                  <a:lnTo>
                    <a:pt x="1437" y="169"/>
                  </a:lnTo>
                  <a:lnTo>
                    <a:pt x="1438" y="169"/>
                  </a:lnTo>
                  <a:lnTo>
                    <a:pt x="1438" y="171"/>
                  </a:lnTo>
                  <a:lnTo>
                    <a:pt x="1440" y="173"/>
                  </a:lnTo>
                  <a:lnTo>
                    <a:pt x="1440" y="174"/>
                  </a:lnTo>
                  <a:lnTo>
                    <a:pt x="1441" y="175"/>
                  </a:lnTo>
                  <a:lnTo>
                    <a:pt x="1442" y="177"/>
                  </a:lnTo>
                  <a:lnTo>
                    <a:pt x="1443" y="178"/>
                  </a:lnTo>
                  <a:lnTo>
                    <a:pt x="1444" y="179"/>
                  </a:lnTo>
                  <a:lnTo>
                    <a:pt x="1445" y="183"/>
                  </a:lnTo>
                  <a:lnTo>
                    <a:pt x="1446" y="184"/>
                  </a:lnTo>
                  <a:lnTo>
                    <a:pt x="1446" y="185"/>
                  </a:lnTo>
                  <a:lnTo>
                    <a:pt x="1448" y="188"/>
                  </a:lnTo>
                  <a:lnTo>
                    <a:pt x="1448" y="189"/>
                  </a:lnTo>
                  <a:lnTo>
                    <a:pt x="1449" y="190"/>
                  </a:lnTo>
                  <a:lnTo>
                    <a:pt x="1450" y="192"/>
                  </a:lnTo>
                  <a:lnTo>
                    <a:pt x="1451" y="193"/>
                  </a:lnTo>
                  <a:lnTo>
                    <a:pt x="1452" y="196"/>
                  </a:lnTo>
                  <a:lnTo>
                    <a:pt x="1453" y="198"/>
                  </a:lnTo>
                  <a:lnTo>
                    <a:pt x="1454" y="200"/>
                  </a:lnTo>
                  <a:lnTo>
                    <a:pt x="1456" y="203"/>
                  </a:lnTo>
                  <a:lnTo>
                    <a:pt x="1456" y="205"/>
                  </a:lnTo>
                  <a:lnTo>
                    <a:pt x="1457" y="206"/>
                  </a:lnTo>
                  <a:lnTo>
                    <a:pt x="1458" y="208"/>
                  </a:lnTo>
                  <a:lnTo>
                    <a:pt x="1459" y="210"/>
                  </a:lnTo>
                  <a:lnTo>
                    <a:pt x="1461" y="213"/>
                  </a:lnTo>
                  <a:lnTo>
                    <a:pt x="1461" y="215"/>
                  </a:lnTo>
                  <a:lnTo>
                    <a:pt x="1462" y="217"/>
                  </a:lnTo>
                  <a:lnTo>
                    <a:pt x="1463" y="219"/>
                  </a:lnTo>
                  <a:lnTo>
                    <a:pt x="1464" y="220"/>
                  </a:lnTo>
                  <a:lnTo>
                    <a:pt x="1465" y="221"/>
                  </a:lnTo>
                  <a:lnTo>
                    <a:pt x="1466" y="223"/>
                  </a:lnTo>
                  <a:lnTo>
                    <a:pt x="1467" y="226"/>
                  </a:lnTo>
                  <a:lnTo>
                    <a:pt x="1469" y="227"/>
                  </a:lnTo>
                  <a:lnTo>
                    <a:pt x="1470" y="229"/>
                  </a:lnTo>
                  <a:lnTo>
                    <a:pt x="1471" y="230"/>
                  </a:lnTo>
                  <a:lnTo>
                    <a:pt x="1472" y="229"/>
                  </a:lnTo>
                  <a:lnTo>
                    <a:pt x="1473" y="229"/>
                  </a:lnTo>
                  <a:lnTo>
                    <a:pt x="1473" y="230"/>
                  </a:lnTo>
                  <a:lnTo>
                    <a:pt x="1475" y="229"/>
                  </a:lnTo>
                  <a:lnTo>
                    <a:pt x="1475" y="230"/>
                  </a:lnTo>
                  <a:lnTo>
                    <a:pt x="1476" y="229"/>
                  </a:lnTo>
                  <a:lnTo>
                    <a:pt x="1477" y="229"/>
                  </a:lnTo>
                  <a:lnTo>
                    <a:pt x="1478" y="230"/>
                  </a:lnTo>
                  <a:lnTo>
                    <a:pt x="1478" y="229"/>
                  </a:lnTo>
                  <a:lnTo>
                    <a:pt x="1480" y="230"/>
                  </a:lnTo>
                  <a:lnTo>
                    <a:pt x="1482" y="228"/>
                  </a:lnTo>
                  <a:lnTo>
                    <a:pt x="1482" y="229"/>
                  </a:lnTo>
                  <a:lnTo>
                    <a:pt x="1483" y="229"/>
                  </a:lnTo>
                  <a:lnTo>
                    <a:pt x="1484" y="227"/>
                  </a:lnTo>
                  <a:lnTo>
                    <a:pt x="1485" y="227"/>
                  </a:lnTo>
                  <a:lnTo>
                    <a:pt x="1486" y="226"/>
                  </a:lnTo>
                  <a:lnTo>
                    <a:pt x="1488" y="225"/>
                  </a:lnTo>
                  <a:lnTo>
                    <a:pt x="1488" y="224"/>
                  </a:lnTo>
                  <a:lnTo>
                    <a:pt x="1490" y="222"/>
                  </a:lnTo>
                  <a:lnTo>
                    <a:pt x="1491" y="221"/>
                  </a:lnTo>
                  <a:lnTo>
                    <a:pt x="1493" y="220"/>
                  </a:lnTo>
                  <a:lnTo>
                    <a:pt x="1494" y="220"/>
                  </a:lnTo>
                  <a:lnTo>
                    <a:pt x="1495" y="218"/>
                  </a:lnTo>
                  <a:lnTo>
                    <a:pt x="1496" y="218"/>
                  </a:lnTo>
                  <a:lnTo>
                    <a:pt x="1498" y="217"/>
                  </a:lnTo>
                  <a:lnTo>
                    <a:pt x="1499" y="216"/>
                  </a:lnTo>
                  <a:lnTo>
                    <a:pt x="1499" y="214"/>
                  </a:lnTo>
                  <a:lnTo>
                    <a:pt x="1501" y="214"/>
                  </a:lnTo>
                  <a:lnTo>
                    <a:pt x="1503" y="211"/>
                  </a:lnTo>
                  <a:lnTo>
                    <a:pt x="1504" y="211"/>
                  </a:lnTo>
                  <a:lnTo>
                    <a:pt x="1506" y="210"/>
                  </a:lnTo>
                  <a:lnTo>
                    <a:pt x="1507" y="210"/>
                  </a:lnTo>
                  <a:lnTo>
                    <a:pt x="1509" y="208"/>
                  </a:lnTo>
                  <a:lnTo>
                    <a:pt x="1511" y="207"/>
                  </a:lnTo>
                  <a:lnTo>
                    <a:pt x="1512" y="206"/>
                  </a:lnTo>
                  <a:lnTo>
                    <a:pt x="1514" y="205"/>
                  </a:lnTo>
                  <a:lnTo>
                    <a:pt x="1515" y="205"/>
                  </a:lnTo>
                  <a:lnTo>
                    <a:pt x="1515" y="206"/>
                  </a:lnTo>
                  <a:lnTo>
                    <a:pt x="1517" y="204"/>
                  </a:lnTo>
                  <a:lnTo>
                    <a:pt x="1519" y="203"/>
                  </a:lnTo>
                  <a:lnTo>
                    <a:pt x="1520" y="203"/>
                  </a:lnTo>
                  <a:lnTo>
                    <a:pt x="1521" y="202"/>
                  </a:lnTo>
                  <a:lnTo>
                    <a:pt x="1522" y="201"/>
                  </a:lnTo>
                  <a:lnTo>
                    <a:pt x="1523" y="202"/>
                  </a:lnTo>
                  <a:lnTo>
                    <a:pt x="1524" y="201"/>
                  </a:lnTo>
                  <a:lnTo>
                    <a:pt x="1525" y="201"/>
                  </a:lnTo>
                  <a:lnTo>
                    <a:pt x="1526" y="200"/>
                  </a:lnTo>
                  <a:lnTo>
                    <a:pt x="1527" y="200"/>
                  </a:lnTo>
                  <a:lnTo>
                    <a:pt x="1528" y="200"/>
                  </a:lnTo>
                  <a:lnTo>
                    <a:pt x="1528" y="198"/>
                  </a:lnTo>
                  <a:lnTo>
                    <a:pt x="1530" y="198"/>
                  </a:lnTo>
                  <a:lnTo>
                    <a:pt x="1530" y="197"/>
                  </a:lnTo>
                  <a:lnTo>
                    <a:pt x="1532" y="197"/>
                  </a:lnTo>
                  <a:lnTo>
                    <a:pt x="1533" y="197"/>
                  </a:lnTo>
                  <a:lnTo>
                    <a:pt x="1534" y="197"/>
                  </a:lnTo>
                  <a:lnTo>
                    <a:pt x="1535" y="197"/>
                  </a:lnTo>
                  <a:lnTo>
                    <a:pt x="1536" y="197"/>
                  </a:lnTo>
                  <a:lnTo>
                    <a:pt x="1536" y="196"/>
                  </a:lnTo>
                  <a:lnTo>
                    <a:pt x="1538" y="197"/>
                  </a:lnTo>
                  <a:lnTo>
                    <a:pt x="1539" y="196"/>
                  </a:lnTo>
                  <a:lnTo>
                    <a:pt x="1540" y="197"/>
                  </a:lnTo>
                  <a:lnTo>
                    <a:pt x="1541" y="197"/>
                  </a:lnTo>
                  <a:lnTo>
                    <a:pt x="1543" y="196"/>
                  </a:lnTo>
                  <a:lnTo>
                    <a:pt x="1544" y="197"/>
                  </a:lnTo>
                  <a:lnTo>
                    <a:pt x="1545" y="196"/>
                  </a:lnTo>
                  <a:lnTo>
                    <a:pt x="1546" y="196"/>
                  </a:lnTo>
                  <a:lnTo>
                    <a:pt x="1548" y="196"/>
                  </a:lnTo>
                  <a:lnTo>
                    <a:pt x="1549" y="196"/>
                  </a:lnTo>
                  <a:lnTo>
                    <a:pt x="1550" y="195"/>
                  </a:lnTo>
                  <a:lnTo>
                    <a:pt x="1551" y="195"/>
                  </a:lnTo>
                  <a:lnTo>
                    <a:pt x="1553" y="194"/>
                  </a:lnTo>
                  <a:lnTo>
                    <a:pt x="1554" y="194"/>
                  </a:lnTo>
                  <a:lnTo>
                    <a:pt x="1555" y="193"/>
                  </a:lnTo>
                  <a:lnTo>
                    <a:pt x="1556" y="193"/>
                  </a:lnTo>
                  <a:lnTo>
                    <a:pt x="1557" y="193"/>
                  </a:lnTo>
                  <a:lnTo>
                    <a:pt x="1559" y="193"/>
                  </a:lnTo>
                  <a:lnTo>
                    <a:pt x="1559" y="194"/>
                  </a:lnTo>
                  <a:lnTo>
                    <a:pt x="1561" y="195"/>
                  </a:lnTo>
                  <a:lnTo>
                    <a:pt x="1562" y="195"/>
                  </a:lnTo>
                  <a:lnTo>
                    <a:pt x="1563" y="194"/>
                  </a:lnTo>
                  <a:lnTo>
                    <a:pt x="1564" y="194"/>
                  </a:lnTo>
                  <a:lnTo>
                    <a:pt x="1564" y="195"/>
                  </a:lnTo>
                  <a:lnTo>
                    <a:pt x="1566" y="195"/>
                  </a:lnTo>
                  <a:lnTo>
                    <a:pt x="1567" y="194"/>
                  </a:lnTo>
                  <a:lnTo>
                    <a:pt x="1568" y="193"/>
                  </a:lnTo>
                  <a:lnTo>
                    <a:pt x="1569" y="193"/>
                  </a:lnTo>
                  <a:lnTo>
                    <a:pt x="1570" y="193"/>
                  </a:lnTo>
                  <a:lnTo>
                    <a:pt x="1571" y="193"/>
                  </a:lnTo>
                  <a:lnTo>
                    <a:pt x="1572" y="193"/>
                  </a:lnTo>
                  <a:lnTo>
                    <a:pt x="1572" y="194"/>
                  </a:lnTo>
                  <a:lnTo>
                    <a:pt x="1574" y="193"/>
                  </a:lnTo>
                  <a:lnTo>
                    <a:pt x="1575" y="193"/>
                  </a:lnTo>
                  <a:lnTo>
                    <a:pt x="1576" y="194"/>
                  </a:lnTo>
                  <a:lnTo>
                    <a:pt x="1577" y="193"/>
                  </a:lnTo>
                  <a:lnTo>
                    <a:pt x="1578" y="193"/>
                  </a:lnTo>
                  <a:lnTo>
                    <a:pt x="1579" y="194"/>
                  </a:lnTo>
                  <a:lnTo>
                    <a:pt x="1580" y="194"/>
                  </a:lnTo>
                  <a:lnTo>
                    <a:pt x="1580" y="193"/>
                  </a:lnTo>
                  <a:lnTo>
                    <a:pt x="1582" y="193"/>
                  </a:lnTo>
                  <a:lnTo>
                    <a:pt x="1583" y="194"/>
                  </a:lnTo>
                  <a:lnTo>
                    <a:pt x="1583" y="195"/>
                  </a:lnTo>
                  <a:lnTo>
                    <a:pt x="1585" y="193"/>
                  </a:lnTo>
                  <a:lnTo>
                    <a:pt x="1586" y="194"/>
                  </a:lnTo>
                  <a:lnTo>
                    <a:pt x="1587" y="193"/>
                  </a:lnTo>
                  <a:lnTo>
                    <a:pt x="1588" y="193"/>
                  </a:lnTo>
                  <a:lnTo>
                    <a:pt x="1589" y="194"/>
                  </a:lnTo>
                  <a:lnTo>
                    <a:pt x="1590" y="194"/>
                  </a:lnTo>
                  <a:lnTo>
                    <a:pt x="1591" y="193"/>
                  </a:lnTo>
                  <a:lnTo>
                    <a:pt x="1592" y="195"/>
                  </a:lnTo>
                  <a:lnTo>
                    <a:pt x="1593" y="194"/>
                  </a:lnTo>
                  <a:lnTo>
                    <a:pt x="1593" y="193"/>
                  </a:lnTo>
                  <a:lnTo>
                    <a:pt x="1595" y="194"/>
                  </a:lnTo>
                  <a:lnTo>
                    <a:pt x="1595" y="195"/>
                  </a:lnTo>
                  <a:lnTo>
                    <a:pt x="1596" y="195"/>
                  </a:lnTo>
                  <a:lnTo>
                    <a:pt x="1597" y="194"/>
                  </a:lnTo>
                  <a:lnTo>
                    <a:pt x="1598" y="193"/>
                  </a:lnTo>
                  <a:lnTo>
                    <a:pt x="1599" y="194"/>
                  </a:lnTo>
                  <a:lnTo>
                    <a:pt x="1600" y="193"/>
                  </a:lnTo>
                  <a:lnTo>
                    <a:pt x="1601" y="193"/>
                  </a:lnTo>
                  <a:lnTo>
                    <a:pt x="1601" y="194"/>
                  </a:lnTo>
                  <a:lnTo>
                    <a:pt x="1603" y="193"/>
                  </a:lnTo>
                  <a:lnTo>
                    <a:pt x="1604" y="193"/>
                  </a:lnTo>
                  <a:lnTo>
                    <a:pt x="1606" y="194"/>
                  </a:lnTo>
                  <a:lnTo>
                    <a:pt x="1608" y="195"/>
                  </a:lnTo>
                  <a:lnTo>
                    <a:pt x="1609" y="194"/>
                  </a:lnTo>
                  <a:lnTo>
                    <a:pt x="1610" y="195"/>
                  </a:lnTo>
                  <a:lnTo>
                    <a:pt x="1611" y="195"/>
                  </a:lnTo>
                  <a:lnTo>
                    <a:pt x="1612" y="194"/>
                  </a:lnTo>
                  <a:lnTo>
                    <a:pt x="1613" y="195"/>
                  </a:lnTo>
                  <a:lnTo>
                    <a:pt x="1614" y="195"/>
                  </a:lnTo>
                  <a:lnTo>
                    <a:pt x="1614" y="194"/>
                  </a:lnTo>
                  <a:lnTo>
                    <a:pt x="1616" y="195"/>
                  </a:lnTo>
                  <a:lnTo>
                    <a:pt x="1617" y="195"/>
                  </a:lnTo>
                  <a:lnTo>
                    <a:pt x="1618" y="196"/>
                  </a:lnTo>
                  <a:lnTo>
                    <a:pt x="1619" y="196"/>
                  </a:lnTo>
                  <a:lnTo>
                    <a:pt x="1620" y="196"/>
                  </a:lnTo>
                  <a:lnTo>
                    <a:pt x="1621" y="194"/>
                  </a:lnTo>
                  <a:lnTo>
                    <a:pt x="1622" y="194"/>
                  </a:lnTo>
                  <a:lnTo>
                    <a:pt x="1622" y="195"/>
                  </a:lnTo>
                  <a:lnTo>
                    <a:pt x="1623" y="197"/>
                  </a:lnTo>
                  <a:lnTo>
                    <a:pt x="1624" y="195"/>
                  </a:lnTo>
                  <a:lnTo>
                    <a:pt x="1625" y="195"/>
                  </a:lnTo>
                  <a:lnTo>
                    <a:pt x="1625" y="196"/>
                  </a:lnTo>
                  <a:lnTo>
                    <a:pt x="1627" y="197"/>
                  </a:lnTo>
                  <a:lnTo>
                    <a:pt x="1628" y="196"/>
                  </a:lnTo>
                  <a:lnTo>
                    <a:pt x="1629" y="196"/>
                  </a:lnTo>
                  <a:lnTo>
                    <a:pt x="1630" y="196"/>
                  </a:lnTo>
                  <a:lnTo>
                    <a:pt x="1631" y="197"/>
                  </a:lnTo>
                  <a:lnTo>
                    <a:pt x="1632" y="196"/>
                  </a:lnTo>
                  <a:lnTo>
                    <a:pt x="1633" y="196"/>
                  </a:lnTo>
                  <a:lnTo>
                    <a:pt x="1635" y="196"/>
                  </a:lnTo>
                  <a:lnTo>
                    <a:pt x="1637" y="196"/>
                  </a:lnTo>
                  <a:lnTo>
                    <a:pt x="1638" y="196"/>
                  </a:lnTo>
                  <a:lnTo>
                    <a:pt x="1639" y="197"/>
                  </a:lnTo>
                  <a:lnTo>
                    <a:pt x="1640" y="196"/>
                  </a:lnTo>
                  <a:lnTo>
                    <a:pt x="1641" y="196"/>
                  </a:lnTo>
                  <a:lnTo>
                    <a:pt x="1641" y="197"/>
                  </a:lnTo>
                  <a:lnTo>
                    <a:pt x="1643" y="197"/>
                  </a:lnTo>
                  <a:lnTo>
                    <a:pt x="1643" y="196"/>
                  </a:lnTo>
                  <a:lnTo>
                    <a:pt x="1645" y="197"/>
                  </a:lnTo>
                  <a:lnTo>
                    <a:pt x="1646" y="197"/>
                  </a:lnTo>
                  <a:lnTo>
                    <a:pt x="1648" y="197"/>
                  </a:lnTo>
                  <a:lnTo>
                    <a:pt x="1650" y="197"/>
                  </a:lnTo>
                  <a:lnTo>
                    <a:pt x="1651" y="197"/>
                  </a:lnTo>
                  <a:lnTo>
                    <a:pt x="1653" y="197"/>
                  </a:lnTo>
                  <a:lnTo>
                    <a:pt x="1654" y="196"/>
                  </a:lnTo>
                  <a:lnTo>
                    <a:pt x="1655" y="197"/>
                  </a:lnTo>
                  <a:lnTo>
                    <a:pt x="1656" y="197"/>
                  </a:lnTo>
                  <a:lnTo>
                    <a:pt x="1658" y="197"/>
                  </a:lnTo>
                  <a:lnTo>
                    <a:pt x="1659" y="197"/>
                  </a:lnTo>
                  <a:lnTo>
                    <a:pt x="1661" y="197"/>
                  </a:lnTo>
                  <a:lnTo>
                    <a:pt x="1662" y="197"/>
                  </a:lnTo>
                  <a:lnTo>
                    <a:pt x="1664" y="197"/>
                  </a:lnTo>
                  <a:lnTo>
                    <a:pt x="1666" y="197"/>
                  </a:lnTo>
                  <a:lnTo>
                    <a:pt x="1667" y="197"/>
                  </a:lnTo>
                  <a:lnTo>
                    <a:pt x="1667" y="199"/>
                  </a:lnTo>
                  <a:lnTo>
                    <a:pt x="1669" y="198"/>
                  </a:lnTo>
                  <a:lnTo>
                    <a:pt x="1670" y="197"/>
                  </a:lnTo>
                  <a:lnTo>
                    <a:pt x="1671" y="198"/>
                  </a:lnTo>
                  <a:lnTo>
                    <a:pt x="1672" y="198"/>
                  </a:lnTo>
                  <a:lnTo>
                    <a:pt x="1673" y="197"/>
                  </a:lnTo>
                  <a:lnTo>
                    <a:pt x="1674" y="197"/>
                  </a:lnTo>
                  <a:lnTo>
                    <a:pt x="1675" y="197"/>
                  </a:lnTo>
                  <a:lnTo>
                    <a:pt x="1675" y="198"/>
                  </a:lnTo>
                  <a:lnTo>
                    <a:pt x="1677" y="198"/>
                  </a:lnTo>
                  <a:lnTo>
                    <a:pt x="1678" y="197"/>
                  </a:lnTo>
                  <a:lnTo>
                    <a:pt x="1679" y="199"/>
                  </a:lnTo>
                  <a:lnTo>
                    <a:pt x="1680" y="199"/>
                  </a:lnTo>
                  <a:lnTo>
                    <a:pt x="1682" y="199"/>
                  </a:lnTo>
                  <a:lnTo>
                    <a:pt x="1683" y="199"/>
                  </a:lnTo>
                  <a:lnTo>
                    <a:pt x="1685" y="199"/>
                  </a:lnTo>
                  <a:lnTo>
                    <a:pt x="1687" y="199"/>
                  </a:lnTo>
                  <a:lnTo>
                    <a:pt x="1688" y="199"/>
                  </a:lnTo>
                  <a:lnTo>
                    <a:pt x="1690" y="199"/>
                  </a:lnTo>
                  <a:lnTo>
                    <a:pt x="1692" y="199"/>
                  </a:lnTo>
                  <a:lnTo>
                    <a:pt x="1693" y="199"/>
                  </a:lnTo>
                  <a:lnTo>
                    <a:pt x="1694" y="200"/>
                  </a:lnTo>
                  <a:lnTo>
                    <a:pt x="1695" y="200"/>
                  </a:lnTo>
                  <a:lnTo>
                    <a:pt x="1696" y="200"/>
                  </a:lnTo>
                  <a:lnTo>
                    <a:pt x="1697" y="200"/>
                  </a:lnTo>
                  <a:lnTo>
                    <a:pt x="1698" y="200"/>
                  </a:lnTo>
                  <a:lnTo>
                    <a:pt x="1700" y="200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04" y="200"/>
                  </a:lnTo>
                  <a:lnTo>
                    <a:pt x="1705" y="200"/>
                  </a:lnTo>
                  <a:lnTo>
                    <a:pt x="1706" y="200"/>
                  </a:lnTo>
                  <a:lnTo>
                    <a:pt x="1708" y="200"/>
                  </a:lnTo>
                  <a:lnTo>
                    <a:pt x="1709" y="200"/>
                  </a:lnTo>
                  <a:lnTo>
                    <a:pt x="1711" y="200"/>
                  </a:lnTo>
                  <a:lnTo>
                    <a:pt x="1713" y="199"/>
                  </a:lnTo>
                  <a:lnTo>
                    <a:pt x="1714" y="200"/>
                  </a:lnTo>
                  <a:lnTo>
                    <a:pt x="1716" y="200"/>
                  </a:lnTo>
                  <a:lnTo>
                    <a:pt x="1717" y="200"/>
                  </a:lnTo>
                  <a:lnTo>
                    <a:pt x="1719" y="200"/>
                  </a:lnTo>
                  <a:lnTo>
                    <a:pt x="1721" y="201"/>
                  </a:lnTo>
                  <a:lnTo>
                    <a:pt x="1722" y="200"/>
                  </a:lnTo>
                  <a:lnTo>
                    <a:pt x="1723" y="201"/>
                  </a:lnTo>
                  <a:lnTo>
                    <a:pt x="1724" y="201"/>
                  </a:lnTo>
                  <a:lnTo>
                    <a:pt x="1725" y="201"/>
                  </a:lnTo>
                  <a:lnTo>
                    <a:pt x="1726" y="200"/>
                  </a:lnTo>
                  <a:lnTo>
                    <a:pt x="1727" y="200"/>
                  </a:lnTo>
                  <a:lnTo>
                    <a:pt x="1727" y="201"/>
                  </a:lnTo>
                  <a:lnTo>
                    <a:pt x="1729" y="200"/>
                  </a:lnTo>
                  <a:lnTo>
                    <a:pt x="1730" y="200"/>
                  </a:lnTo>
                  <a:lnTo>
                    <a:pt x="1730" y="201"/>
                  </a:lnTo>
                  <a:lnTo>
                    <a:pt x="1732" y="201"/>
                  </a:lnTo>
                  <a:lnTo>
                    <a:pt x="1732" y="200"/>
                  </a:lnTo>
                  <a:lnTo>
                    <a:pt x="1734" y="201"/>
                  </a:lnTo>
                  <a:lnTo>
                    <a:pt x="1734" y="202"/>
                  </a:lnTo>
                  <a:lnTo>
                    <a:pt x="1735" y="203"/>
                  </a:lnTo>
                  <a:lnTo>
                    <a:pt x="1736" y="200"/>
                  </a:lnTo>
                  <a:lnTo>
                    <a:pt x="1737" y="201"/>
                  </a:lnTo>
                  <a:lnTo>
                    <a:pt x="1738" y="201"/>
                  </a:lnTo>
                  <a:lnTo>
                    <a:pt x="1739" y="200"/>
                  </a:lnTo>
                  <a:lnTo>
                    <a:pt x="1740" y="200"/>
                  </a:lnTo>
                  <a:lnTo>
                    <a:pt x="1740" y="201"/>
                  </a:lnTo>
                  <a:lnTo>
                    <a:pt x="1742" y="203"/>
                  </a:lnTo>
                  <a:lnTo>
                    <a:pt x="1742" y="202"/>
                  </a:lnTo>
                  <a:lnTo>
                    <a:pt x="1743" y="203"/>
                  </a:lnTo>
                  <a:lnTo>
                    <a:pt x="1744" y="202"/>
                  </a:lnTo>
                  <a:lnTo>
                    <a:pt x="1745" y="203"/>
                  </a:lnTo>
                  <a:lnTo>
                    <a:pt x="1746" y="203"/>
                  </a:lnTo>
                  <a:lnTo>
                    <a:pt x="1746" y="202"/>
                  </a:lnTo>
                  <a:lnTo>
                    <a:pt x="1748" y="201"/>
                  </a:lnTo>
                  <a:lnTo>
                    <a:pt x="1749" y="200"/>
                  </a:lnTo>
                  <a:lnTo>
                    <a:pt x="1750" y="202"/>
                  </a:lnTo>
                  <a:lnTo>
                    <a:pt x="1751" y="202"/>
                  </a:lnTo>
                  <a:lnTo>
                    <a:pt x="1751" y="203"/>
                  </a:lnTo>
                  <a:lnTo>
                    <a:pt x="1753" y="203"/>
                  </a:lnTo>
                  <a:lnTo>
                    <a:pt x="1754" y="202"/>
                  </a:lnTo>
                  <a:lnTo>
                    <a:pt x="1755" y="202"/>
                  </a:lnTo>
                  <a:lnTo>
                    <a:pt x="1756" y="201"/>
                  </a:lnTo>
                  <a:lnTo>
                    <a:pt x="1757" y="202"/>
                  </a:lnTo>
                  <a:lnTo>
                    <a:pt x="1758" y="201"/>
                  </a:lnTo>
                  <a:lnTo>
                    <a:pt x="1759" y="201"/>
                  </a:lnTo>
                  <a:lnTo>
                    <a:pt x="1760" y="203"/>
                  </a:lnTo>
                  <a:lnTo>
                    <a:pt x="1761" y="202"/>
                  </a:lnTo>
                  <a:lnTo>
                    <a:pt x="1761" y="203"/>
                  </a:lnTo>
                  <a:lnTo>
                    <a:pt x="1763" y="203"/>
                  </a:lnTo>
                  <a:lnTo>
                    <a:pt x="1764" y="201"/>
                  </a:lnTo>
                  <a:lnTo>
                    <a:pt x="1765" y="202"/>
                  </a:lnTo>
                  <a:lnTo>
                    <a:pt x="1766" y="201"/>
                  </a:lnTo>
                  <a:lnTo>
                    <a:pt x="1767" y="202"/>
                  </a:lnTo>
                  <a:lnTo>
                    <a:pt x="1768" y="203"/>
                  </a:lnTo>
                  <a:lnTo>
                    <a:pt x="1769" y="202"/>
                  </a:lnTo>
                  <a:lnTo>
                    <a:pt x="1769" y="203"/>
                  </a:lnTo>
                  <a:lnTo>
                    <a:pt x="1771" y="202"/>
                  </a:lnTo>
                  <a:lnTo>
                    <a:pt x="1771" y="203"/>
                  </a:lnTo>
                  <a:lnTo>
                    <a:pt x="1772" y="202"/>
                  </a:lnTo>
                  <a:lnTo>
                    <a:pt x="1772" y="201"/>
                  </a:lnTo>
                  <a:lnTo>
                    <a:pt x="1774" y="202"/>
                  </a:lnTo>
                  <a:lnTo>
                    <a:pt x="1774" y="203"/>
                  </a:lnTo>
                  <a:lnTo>
                    <a:pt x="1775" y="202"/>
                  </a:lnTo>
                  <a:lnTo>
                    <a:pt x="1776" y="203"/>
                  </a:lnTo>
                  <a:lnTo>
                    <a:pt x="1777" y="202"/>
                  </a:lnTo>
                  <a:lnTo>
                    <a:pt x="1778" y="203"/>
                  </a:lnTo>
                  <a:lnTo>
                    <a:pt x="1779" y="203"/>
                  </a:lnTo>
                  <a:lnTo>
                    <a:pt x="1780" y="203"/>
                  </a:lnTo>
                  <a:lnTo>
                    <a:pt x="1780" y="202"/>
                  </a:lnTo>
                  <a:lnTo>
                    <a:pt x="1782" y="202"/>
                  </a:lnTo>
                  <a:lnTo>
                    <a:pt x="1782" y="201"/>
                  </a:lnTo>
                  <a:lnTo>
                    <a:pt x="1784" y="203"/>
                  </a:lnTo>
                  <a:lnTo>
                    <a:pt x="1785" y="202"/>
                  </a:lnTo>
                  <a:lnTo>
                    <a:pt x="1786" y="203"/>
                  </a:lnTo>
                  <a:lnTo>
                    <a:pt x="1787" y="202"/>
                  </a:lnTo>
                  <a:lnTo>
                    <a:pt x="1788" y="203"/>
                  </a:lnTo>
                  <a:lnTo>
                    <a:pt x="1789" y="202"/>
                  </a:lnTo>
                  <a:lnTo>
                    <a:pt x="1790" y="201"/>
                  </a:lnTo>
                  <a:lnTo>
                    <a:pt x="1792" y="202"/>
                  </a:lnTo>
                  <a:lnTo>
                    <a:pt x="1792" y="203"/>
                  </a:lnTo>
                  <a:lnTo>
                    <a:pt x="1793" y="203"/>
                  </a:lnTo>
                  <a:lnTo>
                    <a:pt x="1793" y="201"/>
                  </a:lnTo>
                  <a:lnTo>
                    <a:pt x="1795" y="202"/>
                  </a:lnTo>
                  <a:lnTo>
                    <a:pt x="1796" y="201"/>
                  </a:lnTo>
                  <a:lnTo>
                    <a:pt x="1797" y="202"/>
                  </a:lnTo>
                  <a:lnTo>
                    <a:pt x="1798" y="202"/>
                  </a:lnTo>
                  <a:lnTo>
                    <a:pt x="1799" y="201"/>
                  </a:lnTo>
                  <a:lnTo>
                    <a:pt x="1800" y="201"/>
                  </a:lnTo>
                  <a:lnTo>
                    <a:pt x="1801" y="202"/>
                  </a:lnTo>
                  <a:lnTo>
                    <a:pt x="1802" y="201"/>
                  </a:lnTo>
                  <a:lnTo>
                    <a:pt x="1803" y="201"/>
                  </a:lnTo>
                  <a:lnTo>
                    <a:pt x="1804" y="202"/>
                  </a:lnTo>
                  <a:lnTo>
                    <a:pt x="1805" y="201"/>
                  </a:lnTo>
                  <a:lnTo>
                    <a:pt x="1806" y="201"/>
                  </a:lnTo>
                  <a:lnTo>
                    <a:pt x="1808" y="202"/>
                  </a:lnTo>
                  <a:lnTo>
                    <a:pt x="1809" y="202"/>
                  </a:lnTo>
                  <a:lnTo>
                    <a:pt x="1811" y="202"/>
                  </a:lnTo>
                  <a:lnTo>
                    <a:pt x="1813" y="202"/>
                  </a:lnTo>
                  <a:lnTo>
                    <a:pt x="1814" y="201"/>
                  </a:lnTo>
                  <a:lnTo>
                    <a:pt x="1814" y="202"/>
                  </a:lnTo>
                  <a:lnTo>
                    <a:pt x="1816" y="202"/>
                  </a:lnTo>
                  <a:lnTo>
                    <a:pt x="1818" y="202"/>
                  </a:lnTo>
                  <a:lnTo>
                    <a:pt x="1819" y="202"/>
                  </a:lnTo>
                  <a:lnTo>
                    <a:pt x="1821" y="202"/>
                  </a:lnTo>
                  <a:lnTo>
                    <a:pt x="1822" y="202"/>
                  </a:lnTo>
                  <a:lnTo>
                    <a:pt x="1824" y="202"/>
                  </a:lnTo>
                  <a:lnTo>
                    <a:pt x="1826" y="202"/>
                  </a:lnTo>
                  <a:lnTo>
                    <a:pt x="1827" y="202"/>
                  </a:lnTo>
                  <a:lnTo>
                    <a:pt x="1829" y="202"/>
                  </a:lnTo>
                  <a:lnTo>
                    <a:pt x="1830" y="202"/>
                  </a:lnTo>
                  <a:lnTo>
                    <a:pt x="1832" y="202"/>
                  </a:lnTo>
                  <a:lnTo>
                    <a:pt x="1833" y="203"/>
                  </a:lnTo>
                  <a:lnTo>
                    <a:pt x="1834" y="202"/>
                  </a:lnTo>
                  <a:lnTo>
                    <a:pt x="1835" y="202"/>
                  </a:lnTo>
                  <a:lnTo>
                    <a:pt x="1835" y="203"/>
                  </a:lnTo>
                  <a:lnTo>
                    <a:pt x="1837" y="203"/>
                  </a:lnTo>
                  <a:lnTo>
                    <a:pt x="1837" y="204"/>
                  </a:lnTo>
                  <a:lnTo>
                    <a:pt x="1839" y="203"/>
                  </a:lnTo>
                  <a:lnTo>
                    <a:pt x="1840" y="203"/>
                  </a:lnTo>
                  <a:lnTo>
                    <a:pt x="1841" y="202"/>
                  </a:lnTo>
                  <a:lnTo>
                    <a:pt x="1842" y="202"/>
                  </a:lnTo>
                  <a:lnTo>
                    <a:pt x="1843" y="202"/>
                  </a:lnTo>
                  <a:lnTo>
                    <a:pt x="1844" y="204"/>
                  </a:lnTo>
                  <a:lnTo>
                    <a:pt x="1845" y="205"/>
                  </a:lnTo>
                  <a:lnTo>
                    <a:pt x="1845" y="204"/>
                  </a:lnTo>
                  <a:lnTo>
                    <a:pt x="1847" y="204"/>
                  </a:lnTo>
                  <a:lnTo>
                    <a:pt x="1848" y="204"/>
                  </a:lnTo>
                  <a:lnTo>
                    <a:pt x="1850" y="204"/>
                  </a:lnTo>
                  <a:lnTo>
                    <a:pt x="1851" y="204"/>
                  </a:lnTo>
                  <a:lnTo>
                    <a:pt x="1853" y="204"/>
                  </a:lnTo>
                  <a:lnTo>
                    <a:pt x="1854" y="204"/>
                  </a:lnTo>
                  <a:lnTo>
                    <a:pt x="1855" y="204"/>
                  </a:lnTo>
                  <a:lnTo>
                    <a:pt x="1856" y="204"/>
                  </a:lnTo>
                  <a:lnTo>
                    <a:pt x="1857" y="204"/>
                  </a:lnTo>
                  <a:lnTo>
                    <a:pt x="1858" y="204"/>
                  </a:lnTo>
                  <a:lnTo>
                    <a:pt x="1860" y="204"/>
                  </a:lnTo>
                  <a:lnTo>
                    <a:pt x="1861" y="204"/>
                  </a:lnTo>
                  <a:lnTo>
                    <a:pt x="1862" y="205"/>
                  </a:lnTo>
                  <a:lnTo>
                    <a:pt x="1863" y="205"/>
                  </a:lnTo>
                  <a:lnTo>
                    <a:pt x="1864" y="204"/>
                  </a:lnTo>
                  <a:lnTo>
                    <a:pt x="1865" y="204"/>
                  </a:lnTo>
                  <a:lnTo>
                    <a:pt x="1866" y="204"/>
                  </a:lnTo>
                  <a:lnTo>
                    <a:pt x="1867" y="205"/>
                  </a:lnTo>
                  <a:lnTo>
                    <a:pt x="1868" y="204"/>
                  </a:lnTo>
                  <a:lnTo>
                    <a:pt x="1869" y="204"/>
                  </a:lnTo>
                  <a:lnTo>
                    <a:pt x="1870" y="205"/>
                  </a:lnTo>
                  <a:lnTo>
                    <a:pt x="1871" y="204"/>
                  </a:lnTo>
                  <a:lnTo>
                    <a:pt x="1872" y="204"/>
                  </a:lnTo>
                  <a:lnTo>
                    <a:pt x="1873" y="205"/>
                  </a:lnTo>
                  <a:lnTo>
                    <a:pt x="1874" y="205"/>
                  </a:lnTo>
                  <a:lnTo>
                    <a:pt x="1874" y="204"/>
                  </a:lnTo>
                  <a:lnTo>
                    <a:pt x="1876" y="204"/>
                  </a:lnTo>
                  <a:lnTo>
                    <a:pt x="1877" y="204"/>
                  </a:lnTo>
                  <a:lnTo>
                    <a:pt x="1878" y="204"/>
                  </a:lnTo>
                  <a:lnTo>
                    <a:pt x="1879" y="204"/>
                  </a:lnTo>
                  <a:lnTo>
                    <a:pt x="1881" y="203"/>
                  </a:lnTo>
                  <a:lnTo>
                    <a:pt x="1882" y="203"/>
                  </a:lnTo>
                  <a:lnTo>
                    <a:pt x="1883" y="205"/>
                  </a:lnTo>
                  <a:lnTo>
                    <a:pt x="1884" y="205"/>
                  </a:lnTo>
                  <a:lnTo>
                    <a:pt x="1885" y="204"/>
                  </a:lnTo>
                  <a:lnTo>
                    <a:pt x="1886" y="204"/>
                  </a:lnTo>
                  <a:lnTo>
                    <a:pt x="1887" y="204"/>
                  </a:lnTo>
                  <a:lnTo>
                    <a:pt x="1889" y="204"/>
                  </a:lnTo>
                  <a:lnTo>
                    <a:pt x="1890" y="205"/>
                  </a:lnTo>
                  <a:lnTo>
                    <a:pt x="1891" y="204"/>
                  </a:lnTo>
                  <a:lnTo>
                    <a:pt x="1892" y="204"/>
                  </a:lnTo>
                  <a:lnTo>
                    <a:pt x="1893" y="204"/>
                  </a:lnTo>
                  <a:lnTo>
                    <a:pt x="1894" y="204"/>
                  </a:lnTo>
                  <a:lnTo>
                    <a:pt x="1895" y="204"/>
                  </a:lnTo>
                  <a:lnTo>
                    <a:pt x="1897" y="204"/>
                  </a:lnTo>
                  <a:lnTo>
                    <a:pt x="1897" y="203"/>
                  </a:lnTo>
                  <a:lnTo>
                    <a:pt x="1898" y="203"/>
                  </a:lnTo>
                  <a:lnTo>
                    <a:pt x="1898" y="204"/>
                  </a:lnTo>
                  <a:lnTo>
                    <a:pt x="1900" y="204"/>
                  </a:lnTo>
                  <a:lnTo>
                    <a:pt x="1902" y="205"/>
                  </a:lnTo>
                  <a:lnTo>
                    <a:pt x="1903" y="205"/>
                  </a:lnTo>
                  <a:lnTo>
                    <a:pt x="1904" y="204"/>
                  </a:lnTo>
                  <a:lnTo>
                    <a:pt x="1905" y="204"/>
                  </a:lnTo>
                  <a:lnTo>
                    <a:pt x="1906" y="204"/>
                  </a:lnTo>
                  <a:lnTo>
                    <a:pt x="1907" y="204"/>
                  </a:lnTo>
                  <a:lnTo>
                    <a:pt x="1908" y="204"/>
                  </a:lnTo>
                  <a:lnTo>
                    <a:pt x="1908" y="205"/>
                  </a:lnTo>
                  <a:lnTo>
                    <a:pt x="1910" y="204"/>
                  </a:lnTo>
                  <a:lnTo>
                    <a:pt x="1911" y="204"/>
                  </a:lnTo>
                  <a:lnTo>
                    <a:pt x="1912" y="205"/>
                  </a:lnTo>
                  <a:lnTo>
                    <a:pt x="1913" y="206"/>
                  </a:lnTo>
                  <a:lnTo>
                    <a:pt x="1914" y="206"/>
                  </a:lnTo>
                  <a:lnTo>
                    <a:pt x="1914" y="204"/>
                  </a:lnTo>
                  <a:lnTo>
                    <a:pt x="1916" y="205"/>
                  </a:lnTo>
                  <a:lnTo>
                    <a:pt x="1918" y="205"/>
                  </a:lnTo>
                  <a:lnTo>
                    <a:pt x="1919" y="205"/>
                  </a:lnTo>
                  <a:lnTo>
                    <a:pt x="1919" y="204"/>
                  </a:lnTo>
                  <a:lnTo>
                    <a:pt x="1921" y="206"/>
                  </a:lnTo>
                  <a:lnTo>
                    <a:pt x="1922" y="205"/>
                  </a:lnTo>
                  <a:lnTo>
                    <a:pt x="1923" y="206"/>
                  </a:lnTo>
                  <a:lnTo>
                    <a:pt x="1924" y="206"/>
                  </a:lnTo>
                  <a:lnTo>
                    <a:pt x="1925" y="204"/>
                  </a:lnTo>
                  <a:lnTo>
                    <a:pt x="1926" y="204"/>
                  </a:lnTo>
                  <a:lnTo>
                    <a:pt x="1927" y="205"/>
                  </a:lnTo>
                  <a:lnTo>
                    <a:pt x="1928" y="204"/>
                  </a:lnTo>
                  <a:lnTo>
                    <a:pt x="1929" y="204"/>
                  </a:lnTo>
                  <a:lnTo>
                    <a:pt x="1930" y="204"/>
                  </a:lnTo>
                  <a:lnTo>
                    <a:pt x="1931" y="204"/>
                  </a:lnTo>
                  <a:lnTo>
                    <a:pt x="1932" y="204"/>
                  </a:lnTo>
                  <a:lnTo>
                    <a:pt x="1933" y="204"/>
                  </a:lnTo>
                  <a:lnTo>
                    <a:pt x="1934" y="204"/>
                  </a:lnTo>
                  <a:lnTo>
                    <a:pt x="1935" y="204"/>
                  </a:lnTo>
                  <a:lnTo>
                    <a:pt x="1935" y="205"/>
                  </a:lnTo>
                  <a:lnTo>
                    <a:pt x="1937" y="204"/>
                  </a:lnTo>
                  <a:lnTo>
                    <a:pt x="1939" y="204"/>
                  </a:lnTo>
                  <a:lnTo>
                    <a:pt x="1940" y="204"/>
                  </a:lnTo>
                  <a:lnTo>
                    <a:pt x="1941" y="205"/>
                  </a:lnTo>
                  <a:lnTo>
                    <a:pt x="1942" y="205"/>
                  </a:lnTo>
                  <a:lnTo>
                    <a:pt x="1942" y="204"/>
                  </a:lnTo>
                  <a:lnTo>
                    <a:pt x="1944" y="204"/>
                  </a:lnTo>
                  <a:lnTo>
                    <a:pt x="1945" y="204"/>
                  </a:lnTo>
                  <a:lnTo>
                    <a:pt x="1946" y="204"/>
                  </a:lnTo>
                  <a:lnTo>
                    <a:pt x="1947" y="204"/>
                  </a:lnTo>
                  <a:lnTo>
                    <a:pt x="1948" y="204"/>
                  </a:lnTo>
                  <a:lnTo>
                    <a:pt x="1950" y="204"/>
                  </a:lnTo>
                  <a:lnTo>
                    <a:pt x="1951" y="205"/>
                  </a:lnTo>
                  <a:lnTo>
                    <a:pt x="1952" y="204"/>
                  </a:lnTo>
                  <a:lnTo>
                    <a:pt x="1953" y="204"/>
                  </a:lnTo>
                  <a:lnTo>
                    <a:pt x="1955" y="204"/>
                  </a:lnTo>
                  <a:lnTo>
                    <a:pt x="1956" y="204"/>
                  </a:lnTo>
                  <a:lnTo>
                    <a:pt x="1958" y="204"/>
                  </a:lnTo>
                  <a:lnTo>
                    <a:pt x="1959" y="204"/>
                  </a:lnTo>
                  <a:lnTo>
                    <a:pt x="1960" y="204"/>
                  </a:lnTo>
                  <a:lnTo>
                    <a:pt x="1961" y="204"/>
                  </a:lnTo>
                  <a:lnTo>
                    <a:pt x="1963" y="204"/>
                  </a:lnTo>
                  <a:lnTo>
                    <a:pt x="1965" y="204"/>
                  </a:lnTo>
                  <a:lnTo>
                    <a:pt x="1966" y="204"/>
                  </a:lnTo>
                  <a:lnTo>
                    <a:pt x="1968" y="204"/>
                  </a:lnTo>
                  <a:lnTo>
                    <a:pt x="1969" y="204"/>
                  </a:lnTo>
                  <a:lnTo>
                    <a:pt x="1971" y="204"/>
                  </a:lnTo>
                  <a:lnTo>
                    <a:pt x="1973" y="204"/>
                  </a:lnTo>
                  <a:lnTo>
                    <a:pt x="1974" y="204"/>
                  </a:lnTo>
                  <a:lnTo>
                    <a:pt x="1976" y="204"/>
                  </a:lnTo>
                  <a:lnTo>
                    <a:pt x="1977" y="204"/>
                  </a:lnTo>
                  <a:lnTo>
                    <a:pt x="1979" y="204"/>
                  </a:lnTo>
                  <a:lnTo>
                    <a:pt x="1980" y="204"/>
                  </a:lnTo>
                  <a:lnTo>
                    <a:pt x="1981" y="204"/>
                  </a:lnTo>
                  <a:lnTo>
                    <a:pt x="1982" y="204"/>
                  </a:lnTo>
                  <a:lnTo>
                    <a:pt x="1984" y="204"/>
                  </a:lnTo>
                  <a:lnTo>
                    <a:pt x="1986" y="203"/>
                  </a:lnTo>
                  <a:lnTo>
                    <a:pt x="1987" y="204"/>
                  </a:lnTo>
                  <a:lnTo>
                    <a:pt x="1989" y="204"/>
                  </a:lnTo>
                  <a:lnTo>
                    <a:pt x="1990" y="204"/>
                  </a:lnTo>
                  <a:lnTo>
                    <a:pt x="1992" y="204"/>
                  </a:lnTo>
                  <a:lnTo>
                    <a:pt x="1992" y="203"/>
                  </a:lnTo>
                  <a:lnTo>
                    <a:pt x="1994" y="204"/>
                  </a:lnTo>
                  <a:lnTo>
                    <a:pt x="1995" y="203"/>
                  </a:lnTo>
                  <a:lnTo>
                    <a:pt x="1996" y="204"/>
                  </a:lnTo>
                  <a:lnTo>
                    <a:pt x="1997" y="202"/>
                  </a:lnTo>
                  <a:lnTo>
                    <a:pt x="1998" y="202"/>
                  </a:lnTo>
                  <a:lnTo>
                    <a:pt x="1999" y="203"/>
                  </a:lnTo>
                  <a:lnTo>
                    <a:pt x="2000" y="203"/>
                  </a:lnTo>
                  <a:lnTo>
                    <a:pt x="2000" y="202"/>
                  </a:lnTo>
                  <a:lnTo>
                    <a:pt x="2002" y="202"/>
                  </a:lnTo>
                  <a:lnTo>
                    <a:pt x="2003" y="202"/>
                  </a:lnTo>
                  <a:lnTo>
                    <a:pt x="2005" y="202"/>
                  </a:lnTo>
                  <a:lnTo>
                    <a:pt x="2007" y="202"/>
                  </a:lnTo>
                  <a:lnTo>
                    <a:pt x="2008" y="203"/>
                  </a:lnTo>
                  <a:lnTo>
                    <a:pt x="2010" y="203"/>
                  </a:lnTo>
                  <a:lnTo>
                    <a:pt x="2011" y="203"/>
                  </a:lnTo>
                  <a:lnTo>
                    <a:pt x="2011" y="204"/>
                  </a:lnTo>
                  <a:lnTo>
                    <a:pt x="2013" y="203"/>
                  </a:lnTo>
                  <a:lnTo>
                    <a:pt x="2013" y="204"/>
                  </a:lnTo>
                  <a:lnTo>
                    <a:pt x="2015" y="203"/>
                  </a:lnTo>
                  <a:lnTo>
                    <a:pt x="2016" y="202"/>
                  </a:lnTo>
                  <a:lnTo>
                    <a:pt x="2017" y="204"/>
                  </a:lnTo>
                  <a:lnTo>
                    <a:pt x="2018" y="204"/>
                  </a:lnTo>
                  <a:lnTo>
                    <a:pt x="2019" y="204"/>
                  </a:lnTo>
                  <a:lnTo>
                    <a:pt x="2019" y="202"/>
                  </a:lnTo>
                  <a:lnTo>
                    <a:pt x="2021" y="203"/>
                  </a:lnTo>
                  <a:lnTo>
                    <a:pt x="2022" y="204"/>
                  </a:lnTo>
                  <a:lnTo>
                    <a:pt x="2023" y="203"/>
                  </a:lnTo>
                  <a:lnTo>
                    <a:pt x="2024" y="203"/>
                  </a:lnTo>
                  <a:lnTo>
                    <a:pt x="2026" y="202"/>
                  </a:lnTo>
                  <a:lnTo>
                    <a:pt x="2027" y="203"/>
                  </a:lnTo>
                  <a:lnTo>
                    <a:pt x="2028" y="203"/>
                  </a:lnTo>
                  <a:lnTo>
                    <a:pt x="2029" y="203"/>
                  </a:lnTo>
                  <a:lnTo>
                    <a:pt x="2030" y="204"/>
                  </a:lnTo>
                  <a:lnTo>
                    <a:pt x="2031" y="203"/>
                  </a:lnTo>
                  <a:lnTo>
                    <a:pt x="2032" y="203"/>
                  </a:lnTo>
                  <a:lnTo>
                    <a:pt x="2033" y="204"/>
                  </a:lnTo>
                  <a:lnTo>
                    <a:pt x="2034" y="203"/>
                  </a:lnTo>
                  <a:lnTo>
                    <a:pt x="2035" y="204"/>
                  </a:lnTo>
                  <a:lnTo>
                    <a:pt x="2036" y="203"/>
                  </a:lnTo>
                  <a:lnTo>
                    <a:pt x="2037" y="203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28" name="Freeform 109"/>
            <p:cNvSpPr>
              <a:spLocks noChangeArrowheads="1"/>
            </p:cNvSpPr>
            <p:nvPr/>
          </p:nvSpPr>
          <p:spPr bwMode="auto">
            <a:xfrm>
              <a:off x="994" y="1232"/>
              <a:ext cx="475" cy="478"/>
            </a:xfrm>
            <a:custGeom>
              <a:avLst/>
              <a:gdLst>
                <a:gd name="T0" fmla="*/ 7 w 475"/>
                <a:gd name="T1" fmla="*/ 278 h 478"/>
                <a:gd name="T2" fmla="*/ 15 w 475"/>
                <a:gd name="T3" fmla="*/ 303 h 478"/>
                <a:gd name="T4" fmla="*/ 22 w 475"/>
                <a:gd name="T5" fmla="*/ 280 h 478"/>
                <a:gd name="T6" fmla="*/ 30 w 475"/>
                <a:gd name="T7" fmla="*/ 280 h 478"/>
                <a:gd name="T8" fmla="*/ 38 w 475"/>
                <a:gd name="T9" fmla="*/ 279 h 478"/>
                <a:gd name="T10" fmla="*/ 46 w 475"/>
                <a:gd name="T11" fmla="*/ 279 h 478"/>
                <a:gd name="T12" fmla="*/ 54 w 475"/>
                <a:gd name="T13" fmla="*/ 279 h 478"/>
                <a:gd name="T14" fmla="*/ 62 w 475"/>
                <a:gd name="T15" fmla="*/ 279 h 478"/>
                <a:gd name="T16" fmla="*/ 69 w 475"/>
                <a:gd name="T17" fmla="*/ 279 h 478"/>
                <a:gd name="T18" fmla="*/ 78 w 475"/>
                <a:gd name="T19" fmla="*/ 279 h 478"/>
                <a:gd name="T20" fmla="*/ 86 w 475"/>
                <a:gd name="T21" fmla="*/ 279 h 478"/>
                <a:gd name="T22" fmla="*/ 95 w 475"/>
                <a:gd name="T23" fmla="*/ 279 h 478"/>
                <a:gd name="T24" fmla="*/ 103 w 475"/>
                <a:gd name="T25" fmla="*/ 280 h 478"/>
                <a:gd name="T26" fmla="*/ 112 w 475"/>
                <a:gd name="T27" fmla="*/ 282 h 478"/>
                <a:gd name="T28" fmla="*/ 120 w 475"/>
                <a:gd name="T29" fmla="*/ 284 h 478"/>
                <a:gd name="T30" fmla="*/ 127 w 475"/>
                <a:gd name="T31" fmla="*/ 286 h 478"/>
                <a:gd name="T32" fmla="*/ 136 w 475"/>
                <a:gd name="T33" fmla="*/ 288 h 478"/>
                <a:gd name="T34" fmla="*/ 144 w 475"/>
                <a:gd name="T35" fmla="*/ 290 h 478"/>
                <a:gd name="T36" fmla="*/ 152 w 475"/>
                <a:gd name="T37" fmla="*/ 289 h 478"/>
                <a:gd name="T38" fmla="*/ 160 w 475"/>
                <a:gd name="T39" fmla="*/ 284 h 478"/>
                <a:gd name="T40" fmla="*/ 168 w 475"/>
                <a:gd name="T41" fmla="*/ 279 h 478"/>
                <a:gd name="T42" fmla="*/ 176 w 475"/>
                <a:gd name="T43" fmla="*/ 270 h 478"/>
                <a:gd name="T44" fmla="*/ 184 w 475"/>
                <a:gd name="T45" fmla="*/ 261 h 478"/>
                <a:gd name="T46" fmla="*/ 192 w 475"/>
                <a:gd name="T47" fmla="*/ 251 h 478"/>
                <a:gd name="T48" fmla="*/ 200 w 475"/>
                <a:gd name="T49" fmla="*/ 240 h 478"/>
                <a:gd name="T50" fmla="*/ 208 w 475"/>
                <a:gd name="T51" fmla="*/ 230 h 478"/>
                <a:gd name="T52" fmla="*/ 215 w 475"/>
                <a:gd name="T53" fmla="*/ 223 h 478"/>
                <a:gd name="T54" fmla="*/ 223 w 475"/>
                <a:gd name="T55" fmla="*/ 213 h 478"/>
                <a:gd name="T56" fmla="*/ 231 w 475"/>
                <a:gd name="T57" fmla="*/ 208 h 478"/>
                <a:gd name="T58" fmla="*/ 239 w 475"/>
                <a:gd name="T59" fmla="*/ 198 h 478"/>
                <a:gd name="T60" fmla="*/ 247 w 475"/>
                <a:gd name="T61" fmla="*/ 177 h 478"/>
                <a:gd name="T62" fmla="*/ 255 w 475"/>
                <a:gd name="T63" fmla="*/ 144 h 478"/>
                <a:gd name="T64" fmla="*/ 263 w 475"/>
                <a:gd name="T65" fmla="*/ 102 h 478"/>
                <a:gd name="T66" fmla="*/ 271 w 475"/>
                <a:gd name="T67" fmla="*/ 58 h 478"/>
                <a:gd name="T68" fmla="*/ 278 w 475"/>
                <a:gd name="T69" fmla="*/ 19 h 478"/>
                <a:gd name="T70" fmla="*/ 286 w 475"/>
                <a:gd name="T71" fmla="*/ 2 h 478"/>
                <a:gd name="T72" fmla="*/ 294 w 475"/>
                <a:gd name="T73" fmla="*/ 5 h 478"/>
                <a:gd name="T74" fmla="*/ 302 w 475"/>
                <a:gd name="T75" fmla="*/ 27 h 478"/>
                <a:gd name="T76" fmla="*/ 310 w 475"/>
                <a:gd name="T77" fmla="*/ 53 h 478"/>
                <a:gd name="T78" fmla="*/ 318 w 475"/>
                <a:gd name="T79" fmla="*/ 84 h 478"/>
                <a:gd name="T80" fmla="*/ 326 w 475"/>
                <a:gd name="T81" fmla="*/ 119 h 478"/>
                <a:gd name="T82" fmla="*/ 334 w 475"/>
                <a:gd name="T83" fmla="*/ 153 h 478"/>
                <a:gd name="T84" fmla="*/ 341 w 475"/>
                <a:gd name="T85" fmla="*/ 191 h 478"/>
                <a:gd name="T86" fmla="*/ 349 w 475"/>
                <a:gd name="T87" fmla="*/ 229 h 478"/>
                <a:gd name="T88" fmla="*/ 357 w 475"/>
                <a:gd name="T89" fmla="*/ 268 h 478"/>
                <a:gd name="T90" fmla="*/ 365 w 475"/>
                <a:gd name="T91" fmla="*/ 306 h 478"/>
                <a:gd name="T92" fmla="*/ 373 w 475"/>
                <a:gd name="T93" fmla="*/ 342 h 478"/>
                <a:gd name="T94" fmla="*/ 381 w 475"/>
                <a:gd name="T95" fmla="*/ 370 h 478"/>
                <a:gd name="T96" fmla="*/ 389 w 475"/>
                <a:gd name="T97" fmla="*/ 389 h 478"/>
                <a:gd name="T98" fmla="*/ 397 w 475"/>
                <a:gd name="T99" fmla="*/ 404 h 478"/>
                <a:gd name="T100" fmla="*/ 404 w 475"/>
                <a:gd name="T101" fmla="*/ 415 h 478"/>
                <a:gd name="T102" fmla="*/ 412 w 475"/>
                <a:gd name="T103" fmla="*/ 424 h 478"/>
                <a:gd name="T104" fmla="*/ 420 w 475"/>
                <a:gd name="T105" fmla="*/ 428 h 478"/>
                <a:gd name="T106" fmla="*/ 428 w 475"/>
                <a:gd name="T107" fmla="*/ 431 h 478"/>
                <a:gd name="T108" fmla="*/ 436 w 475"/>
                <a:gd name="T109" fmla="*/ 430 h 478"/>
                <a:gd name="T110" fmla="*/ 444 w 475"/>
                <a:gd name="T111" fmla="*/ 428 h 478"/>
                <a:gd name="T112" fmla="*/ 452 w 475"/>
                <a:gd name="T113" fmla="*/ 426 h 478"/>
                <a:gd name="T114" fmla="*/ 460 w 475"/>
                <a:gd name="T115" fmla="*/ 423 h 478"/>
                <a:gd name="T116" fmla="*/ 467 w 475"/>
                <a:gd name="T117" fmla="*/ 419 h 4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75" h="478">
                  <a:moveTo>
                    <a:pt x="0" y="228"/>
                  </a:moveTo>
                  <a:lnTo>
                    <a:pt x="0" y="149"/>
                  </a:lnTo>
                  <a:lnTo>
                    <a:pt x="1" y="104"/>
                  </a:lnTo>
                  <a:lnTo>
                    <a:pt x="2" y="96"/>
                  </a:lnTo>
                  <a:lnTo>
                    <a:pt x="3" y="90"/>
                  </a:lnTo>
                  <a:lnTo>
                    <a:pt x="4" y="85"/>
                  </a:lnTo>
                  <a:lnTo>
                    <a:pt x="5" y="80"/>
                  </a:lnTo>
                  <a:lnTo>
                    <a:pt x="5" y="79"/>
                  </a:lnTo>
                  <a:lnTo>
                    <a:pt x="7" y="278"/>
                  </a:lnTo>
                  <a:lnTo>
                    <a:pt x="7" y="392"/>
                  </a:lnTo>
                  <a:lnTo>
                    <a:pt x="8" y="434"/>
                  </a:lnTo>
                  <a:lnTo>
                    <a:pt x="9" y="456"/>
                  </a:lnTo>
                  <a:lnTo>
                    <a:pt x="10" y="462"/>
                  </a:lnTo>
                  <a:lnTo>
                    <a:pt x="11" y="467"/>
                  </a:lnTo>
                  <a:lnTo>
                    <a:pt x="12" y="478"/>
                  </a:lnTo>
                  <a:lnTo>
                    <a:pt x="13" y="478"/>
                  </a:lnTo>
                  <a:lnTo>
                    <a:pt x="13" y="416"/>
                  </a:lnTo>
                  <a:lnTo>
                    <a:pt x="15" y="303"/>
                  </a:lnTo>
                  <a:lnTo>
                    <a:pt x="15" y="297"/>
                  </a:lnTo>
                  <a:lnTo>
                    <a:pt x="16" y="292"/>
                  </a:lnTo>
                  <a:lnTo>
                    <a:pt x="17" y="288"/>
                  </a:lnTo>
                  <a:lnTo>
                    <a:pt x="18" y="285"/>
                  </a:lnTo>
                  <a:lnTo>
                    <a:pt x="19" y="282"/>
                  </a:lnTo>
                  <a:lnTo>
                    <a:pt x="20" y="281"/>
                  </a:lnTo>
                  <a:lnTo>
                    <a:pt x="21" y="281"/>
                  </a:lnTo>
                  <a:lnTo>
                    <a:pt x="22" y="280"/>
                  </a:lnTo>
                  <a:lnTo>
                    <a:pt x="23" y="280"/>
                  </a:lnTo>
                  <a:lnTo>
                    <a:pt x="24" y="280"/>
                  </a:lnTo>
                  <a:lnTo>
                    <a:pt x="26" y="280"/>
                  </a:lnTo>
                  <a:lnTo>
                    <a:pt x="28" y="280"/>
                  </a:lnTo>
                  <a:lnTo>
                    <a:pt x="30" y="280"/>
                  </a:lnTo>
                  <a:lnTo>
                    <a:pt x="31" y="280"/>
                  </a:lnTo>
                  <a:lnTo>
                    <a:pt x="32" y="279"/>
                  </a:lnTo>
                  <a:lnTo>
                    <a:pt x="34" y="280"/>
                  </a:lnTo>
                  <a:lnTo>
                    <a:pt x="34" y="279"/>
                  </a:lnTo>
                  <a:lnTo>
                    <a:pt x="36" y="279"/>
                  </a:lnTo>
                  <a:lnTo>
                    <a:pt x="37" y="279"/>
                  </a:lnTo>
                  <a:lnTo>
                    <a:pt x="38" y="279"/>
                  </a:lnTo>
                  <a:lnTo>
                    <a:pt x="39" y="279"/>
                  </a:lnTo>
                  <a:lnTo>
                    <a:pt x="40" y="279"/>
                  </a:lnTo>
                  <a:lnTo>
                    <a:pt x="41" y="279"/>
                  </a:lnTo>
                  <a:lnTo>
                    <a:pt x="42" y="279"/>
                  </a:lnTo>
                  <a:lnTo>
                    <a:pt x="43" y="279"/>
                  </a:lnTo>
                  <a:lnTo>
                    <a:pt x="44" y="279"/>
                  </a:lnTo>
                  <a:lnTo>
                    <a:pt x="45" y="279"/>
                  </a:lnTo>
                  <a:lnTo>
                    <a:pt x="46" y="279"/>
                  </a:lnTo>
                  <a:lnTo>
                    <a:pt x="47" y="279"/>
                  </a:lnTo>
                  <a:lnTo>
                    <a:pt x="49" y="279"/>
                  </a:lnTo>
                  <a:lnTo>
                    <a:pt x="50" y="279"/>
                  </a:lnTo>
                  <a:lnTo>
                    <a:pt x="51" y="279"/>
                  </a:lnTo>
                  <a:lnTo>
                    <a:pt x="52" y="279"/>
                  </a:lnTo>
                  <a:lnTo>
                    <a:pt x="53" y="279"/>
                  </a:lnTo>
                  <a:lnTo>
                    <a:pt x="54" y="279"/>
                  </a:lnTo>
                  <a:lnTo>
                    <a:pt x="55" y="279"/>
                  </a:lnTo>
                  <a:lnTo>
                    <a:pt x="56" y="279"/>
                  </a:lnTo>
                  <a:lnTo>
                    <a:pt x="57" y="279"/>
                  </a:lnTo>
                  <a:lnTo>
                    <a:pt x="58" y="279"/>
                  </a:lnTo>
                  <a:lnTo>
                    <a:pt x="59" y="279"/>
                  </a:lnTo>
                  <a:lnTo>
                    <a:pt x="60" y="279"/>
                  </a:lnTo>
                  <a:lnTo>
                    <a:pt x="61" y="279"/>
                  </a:lnTo>
                  <a:lnTo>
                    <a:pt x="62" y="279"/>
                  </a:lnTo>
                  <a:lnTo>
                    <a:pt x="63" y="279"/>
                  </a:lnTo>
                  <a:lnTo>
                    <a:pt x="64" y="279"/>
                  </a:lnTo>
                  <a:lnTo>
                    <a:pt x="65" y="279"/>
                  </a:lnTo>
                  <a:lnTo>
                    <a:pt x="66" y="279"/>
                  </a:lnTo>
                  <a:lnTo>
                    <a:pt x="68" y="279"/>
                  </a:lnTo>
                  <a:lnTo>
                    <a:pt x="69" y="279"/>
                  </a:lnTo>
                  <a:lnTo>
                    <a:pt x="70" y="279"/>
                  </a:lnTo>
                  <a:lnTo>
                    <a:pt x="71" y="279"/>
                  </a:lnTo>
                  <a:lnTo>
                    <a:pt x="72" y="279"/>
                  </a:lnTo>
                  <a:lnTo>
                    <a:pt x="73" y="279"/>
                  </a:lnTo>
                  <a:lnTo>
                    <a:pt x="74" y="279"/>
                  </a:lnTo>
                  <a:lnTo>
                    <a:pt x="75" y="279"/>
                  </a:lnTo>
                  <a:lnTo>
                    <a:pt x="76" y="279"/>
                  </a:lnTo>
                  <a:lnTo>
                    <a:pt x="78" y="279"/>
                  </a:lnTo>
                  <a:lnTo>
                    <a:pt x="79" y="279"/>
                  </a:lnTo>
                  <a:lnTo>
                    <a:pt x="80" y="279"/>
                  </a:lnTo>
                  <a:lnTo>
                    <a:pt x="81" y="279"/>
                  </a:lnTo>
                  <a:lnTo>
                    <a:pt x="82" y="279"/>
                  </a:lnTo>
                  <a:lnTo>
                    <a:pt x="84" y="279"/>
                  </a:lnTo>
                  <a:lnTo>
                    <a:pt x="85" y="279"/>
                  </a:lnTo>
                  <a:lnTo>
                    <a:pt x="86" y="279"/>
                  </a:lnTo>
                  <a:lnTo>
                    <a:pt x="87" y="279"/>
                  </a:lnTo>
                  <a:lnTo>
                    <a:pt x="89" y="279"/>
                  </a:lnTo>
                  <a:lnTo>
                    <a:pt x="90" y="279"/>
                  </a:lnTo>
                  <a:lnTo>
                    <a:pt x="91" y="279"/>
                  </a:lnTo>
                  <a:lnTo>
                    <a:pt x="92" y="279"/>
                  </a:lnTo>
                  <a:lnTo>
                    <a:pt x="94" y="279"/>
                  </a:lnTo>
                  <a:lnTo>
                    <a:pt x="95" y="279"/>
                  </a:lnTo>
                  <a:lnTo>
                    <a:pt x="95" y="280"/>
                  </a:lnTo>
                  <a:lnTo>
                    <a:pt x="97" y="280"/>
                  </a:lnTo>
                  <a:lnTo>
                    <a:pt x="99" y="280"/>
                  </a:lnTo>
                  <a:lnTo>
                    <a:pt x="100" y="280"/>
                  </a:lnTo>
                  <a:lnTo>
                    <a:pt x="101" y="280"/>
                  </a:lnTo>
                  <a:lnTo>
                    <a:pt x="102" y="280"/>
                  </a:lnTo>
                  <a:lnTo>
                    <a:pt x="103" y="280"/>
                  </a:lnTo>
                  <a:lnTo>
                    <a:pt x="105" y="280"/>
                  </a:lnTo>
                  <a:lnTo>
                    <a:pt x="106" y="281"/>
                  </a:lnTo>
                  <a:lnTo>
                    <a:pt x="107" y="281"/>
                  </a:lnTo>
                  <a:lnTo>
                    <a:pt x="108" y="281"/>
                  </a:lnTo>
                  <a:lnTo>
                    <a:pt x="109" y="281"/>
                  </a:lnTo>
                  <a:lnTo>
                    <a:pt x="110" y="281"/>
                  </a:lnTo>
                  <a:lnTo>
                    <a:pt x="112" y="282"/>
                  </a:lnTo>
                  <a:lnTo>
                    <a:pt x="113" y="282"/>
                  </a:lnTo>
                  <a:lnTo>
                    <a:pt x="114" y="282"/>
                  </a:lnTo>
                  <a:lnTo>
                    <a:pt x="115" y="283"/>
                  </a:lnTo>
                  <a:lnTo>
                    <a:pt x="116" y="283"/>
                  </a:lnTo>
                  <a:lnTo>
                    <a:pt x="117" y="283"/>
                  </a:lnTo>
                  <a:lnTo>
                    <a:pt x="118" y="283"/>
                  </a:lnTo>
                  <a:lnTo>
                    <a:pt x="118" y="284"/>
                  </a:lnTo>
                  <a:lnTo>
                    <a:pt x="120" y="284"/>
                  </a:lnTo>
                  <a:lnTo>
                    <a:pt x="121" y="284"/>
                  </a:lnTo>
                  <a:lnTo>
                    <a:pt x="122" y="285"/>
                  </a:lnTo>
                  <a:lnTo>
                    <a:pt x="123" y="285"/>
                  </a:lnTo>
                  <a:lnTo>
                    <a:pt x="124" y="285"/>
                  </a:lnTo>
                  <a:lnTo>
                    <a:pt x="125" y="285"/>
                  </a:lnTo>
                  <a:lnTo>
                    <a:pt x="126" y="286"/>
                  </a:lnTo>
                  <a:lnTo>
                    <a:pt x="127" y="286"/>
                  </a:lnTo>
                  <a:lnTo>
                    <a:pt x="128" y="286"/>
                  </a:lnTo>
                  <a:lnTo>
                    <a:pt x="129" y="286"/>
                  </a:lnTo>
                  <a:lnTo>
                    <a:pt x="131" y="286"/>
                  </a:lnTo>
                  <a:lnTo>
                    <a:pt x="133" y="287"/>
                  </a:lnTo>
                  <a:lnTo>
                    <a:pt x="134" y="287"/>
                  </a:lnTo>
                  <a:lnTo>
                    <a:pt x="135" y="287"/>
                  </a:lnTo>
                  <a:lnTo>
                    <a:pt x="136" y="288"/>
                  </a:lnTo>
                  <a:lnTo>
                    <a:pt x="137" y="288"/>
                  </a:lnTo>
                  <a:lnTo>
                    <a:pt x="138" y="288"/>
                  </a:lnTo>
                  <a:lnTo>
                    <a:pt x="139" y="288"/>
                  </a:lnTo>
                  <a:lnTo>
                    <a:pt x="139" y="289"/>
                  </a:lnTo>
                  <a:lnTo>
                    <a:pt x="141" y="289"/>
                  </a:lnTo>
                  <a:lnTo>
                    <a:pt x="142" y="289"/>
                  </a:lnTo>
                  <a:lnTo>
                    <a:pt x="143" y="289"/>
                  </a:lnTo>
                  <a:lnTo>
                    <a:pt x="144" y="290"/>
                  </a:lnTo>
                  <a:lnTo>
                    <a:pt x="145" y="290"/>
                  </a:lnTo>
                  <a:lnTo>
                    <a:pt x="147" y="290"/>
                  </a:lnTo>
                  <a:lnTo>
                    <a:pt x="148" y="289"/>
                  </a:lnTo>
                  <a:lnTo>
                    <a:pt x="149" y="289"/>
                  </a:lnTo>
                  <a:lnTo>
                    <a:pt x="150" y="289"/>
                  </a:lnTo>
                  <a:lnTo>
                    <a:pt x="151" y="289"/>
                  </a:lnTo>
                  <a:lnTo>
                    <a:pt x="152" y="289"/>
                  </a:lnTo>
                  <a:lnTo>
                    <a:pt x="154" y="289"/>
                  </a:lnTo>
                  <a:lnTo>
                    <a:pt x="154" y="288"/>
                  </a:lnTo>
                  <a:lnTo>
                    <a:pt x="155" y="288"/>
                  </a:lnTo>
                  <a:lnTo>
                    <a:pt x="156" y="287"/>
                  </a:lnTo>
                  <a:lnTo>
                    <a:pt x="157" y="287"/>
                  </a:lnTo>
                  <a:lnTo>
                    <a:pt x="158" y="286"/>
                  </a:lnTo>
                  <a:lnTo>
                    <a:pt x="159" y="285"/>
                  </a:lnTo>
                  <a:lnTo>
                    <a:pt x="160" y="285"/>
                  </a:lnTo>
                  <a:lnTo>
                    <a:pt x="160" y="284"/>
                  </a:lnTo>
                  <a:lnTo>
                    <a:pt x="162" y="283"/>
                  </a:lnTo>
                  <a:lnTo>
                    <a:pt x="163" y="283"/>
                  </a:lnTo>
                  <a:lnTo>
                    <a:pt x="164" y="282"/>
                  </a:lnTo>
                  <a:lnTo>
                    <a:pt x="165" y="281"/>
                  </a:lnTo>
                  <a:lnTo>
                    <a:pt x="166" y="280"/>
                  </a:lnTo>
                  <a:lnTo>
                    <a:pt x="167" y="279"/>
                  </a:lnTo>
                  <a:lnTo>
                    <a:pt x="168" y="279"/>
                  </a:lnTo>
                  <a:lnTo>
                    <a:pt x="169" y="277"/>
                  </a:lnTo>
                  <a:lnTo>
                    <a:pt x="170" y="277"/>
                  </a:lnTo>
                  <a:lnTo>
                    <a:pt x="171" y="276"/>
                  </a:lnTo>
                  <a:lnTo>
                    <a:pt x="172" y="274"/>
                  </a:lnTo>
                  <a:lnTo>
                    <a:pt x="173" y="274"/>
                  </a:lnTo>
                  <a:lnTo>
                    <a:pt x="173" y="273"/>
                  </a:lnTo>
                  <a:lnTo>
                    <a:pt x="175" y="272"/>
                  </a:lnTo>
                  <a:lnTo>
                    <a:pt x="175" y="271"/>
                  </a:lnTo>
                  <a:lnTo>
                    <a:pt x="176" y="270"/>
                  </a:lnTo>
                  <a:lnTo>
                    <a:pt x="177" y="269"/>
                  </a:lnTo>
                  <a:lnTo>
                    <a:pt x="178" y="268"/>
                  </a:lnTo>
                  <a:lnTo>
                    <a:pt x="179" y="267"/>
                  </a:lnTo>
                  <a:lnTo>
                    <a:pt x="180" y="266"/>
                  </a:lnTo>
                  <a:lnTo>
                    <a:pt x="181" y="266"/>
                  </a:lnTo>
                  <a:lnTo>
                    <a:pt x="181" y="265"/>
                  </a:lnTo>
                  <a:lnTo>
                    <a:pt x="183" y="263"/>
                  </a:lnTo>
                  <a:lnTo>
                    <a:pt x="183" y="262"/>
                  </a:lnTo>
                  <a:lnTo>
                    <a:pt x="184" y="261"/>
                  </a:lnTo>
                  <a:lnTo>
                    <a:pt x="185" y="259"/>
                  </a:lnTo>
                  <a:lnTo>
                    <a:pt x="186" y="258"/>
                  </a:lnTo>
                  <a:lnTo>
                    <a:pt x="187" y="257"/>
                  </a:lnTo>
                  <a:lnTo>
                    <a:pt x="188" y="255"/>
                  </a:lnTo>
                  <a:lnTo>
                    <a:pt x="189" y="255"/>
                  </a:lnTo>
                  <a:lnTo>
                    <a:pt x="189" y="254"/>
                  </a:lnTo>
                  <a:lnTo>
                    <a:pt x="190" y="252"/>
                  </a:lnTo>
                  <a:lnTo>
                    <a:pt x="191" y="251"/>
                  </a:lnTo>
                  <a:lnTo>
                    <a:pt x="192" y="251"/>
                  </a:lnTo>
                  <a:lnTo>
                    <a:pt x="193" y="249"/>
                  </a:lnTo>
                  <a:lnTo>
                    <a:pt x="194" y="248"/>
                  </a:lnTo>
                  <a:lnTo>
                    <a:pt x="194" y="247"/>
                  </a:lnTo>
                  <a:lnTo>
                    <a:pt x="196" y="246"/>
                  </a:lnTo>
                  <a:lnTo>
                    <a:pt x="196" y="245"/>
                  </a:lnTo>
                  <a:lnTo>
                    <a:pt x="197" y="244"/>
                  </a:lnTo>
                  <a:lnTo>
                    <a:pt x="198" y="242"/>
                  </a:lnTo>
                  <a:lnTo>
                    <a:pt x="199" y="241"/>
                  </a:lnTo>
                  <a:lnTo>
                    <a:pt x="200" y="240"/>
                  </a:lnTo>
                  <a:lnTo>
                    <a:pt x="201" y="238"/>
                  </a:lnTo>
                  <a:lnTo>
                    <a:pt x="202" y="237"/>
                  </a:lnTo>
                  <a:lnTo>
                    <a:pt x="204" y="235"/>
                  </a:lnTo>
                  <a:lnTo>
                    <a:pt x="204" y="234"/>
                  </a:lnTo>
                  <a:lnTo>
                    <a:pt x="205" y="233"/>
                  </a:lnTo>
                  <a:lnTo>
                    <a:pt x="206" y="232"/>
                  </a:lnTo>
                  <a:lnTo>
                    <a:pt x="207" y="231"/>
                  </a:lnTo>
                  <a:lnTo>
                    <a:pt x="208" y="230"/>
                  </a:lnTo>
                  <a:lnTo>
                    <a:pt x="209" y="229"/>
                  </a:lnTo>
                  <a:lnTo>
                    <a:pt x="210" y="228"/>
                  </a:lnTo>
                  <a:lnTo>
                    <a:pt x="211" y="227"/>
                  </a:lnTo>
                  <a:lnTo>
                    <a:pt x="212" y="226"/>
                  </a:lnTo>
                  <a:lnTo>
                    <a:pt x="213" y="226"/>
                  </a:lnTo>
                  <a:lnTo>
                    <a:pt x="214" y="225"/>
                  </a:lnTo>
                  <a:lnTo>
                    <a:pt x="215" y="224"/>
                  </a:lnTo>
                  <a:lnTo>
                    <a:pt x="215" y="223"/>
                  </a:lnTo>
                  <a:lnTo>
                    <a:pt x="217" y="221"/>
                  </a:lnTo>
                  <a:lnTo>
                    <a:pt x="217" y="220"/>
                  </a:lnTo>
                  <a:lnTo>
                    <a:pt x="218" y="220"/>
                  </a:lnTo>
                  <a:lnTo>
                    <a:pt x="219" y="218"/>
                  </a:lnTo>
                  <a:lnTo>
                    <a:pt x="220" y="217"/>
                  </a:lnTo>
                  <a:lnTo>
                    <a:pt x="221" y="216"/>
                  </a:lnTo>
                  <a:lnTo>
                    <a:pt x="222" y="214"/>
                  </a:lnTo>
                  <a:lnTo>
                    <a:pt x="223" y="213"/>
                  </a:lnTo>
                  <a:lnTo>
                    <a:pt x="225" y="212"/>
                  </a:lnTo>
                  <a:lnTo>
                    <a:pt x="226" y="212"/>
                  </a:lnTo>
                  <a:lnTo>
                    <a:pt x="227" y="211"/>
                  </a:lnTo>
                  <a:lnTo>
                    <a:pt x="228" y="210"/>
                  </a:lnTo>
                  <a:lnTo>
                    <a:pt x="229" y="209"/>
                  </a:lnTo>
                  <a:lnTo>
                    <a:pt x="230" y="208"/>
                  </a:lnTo>
                  <a:lnTo>
                    <a:pt x="231" y="208"/>
                  </a:lnTo>
                  <a:lnTo>
                    <a:pt x="232" y="207"/>
                  </a:lnTo>
                  <a:lnTo>
                    <a:pt x="233" y="206"/>
                  </a:lnTo>
                  <a:lnTo>
                    <a:pt x="234" y="205"/>
                  </a:lnTo>
                  <a:lnTo>
                    <a:pt x="235" y="204"/>
                  </a:lnTo>
                  <a:lnTo>
                    <a:pt x="236" y="203"/>
                  </a:lnTo>
                  <a:lnTo>
                    <a:pt x="236" y="202"/>
                  </a:lnTo>
                  <a:lnTo>
                    <a:pt x="238" y="200"/>
                  </a:lnTo>
                  <a:lnTo>
                    <a:pt x="238" y="199"/>
                  </a:lnTo>
                  <a:lnTo>
                    <a:pt x="239" y="198"/>
                  </a:lnTo>
                  <a:lnTo>
                    <a:pt x="240" y="195"/>
                  </a:lnTo>
                  <a:lnTo>
                    <a:pt x="241" y="193"/>
                  </a:lnTo>
                  <a:lnTo>
                    <a:pt x="242" y="192"/>
                  </a:lnTo>
                  <a:lnTo>
                    <a:pt x="243" y="189"/>
                  </a:lnTo>
                  <a:lnTo>
                    <a:pt x="244" y="187"/>
                  </a:lnTo>
                  <a:lnTo>
                    <a:pt x="244" y="185"/>
                  </a:lnTo>
                  <a:lnTo>
                    <a:pt x="246" y="182"/>
                  </a:lnTo>
                  <a:lnTo>
                    <a:pt x="246" y="179"/>
                  </a:lnTo>
                  <a:lnTo>
                    <a:pt x="247" y="177"/>
                  </a:lnTo>
                  <a:lnTo>
                    <a:pt x="248" y="172"/>
                  </a:lnTo>
                  <a:lnTo>
                    <a:pt x="249" y="170"/>
                  </a:lnTo>
                  <a:lnTo>
                    <a:pt x="250" y="167"/>
                  </a:lnTo>
                  <a:lnTo>
                    <a:pt x="251" y="162"/>
                  </a:lnTo>
                  <a:lnTo>
                    <a:pt x="252" y="159"/>
                  </a:lnTo>
                  <a:lnTo>
                    <a:pt x="252" y="156"/>
                  </a:lnTo>
                  <a:lnTo>
                    <a:pt x="253" y="151"/>
                  </a:lnTo>
                  <a:lnTo>
                    <a:pt x="254" y="147"/>
                  </a:lnTo>
                  <a:lnTo>
                    <a:pt x="255" y="144"/>
                  </a:lnTo>
                  <a:lnTo>
                    <a:pt x="256" y="138"/>
                  </a:lnTo>
                  <a:lnTo>
                    <a:pt x="257" y="135"/>
                  </a:lnTo>
                  <a:lnTo>
                    <a:pt x="257" y="131"/>
                  </a:lnTo>
                  <a:lnTo>
                    <a:pt x="259" y="123"/>
                  </a:lnTo>
                  <a:lnTo>
                    <a:pt x="259" y="119"/>
                  </a:lnTo>
                  <a:lnTo>
                    <a:pt x="260" y="116"/>
                  </a:lnTo>
                  <a:lnTo>
                    <a:pt x="261" y="109"/>
                  </a:lnTo>
                  <a:lnTo>
                    <a:pt x="262" y="106"/>
                  </a:lnTo>
                  <a:lnTo>
                    <a:pt x="263" y="102"/>
                  </a:lnTo>
                  <a:lnTo>
                    <a:pt x="264" y="94"/>
                  </a:lnTo>
                  <a:lnTo>
                    <a:pt x="265" y="90"/>
                  </a:lnTo>
                  <a:lnTo>
                    <a:pt x="265" y="87"/>
                  </a:lnTo>
                  <a:lnTo>
                    <a:pt x="267" y="79"/>
                  </a:lnTo>
                  <a:lnTo>
                    <a:pt x="267" y="75"/>
                  </a:lnTo>
                  <a:lnTo>
                    <a:pt x="268" y="72"/>
                  </a:lnTo>
                  <a:lnTo>
                    <a:pt x="269" y="64"/>
                  </a:lnTo>
                  <a:lnTo>
                    <a:pt x="270" y="61"/>
                  </a:lnTo>
                  <a:lnTo>
                    <a:pt x="271" y="58"/>
                  </a:lnTo>
                  <a:lnTo>
                    <a:pt x="272" y="51"/>
                  </a:lnTo>
                  <a:lnTo>
                    <a:pt x="273" y="48"/>
                  </a:lnTo>
                  <a:lnTo>
                    <a:pt x="273" y="45"/>
                  </a:lnTo>
                  <a:lnTo>
                    <a:pt x="274" y="37"/>
                  </a:lnTo>
                  <a:lnTo>
                    <a:pt x="275" y="34"/>
                  </a:lnTo>
                  <a:lnTo>
                    <a:pt x="276" y="30"/>
                  </a:lnTo>
                  <a:lnTo>
                    <a:pt x="277" y="24"/>
                  </a:lnTo>
                  <a:lnTo>
                    <a:pt x="278" y="21"/>
                  </a:lnTo>
                  <a:lnTo>
                    <a:pt x="278" y="19"/>
                  </a:lnTo>
                  <a:lnTo>
                    <a:pt x="280" y="15"/>
                  </a:lnTo>
                  <a:lnTo>
                    <a:pt x="280" y="14"/>
                  </a:lnTo>
                  <a:lnTo>
                    <a:pt x="281" y="12"/>
                  </a:lnTo>
                  <a:lnTo>
                    <a:pt x="282" y="9"/>
                  </a:lnTo>
                  <a:lnTo>
                    <a:pt x="283" y="7"/>
                  </a:lnTo>
                  <a:lnTo>
                    <a:pt x="284" y="6"/>
                  </a:lnTo>
                  <a:lnTo>
                    <a:pt x="285" y="4"/>
                  </a:lnTo>
                  <a:lnTo>
                    <a:pt x="286" y="2"/>
                  </a:lnTo>
                  <a:lnTo>
                    <a:pt x="288" y="0"/>
                  </a:lnTo>
                  <a:lnTo>
                    <a:pt x="289" y="0"/>
                  </a:lnTo>
                  <a:lnTo>
                    <a:pt x="290" y="1"/>
                  </a:lnTo>
                  <a:lnTo>
                    <a:pt x="291" y="2"/>
                  </a:lnTo>
                  <a:lnTo>
                    <a:pt x="292" y="2"/>
                  </a:lnTo>
                  <a:lnTo>
                    <a:pt x="293" y="3"/>
                  </a:lnTo>
                  <a:lnTo>
                    <a:pt x="294" y="4"/>
                  </a:lnTo>
                  <a:lnTo>
                    <a:pt x="294" y="5"/>
                  </a:lnTo>
                  <a:lnTo>
                    <a:pt x="295" y="7"/>
                  </a:lnTo>
                  <a:lnTo>
                    <a:pt x="296" y="8"/>
                  </a:lnTo>
                  <a:lnTo>
                    <a:pt x="297" y="10"/>
                  </a:lnTo>
                  <a:lnTo>
                    <a:pt x="298" y="13"/>
                  </a:lnTo>
                  <a:lnTo>
                    <a:pt x="299" y="15"/>
                  </a:lnTo>
                  <a:lnTo>
                    <a:pt x="299" y="17"/>
                  </a:lnTo>
                  <a:lnTo>
                    <a:pt x="301" y="22"/>
                  </a:lnTo>
                  <a:lnTo>
                    <a:pt x="301" y="25"/>
                  </a:lnTo>
                  <a:lnTo>
                    <a:pt x="302" y="27"/>
                  </a:lnTo>
                  <a:lnTo>
                    <a:pt x="303" y="31"/>
                  </a:lnTo>
                  <a:lnTo>
                    <a:pt x="304" y="34"/>
                  </a:lnTo>
                  <a:lnTo>
                    <a:pt x="305" y="36"/>
                  </a:lnTo>
                  <a:lnTo>
                    <a:pt x="306" y="40"/>
                  </a:lnTo>
                  <a:lnTo>
                    <a:pt x="307" y="42"/>
                  </a:lnTo>
                  <a:lnTo>
                    <a:pt x="307" y="44"/>
                  </a:lnTo>
                  <a:lnTo>
                    <a:pt x="309" y="49"/>
                  </a:lnTo>
                  <a:lnTo>
                    <a:pt x="309" y="51"/>
                  </a:lnTo>
                  <a:lnTo>
                    <a:pt x="310" y="53"/>
                  </a:lnTo>
                  <a:lnTo>
                    <a:pt x="311" y="58"/>
                  </a:lnTo>
                  <a:lnTo>
                    <a:pt x="312" y="60"/>
                  </a:lnTo>
                  <a:lnTo>
                    <a:pt x="313" y="63"/>
                  </a:lnTo>
                  <a:lnTo>
                    <a:pt x="314" y="68"/>
                  </a:lnTo>
                  <a:lnTo>
                    <a:pt x="315" y="70"/>
                  </a:lnTo>
                  <a:lnTo>
                    <a:pt x="315" y="73"/>
                  </a:lnTo>
                  <a:lnTo>
                    <a:pt x="316" y="78"/>
                  </a:lnTo>
                  <a:lnTo>
                    <a:pt x="317" y="81"/>
                  </a:lnTo>
                  <a:lnTo>
                    <a:pt x="318" y="84"/>
                  </a:lnTo>
                  <a:lnTo>
                    <a:pt x="319" y="90"/>
                  </a:lnTo>
                  <a:lnTo>
                    <a:pt x="320" y="93"/>
                  </a:lnTo>
                  <a:lnTo>
                    <a:pt x="320" y="96"/>
                  </a:lnTo>
                  <a:lnTo>
                    <a:pt x="322" y="102"/>
                  </a:lnTo>
                  <a:lnTo>
                    <a:pt x="322" y="105"/>
                  </a:lnTo>
                  <a:lnTo>
                    <a:pt x="323" y="108"/>
                  </a:lnTo>
                  <a:lnTo>
                    <a:pt x="324" y="113"/>
                  </a:lnTo>
                  <a:lnTo>
                    <a:pt x="325" y="116"/>
                  </a:lnTo>
                  <a:lnTo>
                    <a:pt x="326" y="119"/>
                  </a:lnTo>
                  <a:lnTo>
                    <a:pt x="327" y="125"/>
                  </a:lnTo>
                  <a:lnTo>
                    <a:pt x="328" y="128"/>
                  </a:lnTo>
                  <a:lnTo>
                    <a:pt x="328" y="131"/>
                  </a:lnTo>
                  <a:lnTo>
                    <a:pt x="330" y="136"/>
                  </a:lnTo>
                  <a:lnTo>
                    <a:pt x="330" y="139"/>
                  </a:lnTo>
                  <a:lnTo>
                    <a:pt x="331" y="141"/>
                  </a:lnTo>
                  <a:lnTo>
                    <a:pt x="332" y="147"/>
                  </a:lnTo>
                  <a:lnTo>
                    <a:pt x="333" y="151"/>
                  </a:lnTo>
                  <a:lnTo>
                    <a:pt x="334" y="153"/>
                  </a:lnTo>
                  <a:lnTo>
                    <a:pt x="335" y="159"/>
                  </a:lnTo>
                  <a:lnTo>
                    <a:pt x="336" y="163"/>
                  </a:lnTo>
                  <a:lnTo>
                    <a:pt x="336" y="166"/>
                  </a:lnTo>
                  <a:lnTo>
                    <a:pt x="337" y="172"/>
                  </a:lnTo>
                  <a:lnTo>
                    <a:pt x="338" y="175"/>
                  </a:lnTo>
                  <a:lnTo>
                    <a:pt x="339" y="178"/>
                  </a:lnTo>
                  <a:lnTo>
                    <a:pt x="340" y="185"/>
                  </a:lnTo>
                  <a:lnTo>
                    <a:pt x="341" y="188"/>
                  </a:lnTo>
                  <a:lnTo>
                    <a:pt x="341" y="191"/>
                  </a:lnTo>
                  <a:lnTo>
                    <a:pt x="343" y="197"/>
                  </a:lnTo>
                  <a:lnTo>
                    <a:pt x="343" y="201"/>
                  </a:lnTo>
                  <a:lnTo>
                    <a:pt x="344" y="204"/>
                  </a:lnTo>
                  <a:lnTo>
                    <a:pt x="345" y="210"/>
                  </a:lnTo>
                  <a:lnTo>
                    <a:pt x="346" y="213"/>
                  </a:lnTo>
                  <a:lnTo>
                    <a:pt x="347" y="217"/>
                  </a:lnTo>
                  <a:lnTo>
                    <a:pt x="348" y="223"/>
                  </a:lnTo>
                  <a:lnTo>
                    <a:pt x="349" y="226"/>
                  </a:lnTo>
                  <a:lnTo>
                    <a:pt x="349" y="229"/>
                  </a:lnTo>
                  <a:lnTo>
                    <a:pt x="351" y="235"/>
                  </a:lnTo>
                  <a:lnTo>
                    <a:pt x="351" y="238"/>
                  </a:lnTo>
                  <a:lnTo>
                    <a:pt x="352" y="241"/>
                  </a:lnTo>
                  <a:lnTo>
                    <a:pt x="353" y="247"/>
                  </a:lnTo>
                  <a:lnTo>
                    <a:pt x="354" y="251"/>
                  </a:lnTo>
                  <a:lnTo>
                    <a:pt x="355" y="254"/>
                  </a:lnTo>
                  <a:lnTo>
                    <a:pt x="356" y="261"/>
                  </a:lnTo>
                  <a:lnTo>
                    <a:pt x="357" y="264"/>
                  </a:lnTo>
                  <a:lnTo>
                    <a:pt x="357" y="268"/>
                  </a:lnTo>
                  <a:lnTo>
                    <a:pt x="358" y="274"/>
                  </a:lnTo>
                  <a:lnTo>
                    <a:pt x="359" y="277"/>
                  </a:lnTo>
                  <a:lnTo>
                    <a:pt x="360" y="280"/>
                  </a:lnTo>
                  <a:lnTo>
                    <a:pt x="361" y="286"/>
                  </a:lnTo>
                  <a:lnTo>
                    <a:pt x="362" y="289"/>
                  </a:lnTo>
                  <a:lnTo>
                    <a:pt x="362" y="293"/>
                  </a:lnTo>
                  <a:lnTo>
                    <a:pt x="364" y="300"/>
                  </a:lnTo>
                  <a:lnTo>
                    <a:pt x="364" y="303"/>
                  </a:lnTo>
                  <a:lnTo>
                    <a:pt x="365" y="306"/>
                  </a:lnTo>
                  <a:lnTo>
                    <a:pt x="366" y="312"/>
                  </a:lnTo>
                  <a:lnTo>
                    <a:pt x="367" y="315"/>
                  </a:lnTo>
                  <a:lnTo>
                    <a:pt x="368" y="318"/>
                  </a:lnTo>
                  <a:lnTo>
                    <a:pt x="369" y="324"/>
                  </a:lnTo>
                  <a:lnTo>
                    <a:pt x="370" y="327"/>
                  </a:lnTo>
                  <a:lnTo>
                    <a:pt x="370" y="330"/>
                  </a:lnTo>
                  <a:lnTo>
                    <a:pt x="372" y="336"/>
                  </a:lnTo>
                  <a:lnTo>
                    <a:pt x="372" y="339"/>
                  </a:lnTo>
                  <a:lnTo>
                    <a:pt x="373" y="342"/>
                  </a:lnTo>
                  <a:lnTo>
                    <a:pt x="374" y="347"/>
                  </a:lnTo>
                  <a:lnTo>
                    <a:pt x="375" y="350"/>
                  </a:lnTo>
                  <a:lnTo>
                    <a:pt x="376" y="352"/>
                  </a:lnTo>
                  <a:lnTo>
                    <a:pt x="377" y="357"/>
                  </a:lnTo>
                  <a:lnTo>
                    <a:pt x="378" y="360"/>
                  </a:lnTo>
                  <a:lnTo>
                    <a:pt x="378" y="362"/>
                  </a:lnTo>
                  <a:lnTo>
                    <a:pt x="379" y="366"/>
                  </a:lnTo>
                  <a:lnTo>
                    <a:pt x="380" y="368"/>
                  </a:lnTo>
                  <a:lnTo>
                    <a:pt x="381" y="370"/>
                  </a:lnTo>
                  <a:lnTo>
                    <a:pt x="382" y="374"/>
                  </a:lnTo>
                  <a:lnTo>
                    <a:pt x="383" y="376"/>
                  </a:lnTo>
                  <a:lnTo>
                    <a:pt x="383" y="378"/>
                  </a:lnTo>
                  <a:lnTo>
                    <a:pt x="385" y="381"/>
                  </a:lnTo>
                  <a:lnTo>
                    <a:pt x="385" y="382"/>
                  </a:lnTo>
                  <a:lnTo>
                    <a:pt x="386" y="384"/>
                  </a:lnTo>
                  <a:lnTo>
                    <a:pt x="387" y="386"/>
                  </a:lnTo>
                  <a:lnTo>
                    <a:pt x="388" y="387"/>
                  </a:lnTo>
                  <a:lnTo>
                    <a:pt x="389" y="389"/>
                  </a:lnTo>
                  <a:lnTo>
                    <a:pt x="390" y="391"/>
                  </a:lnTo>
                  <a:lnTo>
                    <a:pt x="391" y="393"/>
                  </a:lnTo>
                  <a:lnTo>
                    <a:pt x="391" y="394"/>
                  </a:lnTo>
                  <a:lnTo>
                    <a:pt x="393" y="397"/>
                  </a:lnTo>
                  <a:lnTo>
                    <a:pt x="393" y="398"/>
                  </a:lnTo>
                  <a:lnTo>
                    <a:pt x="394" y="399"/>
                  </a:lnTo>
                  <a:lnTo>
                    <a:pt x="395" y="402"/>
                  </a:lnTo>
                  <a:lnTo>
                    <a:pt x="396" y="403"/>
                  </a:lnTo>
                  <a:lnTo>
                    <a:pt x="397" y="404"/>
                  </a:lnTo>
                  <a:lnTo>
                    <a:pt x="398" y="407"/>
                  </a:lnTo>
                  <a:lnTo>
                    <a:pt x="399" y="408"/>
                  </a:lnTo>
                  <a:lnTo>
                    <a:pt x="399" y="409"/>
                  </a:lnTo>
                  <a:lnTo>
                    <a:pt x="400" y="411"/>
                  </a:lnTo>
                  <a:lnTo>
                    <a:pt x="401" y="412"/>
                  </a:lnTo>
                  <a:lnTo>
                    <a:pt x="402" y="413"/>
                  </a:lnTo>
                  <a:lnTo>
                    <a:pt x="403" y="414"/>
                  </a:lnTo>
                  <a:lnTo>
                    <a:pt x="404" y="415"/>
                  </a:lnTo>
                  <a:lnTo>
                    <a:pt x="406" y="417"/>
                  </a:lnTo>
                  <a:lnTo>
                    <a:pt x="406" y="418"/>
                  </a:lnTo>
                  <a:lnTo>
                    <a:pt x="407" y="419"/>
                  </a:lnTo>
                  <a:lnTo>
                    <a:pt x="408" y="420"/>
                  </a:lnTo>
                  <a:lnTo>
                    <a:pt x="409" y="421"/>
                  </a:lnTo>
                  <a:lnTo>
                    <a:pt x="410" y="422"/>
                  </a:lnTo>
                  <a:lnTo>
                    <a:pt x="411" y="423"/>
                  </a:lnTo>
                  <a:lnTo>
                    <a:pt x="412" y="423"/>
                  </a:lnTo>
                  <a:lnTo>
                    <a:pt x="412" y="424"/>
                  </a:lnTo>
                  <a:lnTo>
                    <a:pt x="414" y="424"/>
                  </a:lnTo>
                  <a:lnTo>
                    <a:pt x="414" y="425"/>
                  </a:lnTo>
                  <a:lnTo>
                    <a:pt x="415" y="425"/>
                  </a:lnTo>
                  <a:lnTo>
                    <a:pt x="416" y="426"/>
                  </a:lnTo>
                  <a:lnTo>
                    <a:pt x="417" y="426"/>
                  </a:lnTo>
                  <a:lnTo>
                    <a:pt x="418" y="427"/>
                  </a:lnTo>
                  <a:lnTo>
                    <a:pt x="419" y="427"/>
                  </a:lnTo>
                  <a:lnTo>
                    <a:pt x="420" y="428"/>
                  </a:lnTo>
                  <a:lnTo>
                    <a:pt x="421" y="429"/>
                  </a:lnTo>
                  <a:lnTo>
                    <a:pt x="422" y="429"/>
                  </a:lnTo>
                  <a:lnTo>
                    <a:pt x="423" y="429"/>
                  </a:lnTo>
                  <a:lnTo>
                    <a:pt x="424" y="430"/>
                  </a:lnTo>
                  <a:lnTo>
                    <a:pt x="425" y="430"/>
                  </a:lnTo>
                  <a:lnTo>
                    <a:pt x="427" y="431"/>
                  </a:lnTo>
                  <a:lnTo>
                    <a:pt x="428" y="431"/>
                  </a:lnTo>
                  <a:lnTo>
                    <a:pt x="429" y="431"/>
                  </a:lnTo>
                  <a:lnTo>
                    <a:pt x="430" y="431"/>
                  </a:lnTo>
                  <a:lnTo>
                    <a:pt x="431" y="431"/>
                  </a:lnTo>
                  <a:lnTo>
                    <a:pt x="432" y="431"/>
                  </a:lnTo>
                  <a:lnTo>
                    <a:pt x="433" y="431"/>
                  </a:lnTo>
                  <a:lnTo>
                    <a:pt x="433" y="430"/>
                  </a:lnTo>
                  <a:lnTo>
                    <a:pt x="435" y="430"/>
                  </a:lnTo>
                  <a:lnTo>
                    <a:pt x="436" y="430"/>
                  </a:lnTo>
                  <a:lnTo>
                    <a:pt x="437" y="430"/>
                  </a:lnTo>
                  <a:lnTo>
                    <a:pt x="438" y="430"/>
                  </a:lnTo>
                  <a:lnTo>
                    <a:pt x="439" y="430"/>
                  </a:lnTo>
                  <a:lnTo>
                    <a:pt x="440" y="430"/>
                  </a:lnTo>
                  <a:lnTo>
                    <a:pt x="441" y="429"/>
                  </a:lnTo>
                  <a:lnTo>
                    <a:pt x="442" y="429"/>
                  </a:lnTo>
                  <a:lnTo>
                    <a:pt x="443" y="428"/>
                  </a:lnTo>
                  <a:lnTo>
                    <a:pt x="444" y="428"/>
                  </a:lnTo>
                  <a:lnTo>
                    <a:pt x="445" y="428"/>
                  </a:lnTo>
                  <a:lnTo>
                    <a:pt x="446" y="428"/>
                  </a:lnTo>
                  <a:lnTo>
                    <a:pt x="447" y="428"/>
                  </a:lnTo>
                  <a:lnTo>
                    <a:pt x="448" y="428"/>
                  </a:lnTo>
                  <a:lnTo>
                    <a:pt x="449" y="428"/>
                  </a:lnTo>
                  <a:lnTo>
                    <a:pt x="450" y="427"/>
                  </a:lnTo>
                  <a:lnTo>
                    <a:pt x="451" y="427"/>
                  </a:lnTo>
                  <a:lnTo>
                    <a:pt x="452" y="426"/>
                  </a:lnTo>
                  <a:lnTo>
                    <a:pt x="453" y="426"/>
                  </a:lnTo>
                  <a:lnTo>
                    <a:pt x="454" y="425"/>
                  </a:lnTo>
                  <a:lnTo>
                    <a:pt x="456" y="425"/>
                  </a:lnTo>
                  <a:lnTo>
                    <a:pt x="456" y="424"/>
                  </a:lnTo>
                  <a:lnTo>
                    <a:pt x="457" y="424"/>
                  </a:lnTo>
                  <a:lnTo>
                    <a:pt x="458" y="424"/>
                  </a:lnTo>
                  <a:lnTo>
                    <a:pt x="459" y="423"/>
                  </a:lnTo>
                  <a:lnTo>
                    <a:pt x="460" y="423"/>
                  </a:lnTo>
                  <a:lnTo>
                    <a:pt x="461" y="422"/>
                  </a:lnTo>
                  <a:lnTo>
                    <a:pt x="462" y="422"/>
                  </a:lnTo>
                  <a:lnTo>
                    <a:pt x="462" y="421"/>
                  </a:lnTo>
                  <a:lnTo>
                    <a:pt x="463" y="421"/>
                  </a:lnTo>
                  <a:lnTo>
                    <a:pt x="464" y="421"/>
                  </a:lnTo>
                  <a:lnTo>
                    <a:pt x="465" y="420"/>
                  </a:lnTo>
                  <a:lnTo>
                    <a:pt x="466" y="420"/>
                  </a:lnTo>
                  <a:lnTo>
                    <a:pt x="467" y="420"/>
                  </a:lnTo>
                  <a:lnTo>
                    <a:pt x="467" y="419"/>
                  </a:lnTo>
                  <a:lnTo>
                    <a:pt x="469" y="419"/>
                  </a:lnTo>
                  <a:lnTo>
                    <a:pt x="469" y="418"/>
                  </a:lnTo>
                  <a:lnTo>
                    <a:pt x="470" y="418"/>
                  </a:lnTo>
                  <a:lnTo>
                    <a:pt x="471" y="418"/>
                  </a:lnTo>
                  <a:lnTo>
                    <a:pt x="472" y="417"/>
                  </a:lnTo>
                  <a:lnTo>
                    <a:pt x="473" y="417"/>
                  </a:lnTo>
                  <a:lnTo>
                    <a:pt x="474" y="416"/>
                  </a:lnTo>
                  <a:lnTo>
                    <a:pt x="475" y="416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29" name="Freeform 108"/>
            <p:cNvSpPr>
              <a:spLocks noChangeArrowheads="1"/>
            </p:cNvSpPr>
            <p:nvPr/>
          </p:nvSpPr>
          <p:spPr bwMode="auto">
            <a:xfrm>
              <a:off x="1470" y="2835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30" name="Freeform 107"/>
            <p:cNvSpPr>
              <a:spLocks noChangeArrowheads="1"/>
            </p:cNvSpPr>
            <p:nvPr/>
          </p:nvSpPr>
          <p:spPr bwMode="auto">
            <a:xfrm>
              <a:off x="1478" y="1355"/>
              <a:ext cx="2029" cy="1480"/>
            </a:xfrm>
            <a:custGeom>
              <a:avLst/>
              <a:gdLst>
                <a:gd name="T0" fmla="*/ 30 w 2029"/>
                <a:gd name="T1" fmla="*/ 1233 h 1480"/>
                <a:gd name="T2" fmla="*/ 60 w 2029"/>
                <a:gd name="T3" fmla="*/ 967 h 1480"/>
                <a:gd name="T4" fmla="*/ 91 w 2029"/>
                <a:gd name="T5" fmla="*/ 769 h 1480"/>
                <a:gd name="T6" fmla="*/ 122 w 2029"/>
                <a:gd name="T7" fmla="*/ 614 h 1480"/>
                <a:gd name="T8" fmla="*/ 152 w 2029"/>
                <a:gd name="T9" fmla="*/ 514 h 1480"/>
                <a:gd name="T10" fmla="*/ 183 w 2029"/>
                <a:gd name="T11" fmla="*/ 430 h 1480"/>
                <a:gd name="T12" fmla="*/ 214 w 2029"/>
                <a:gd name="T13" fmla="*/ 359 h 1480"/>
                <a:gd name="T14" fmla="*/ 244 w 2029"/>
                <a:gd name="T15" fmla="*/ 301 h 1480"/>
                <a:gd name="T16" fmla="*/ 275 w 2029"/>
                <a:gd name="T17" fmla="*/ 251 h 1480"/>
                <a:gd name="T18" fmla="*/ 306 w 2029"/>
                <a:gd name="T19" fmla="*/ 210 h 1480"/>
                <a:gd name="T20" fmla="*/ 338 w 2029"/>
                <a:gd name="T21" fmla="*/ 173 h 1480"/>
                <a:gd name="T22" fmla="*/ 368 w 2029"/>
                <a:gd name="T23" fmla="*/ 143 h 1480"/>
                <a:gd name="T24" fmla="*/ 405 w 2029"/>
                <a:gd name="T25" fmla="*/ 116 h 1480"/>
                <a:gd name="T26" fmla="*/ 438 w 2029"/>
                <a:gd name="T27" fmla="*/ 100 h 1480"/>
                <a:gd name="T28" fmla="*/ 472 w 2029"/>
                <a:gd name="T29" fmla="*/ 85 h 1480"/>
                <a:gd name="T30" fmla="*/ 503 w 2029"/>
                <a:gd name="T31" fmla="*/ 73 h 1480"/>
                <a:gd name="T32" fmla="*/ 535 w 2029"/>
                <a:gd name="T33" fmla="*/ 67 h 1480"/>
                <a:gd name="T34" fmla="*/ 567 w 2029"/>
                <a:gd name="T35" fmla="*/ 66 h 1480"/>
                <a:gd name="T36" fmla="*/ 601 w 2029"/>
                <a:gd name="T37" fmla="*/ 60 h 1480"/>
                <a:gd name="T38" fmla="*/ 634 w 2029"/>
                <a:gd name="T39" fmla="*/ 34 h 1480"/>
                <a:gd name="T40" fmla="*/ 667 w 2029"/>
                <a:gd name="T41" fmla="*/ 17 h 1480"/>
                <a:gd name="T42" fmla="*/ 701 w 2029"/>
                <a:gd name="T43" fmla="*/ 24 h 1480"/>
                <a:gd name="T44" fmla="*/ 737 w 2029"/>
                <a:gd name="T45" fmla="*/ 43 h 1480"/>
                <a:gd name="T46" fmla="*/ 772 w 2029"/>
                <a:gd name="T47" fmla="*/ 76 h 1480"/>
                <a:gd name="T48" fmla="*/ 803 w 2029"/>
                <a:gd name="T49" fmla="*/ 33 h 1480"/>
                <a:gd name="T50" fmla="*/ 834 w 2029"/>
                <a:gd name="T51" fmla="*/ 10 h 1480"/>
                <a:gd name="T52" fmla="*/ 864 w 2029"/>
                <a:gd name="T53" fmla="*/ 68 h 1480"/>
                <a:gd name="T54" fmla="*/ 895 w 2029"/>
                <a:gd name="T55" fmla="*/ 118 h 1480"/>
                <a:gd name="T56" fmla="*/ 926 w 2029"/>
                <a:gd name="T57" fmla="*/ 140 h 1480"/>
                <a:gd name="T58" fmla="*/ 957 w 2029"/>
                <a:gd name="T59" fmla="*/ 125 h 1480"/>
                <a:gd name="T60" fmla="*/ 989 w 2029"/>
                <a:gd name="T61" fmla="*/ 113 h 1480"/>
                <a:gd name="T62" fmla="*/ 1026 w 2029"/>
                <a:gd name="T63" fmla="*/ 109 h 1480"/>
                <a:gd name="T64" fmla="*/ 1062 w 2029"/>
                <a:gd name="T65" fmla="*/ 114 h 1480"/>
                <a:gd name="T66" fmla="*/ 1096 w 2029"/>
                <a:gd name="T67" fmla="*/ 117 h 1480"/>
                <a:gd name="T68" fmla="*/ 1129 w 2029"/>
                <a:gd name="T69" fmla="*/ 118 h 1480"/>
                <a:gd name="T70" fmla="*/ 1160 w 2029"/>
                <a:gd name="T71" fmla="*/ 121 h 1480"/>
                <a:gd name="T72" fmla="*/ 1192 w 2029"/>
                <a:gd name="T73" fmla="*/ 123 h 1480"/>
                <a:gd name="T74" fmla="*/ 1226 w 2029"/>
                <a:gd name="T75" fmla="*/ 125 h 1480"/>
                <a:gd name="T76" fmla="*/ 1257 w 2029"/>
                <a:gd name="T77" fmla="*/ 127 h 1480"/>
                <a:gd name="T78" fmla="*/ 1289 w 2029"/>
                <a:gd name="T79" fmla="*/ 130 h 1480"/>
                <a:gd name="T80" fmla="*/ 1321 w 2029"/>
                <a:gd name="T81" fmla="*/ 133 h 1480"/>
                <a:gd name="T82" fmla="*/ 1358 w 2029"/>
                <a:gd name="T83" fmla="*/ 136 h 1480"/>
                <a:gd name="T84" fmla="*/ 1393 w 2029"/>
                <a:gd name="T85" fmla="*/ 136 h 1480"/>
                <a:gd name="T86" fmla="*/ 1425 w 2029"/>
                <a:gd name="T87" fmla="*/ 137 h 1480"/>
                <a:gd name="T88" fmla="*/ 1457 w 2029"/>
                <a:gd name="T89" fmla="*/ 139 h 1480"/>
                <a:gd name="T90" fmla="*/ 1488 w 2029"/>
                <a:gd name="T91" fmla="*/ 142 h 1480"/>
                <a:gd name="T92" fmla="*/ 1522 w 2029"/>
                <a:gd name="T93" fmla="*/ 144 h 1480"/>
                <a:gd name="T94" fmla="*/ 1554 w 2029"/>
                <a:gd name="T95" fmla="*/ 143 h 1480"/>
                <a:gd name="T96" fmla="*/ 1587 w 2029"/>
                <a:gd name="T97" fmla="*/ 145 h 1480"/>
                <a:gd name="T98" fmla="*/ 1621 w 2029"/>
                <a:gd name="T99" fmla="*/ 147 h 1480"/>
                <a:gd name="T100" fmla="*/ 1658 w 2029"/>
                <a:gd name="T101" fmla="*/ 149 h 1480"/>
                <a:gd name="T102" fmla="*/ 1690 w 2029"/>
                <a:gd name="T103" fmla="*/ 152 h 1480"/>
                <a:gd name="T104" fmla="*/ 1726 w 2029"/>
                <a:gd name="T105" fmla="*/ 153 h 1480"/>
                <a:gd name="T106" fmla="*/ 1758 w 2029"/>
                <a:gd name="T107" fmla="*/ 154 h 1480"/>
                <a:gd name="T108" fmla="*/ 1790 w 2029"/>
                <a:gd name="T109" fmla="*/ 155 h 1480"/>
                <a:gd name="T110" fmla="*/ 1822 w 2029"/>
                <a:gd name="T111" fmla="*/ 155 h 1480"/>
                <a:gd name="T112" fmla="*/ 1854 w 2029"/>
                <a:gd name="T113" fmla="*/ 157 h 1480"/>
                <a:gd name="T114" fmla="*/ 1885 w 2029"/>
                <a:gd name="T115" fmla="*/ 159 h 1480"/>
                <a:gd name="T116" fmla="*/ 1917 w 2029"/>
                <a:gd name="T117" fmla="*/ 159 h 1480"/>
                <a:gd name="T118" fmla="*/ 1950 w 2029"/>
                <a:gd name="T119" fmla="*/ 158 h 1480"/>
                <a:gd name="T120" fmla="*/ 1986 w 2029"/>
                <a:gd name="T121" fmla="*/ 158 h 1480"/>
                <a:gd name="T122" fmla="*/ 2022 w 2029"/>
                <a:gd name="T123" fmla="*/ 157 h 14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29" h="1480">
                  <a:moveTo>
                    <a:pt x="0" y="1480"/>
                  </a:moveTo>
                  <a:lnTo>
                    <a:pt x="1" y="1475"/>
                  </a:lnTo>
                  <a:lnTo>
                    <a:pt x="2" y="1471"/>
                  </a:lnTo>
                  <a:lnTo>
                    <a:pt x="2" y="1468"/>
                  </a:lnTo>
                  <a:lnTo>
                    <a:pt x="4" y="1459"/>
                  </a:lnTo>
                  <a:lnTo>
                    <a:pt x="4" y="1455"/>
                  </a:lnTo>
                  <a:lnTo>
                    <a:pt x="5" y="1449"/>
                  </a:lnTo>
                  <a:lnTo>
                    <a:pt x="6" y="1440"/>
                  </a:lnTo>
                  <a:lnTo>
                    <a:pt x="7" y="1435"/>
                  </a:lnTo>
                  <a:lnTo>
                    <a:pt x="8" y="1428"/>
                  </a:lnTo>
                  <a:lnTo>
                    <a:pt x="9" y="1415"/>
                  </a:lnTo>
                  <a:lnTo>
                    <a:pt x="10" y="1408"/>
                  </a:lnTo>
                  <a:lnTo>
                    <a:pt x="10" y="1402"/>
                  </a:lnTo>
                  <a:lnTo>
                    <a:pt x="12" y="1391"/>
                  </a:lnTo>
                  <a:lnTo>
                    <a:pt x="12" y="1386"/>
                  </a:lnTo>
                  <a:lnTo>
                    <a:pt x="13" y="1381"/>
                  </a:lnTo>
                  <a:lnTo>
                    <a:pt x="14" y="1368"/>
                  </a:lnTo>
                  <a:lnTo>
                    <a:pt x="15" y="1362"/>
                  </a:lnTo>
                  <a:lnTo>
                    <a:pt x="16" y="1357"/>
                  </a:lnTo>
                  <a:lnTo>
                    <a:pt x="17" y="1342"/>
                  </a:lnTo>
                  <a:lnTo>
                    <a:pt x="18" y="1335"/>
                  </a:lnTo>
                  <a:lnTo>
                    <a:pt x="18" y="1329"/>
                  </a:lnTo>
                  <a:lnTo>
                    <a:pt x="20" y="1318"/>
                  </a:lnTo>
                  <a:lnTo>
                    <a:pt x="20" y="1312"/>
                  </a:lnTo>
                  <a:lnTo>
                    <a:pt x="21" y="1307"/>
                  </a:lnTo>
                  <a:lnTo>
                    <a:pt x="22" y="1297"/>
                  </a:lnTo>
                  <a:lnTo>
                    <a:pt x="23" y="1291"/>
                  </a:lnTo>
                  <a:lnTo>
                    <a:pt x="23" y="1286"/>
                  </a:lnTo>
                  <a:lnTo>
                    <a:pt x="25" y="1277"/>
                  </a:lnTo>
                  <a:lnTo>
                    <a:pt x="25" y="1272"/>
                  </a:lnTo>
                  <a:lnTo>
                    <a:pt x="26" y="1266"/>
                  </a:lnTo>
                  <a:lnTo>
                    <a:pt x="27" y="1257"/>
                  </a:lnTo>
                  <a:lnTo>
                    <a:pt x="28" y="1251"/>
                  </a:lnTo>
                  <a:lnTo>
                    <a:pt x="29" y="1245"/>
                  </a:lnTo>
                  <a:lnTo>
                    <a:pt x="30" y="1233"/>
                  </a:lnTo>
                  <a:lnTo>
                    <a:pt x="31" y="1227"/>
                  </a:lnTo>
                  <a:lnTo>
                    <a:pt x="31" y="1220"/>
                  </a:lnTo>
                  <a:lnTo>
                    <a:pt x="33" y="1209"/>
                  </a:lnTo>
                  <a:lnTo>
                    <a:pt x="33" y="1204"/>
                  </a:lnTo>
                  <a:lnTo>
                    <a:pt x="34" y="1197"/>
                  </a:lnTo>
                  <a:lnTo>
                    <a:pt x="35" y="1183"/>
                  </a:lnTo>
                  <a:lnTo>
                    <a:pt x="36" y="1177"/>
                  </a:lnTo>
                  <a:lnTo>
                    <a:pt x="37" y="1172"/>
                  </a:lnTo>
                  <a:lnTo>
                    <a:pt x="38" y="1162"/>
                  </a:lnTo>
                  <a:lnTo>
                    <a:pt x="39" y="1155"/>
                  </a:lnTo>
                  <a:lnTo>
                    <a:pt x="39" y="1149"/>
                  </a:lnTo>
                  <a:lnTo>
                    <a:pt x="41" y="1138"/>
                  </a:lnTo>
                  <a:lnTo>
                    <a:pt x="41" y="1131"/>
                  </a:lnTo>
                  <a:lnTo>
                    <a:pt x="42" y="1125"/>
                  </a:lnTo>
                  <a:lnTo>
                    <a:pt x="43" y="1112"/>
                  </a:lnTo>
                  <a:lnTo>
                    <a:pt x="44" y="1108"/>
                  </a:lnTo>
                  <a:lnTo>
                    <a:pt x="44" y="1103"/>
                  </a:lnTo>
                  <a:lnTo>
                    <a:pt x="46" y="1093"/>
                  </a:lnTo>
                  <a:lnTo>
                    <a:pt x="46" y="1087"/>
                  </a:lnTo>
                  <a:lnTo>
                    <a:pt x="47" y="1080"/>
                  </a:lnTo>
                  <a:lnTo>
                    <a:pt x="48" y="1069"/>
                  </a:lnTo>
                  <a:lnTo>
                    <a:pt x="49" y="1064"/>
                  </a:lnTo>
                  <a:lnTo>
                    <a:pt x="50" y="1059"/>
                  </a:lnTo>
                  <a:lnTo>
                    <a:pt x="51" y="1049"/>
                  </a:lnTo>
                  <a:lnTo>
                    <a:pt x="52" y="1044"/>
                  </a:lnTo>
                  <a:lnTo>
                    <a:pt x="52" y="1038"/>
                  </a:lnTo>
                  <a:lnTo>
                    <a:pt x="54" y="1025"/>
                  </a:lnTo>
                  <a:lnTo>
                    <a:pt x="54" y="1020"/>
                  </a:lnTo>
                  <a:lnTo>
                    <a:pt x="55" y="1014"/>
                  </a:lnTo>
                  <a:lnTo>
                    <a:pt x="56" y="1002"/>
                  </a:lnTo>
                  <a:lnTo>
                    <a:pt x="57" y="996"/>
                  </a:lnTo>
                  <a:lnTo>
                    <a:pt x="58" y="991"/>
                  </a:lnTo>
                  <a:lnTo>
                    <a:pt x="59" y="979"/>
                  </a:lnTo>
                  <a:lnTo>
                    <a:pt x="60" y="973"/>
                  </a:lnTo>
                  <a:lnTo>
                    <a:pt x="60" y="967"/>
                  </a:lnTo>
                  <a:lnTo>
                    <a:pt x="62" y="956"/>
                  </a:lnTo>
                  <a:lnTo>
                    <a:pt x="62" y="949"/>
                  </a:lnTo>
                  <a:lnTo>
                    <a:pt x="63" y="943"/>
                  </a:lnTo>
                  <a:lnTo>
                    <a:pt x="64" y="932"/>
                  </a:lnTo>
                  <a:lnTo>
                    <a:pt x="65" y="927"/>
                  </a:lnTo>
                  <a:lnTo>
                    <a:pt x="65" y="921"/>
                  </a:lnTo>
                  <a:lnTo>
                    <a:pt x="67" y="912"/>
                  </a:lnTo>
                  <a:lnTo>
                    <a:pt x="67" y="909"/>
                  </a:lnTo>
                  <a:lnTo>
                    <a:pt x="68" y="905"/>
                  </a:lnTo>
                  <a:lnTo>
                    <a:pt x="69" y="896"/>
                  </a:lnTo>
                  <a:lnTo>
                    <a:pt x="70" y="893"/>
                  </a:lnTo>
                  <a:lnTo>
                    <a:pt x="71" y="889"/>
                  </a:lnTo>
                  <a:lnTo>
                    <a:pt x="72" y="879"/>
                  </a:lnTo>
                  <a:lnTo>
                    <a:pt x="73" y="875"/>
                  </a:lnTo>
                  <a:lnTo>
                    <a:pt x="73" y="870"/>
                  </a:lnTo>
                  <a:lnTo>
                    <a:pt x="75" y="862"/>
                  </a:lnTo>
                  <a:lnTo>
                    <a:pt x="75" y="858"/>
                  </a:lnTo>
                  <a:lnTo>
                    <a:pt x="76" y="855"/>
                  </a:lnTo>
                  <a:lnTo>
                    <a:pt x="77" y="847"/>
                  </a:lnTo>
                  <a:lnTo>
                    <a:pt x="78" y="844"/>
                  </a:lnTo>
                  <a:lnTo>
                    <a:pt x="79" y="841"/>
                  </a:lnTo>
                  <a:lnTo>
                    <a:pt x="80" y="832"/>
                  </a:lnTo>
                  <a:lnTo>
                    <a:pt x="81" y="827"/>
                  </a:lnTo>
                  <a:lnTo>
                    <a:pt x="81" y="824"/>
                  </a:lnTo>
                  <a:lnTo>
                    <a:pt x="83" y="815"/>
                  </a:lnTo>
                  <a:lnTo>
                    <a:pt x="83" y="811"/>
                  </a:lnTo>
                  <a:lnTo>
                    <a:pt x="84" y="806"/>
                  </a:lnTo>
                  <a:lnTo>
                    <a:pt x="85" y="798"/>
                  </a:lnTo>
                  <a:lnTo>
                    <a:pt x="86" y="795"/>
                  </a:lnTo>
                  <a:lnTo>
                    <a:pt x="86" y="792"/>
                  </a:lnTo>
                  <a:lnTo>
                    <a:pt x="88" y="785"/>
                  </a:lnTo>
                  <a:lnTo>
                    <a:pt x="88" y="783"/>
                  </a:lnTo>
                  <a:lnTo>
                    <a:pt x="89" y="779"/>
                  </a:lnTo>
                  <a:lnTo>
                    <a:pt x="90" y="770"/>
                  </a:lnTo>
                  <a:lnTo>
                    <a:pt x="91" y="769"/>
                  </a:lnTo>
                  <a:lnTo>
                    <a:pt x="92" y="766"/>
                  </a:lnTo>
                  <a:lnTo>
                    <a:pt x="93" y="757"/>
                  </a:lnTo>
                  <a:lnTo>
                    <a:pt x="94" y="753"/>
                  </a:lnTo>
                  <a:lnTo>
                    <a:pt x="94" y="750"/>
                  </a:lnTo>
                  <a:lnTo>
                    <a:pt x="96" y="744"/>
                  </a:lnTo>
                  <a:lnTo>
                    <a:pt x="96" y="739"/>
                  </a:lnTo>
                  <a:lnTo>
                    <a:pt x="97" y="736"/>
                  </a:lnTo>
                  <a:lnTo>
                    <a:pt x="98" y="730"/>
                  </a:lnTo>
                  <a:lnTo>
                    <a:pt x="99" y="727"/>
                  </a:lnTo>
                  <a:lnTo>
                    <a:pt x="100" y="723"/>
                  </a:lnTo>
                  <a:lnTo>
                    <a:pt x="101" y="715"/>
                  </a:lnTo>
                  <a:lnTo>
                    <a:pt x="102" y="712"/>
                  </a:lnTo>
                  <a:lnTo>
                    <a:pt x="102" y="709"/>
                  </a:lnTo>
                  <a:lnTo>
                    <a:pt x="104" y="701"/>
                  </a:lnTo>
                  <a:lnTo>
                    <a:pt x="104" y="698"/>
                  </a:lnTo>
                  <a:lnTo>
                    <a:pt x="105" y="695"/>
                  </a:lnTo>
                  <a:lnTo>
                    <a:pt x="106" y="689"/>
                  </a:lnTo>
                  <a:lnTo>
                    <a:pt x="107" y="684"/>
                  </a:lnTo>
                  <a:lnTo>
                    <a:pt x="107" y="681"/>
                  </a:lnTo>
                  <a:lnTo>
                    <a:pt x="109" y="675"/>
                  </a:lnTo>
                  <a:lnTo>
                    <a:pt x="109" y="672"/>
                  </a:lnTo>
                  <a:lnTo>
                    <a:pt x="110" y="667"/>
                  </a:lnTo>
                  <a:lnTo>
                    <a:pt x="111" y="661"/>
                  </a:lnTo>
                  <a:lnTo>
                    <a:pt x="112" y="659"/>
                  </a:lnTo>
                  <a:lnTo>
                    <a:pt x="113" y="656"/>
                  </a:lnTo>
                  <a:lnTo>
                    <a:pt x="114" y="649"/>
                  </a:lnTo>
                  <a:lnTo>
                    <a:pt x="115" y="647"/>
                  </a:lnTo>
                  <a:lnTo>
                    <a:pt x="115" y="644"/>
                  </a:lnTo>
                  <a:lnTo>
                    <a:pt x="117" y="638"/>
                  </a:lnTo>
                  <a:lnTo>
                    <a:pt x="117" y="635"/>
                  </a:lnTo>
                  <a:lnTo>
                    <a:pt x="118" y="630"/>
                  </a:lnTo>
                  <a:lnTo>
                    <a:pt x="119" y="624"/>
                  </a:lnTo>
                  <a:lnTo>
                    <a:pt x="120" y="620"/>
                  </a:lnTo>
                  <a:lnTo>
                    <a:pt x="121" y="617"/>
                  </a:lnTo>
                  <a:lnTo>
                    <a:pt x="122" y="614"/>
                  </a:lnTo>
                  <a:lnTo>
                    <a:pt x="123" y="612"/>
                  </a:lnTo>
                  <a:lnTo>
                    <a:pt x="123" y="609"/>
                  </a:lnTo>
                  <a:lnTo>
                    <a:pt x="125" y="606"/>
                  </a:lnTo>
                  <a:lnTo>
                    <a:pt x="125" y="603"/>
                  </a:lnTo>
                  <a:lnTo>
                    <a:pt x="126" y="599"/>
                  </a:lnTo>
                  <a:lnTo>
                    <a:pt x="127" y="595"/>
                  </a:lnTo>
                  <a:lnTo>
                    <a:pt x="128" y="592"/>
                  </a:lnTo>
                  <a:lnTo>
                    <a:pt x="128" y="589"/>
                  </a:lnTo>
                  <a:lnTo>
                    <a:pt x="130" y="583"/>
                  </a:lnTo>
                  <a:lnTo>
                    <a:pt x="130" y="580"/>
                  </a:lnTo>
                  <a:lnTo>
                    <a:pt x="131" y="577"/>
                  </a:lnTo>
                  <a:lnTo>
                    <a:pt x="132" y="572"/>
                  </a:lnTo>
                  <a:lnTo>
                    <a:pt x="133" y="569"/>
                  </a:lnTo>
                  <a:lnTo>
                    <a:pt x="134" y="568"/>
                  </a:lnTo>
                  <a:lnTo>
                    <a:pt x="135" y="563"/>
                  </a:lnTo>
                  <a:lnTo>
                    <a:pt x="136" y="561"/>
                  </a:lnTo>
                  <a:lnTo>
                    <a:pt x="136" y="560"/>
                  </a:lnTo>
                  <a:lnTo>
                    <a:pt x="138" y="553"/>
                  </a:lnTo>
                  <a:lnTo>
                    <a:pt x="138" y="552"/>
                  </a:lnTo>
                  <a:lnTo>
                    <a:pt x="139" y="551"/>
                  </a:lnTo>
                  <a:lnTo>
                    <a:pt x="140" y="546"/>
                  </a:lnTo>
                  <a:lnTo>
                    <a:pt x="141" y="544"/>
                  </a:lnTo>
                  <a:lnTo>
                    <a:pt x="142" y="543"/>
                  </a:lnTo>
                  <a:lnTo>
                    <a:pt x="143" y="539"/>
                  </a:lnTo>
                  <a:lnTo>
                    <a:pt x="144" y="537"/>
                  </a:lnTo>
                  <a:lnTo>
                    <a:pt x="144" y="536"/>
                  </a:lnTo>
                  <a:lnTo>
                    <a:pt x="146" y="531"/>
                  </a:lnTo>
                  <a:lnTo>
                    <a:pt x="146" y="530"/>
                  </a:lnTo>
                  <a:lnTo>
                    <a:pt x="147" y="528"/>
                  </a:lnTo>
                  <a:lnTo>
                    <a:pt x="148" y="525"/>
                  </a:lnTo>
                  <a:lnTo>
                    <a:pt x="149" y="523"/>
                  </a:lnTo>
                  <a:lnTo>
                    <a:pt x="149" y="521"/>
                  </a:lnTo>
                  <a:lnTo>
                    <a:pt x="151" y="519"/>
                  </a:lnTo>
                  <a:lnTo>
                    <a:pt x="151" y="516"/>
                  </a:lnTo>
                  <a:lnTo>
                    <a:pt x="152" y="514"/>
                  </a:lnTo>
                  <a:lnTo>
                    <a:pt x="153" y="512"/>
                  </a:lnTo>
                  <a:lnTo>
                    <a:pt x="154" y="509"/>
                  </a:lnTo>
                  <a:lnTo>
                    <a:pt x="155" y="508"/>
                  </a:lnTo>
                  <a:lnTo>
                    <a:pt x="156" y="505"/>
                  </a:lnTo>
                  <a:lnTo>
                    <a:pt x="157" y="504"/>
                  </a:lnTo>
                  <a:lnTo>
                    <a:pt x="157" y="502"/>
                  </a:lnTo>
                  <a:lnTo>
                    <a:pt x="159" y="500"/>
                  </a:lnTo>
                  <a:lnTo>
                    <a:pt x="159" y="497"/>
                  </a:lnTo>
                  <a:lnTo>
                    <a:pt x="160" y="496"/>
                  </a:lnTo>
                  <a:lnTo>
                    <a:pt x="161" y="492"/>
                  </a:lnTo>
                  <a:lnTo>
                    <a:pt x="162" y="489"/>
                  </a:lnTo>
                  <a:lnTo>
                    <a:pt x="163" y="487"/>
                  </a:lnTo>
                  <a:lnTo>
                    <a:pt x="164" y="483"/>
                  </a:lnTo>
                  <a:lnTo>
                    <a:pt x="165" y="481"/>
                  </a:lnTo>
                  <a:lnTo>
                    <a:pt x="165" y="479"/>
                  </a:lnTo>
                  <a:lnTo>
                    <a:pt x="167" y="475"/>
                  </a:lnTo>
                  <a:lnTo>
                    <a:pt x="167" y="473"/>
                  </a:lnTo>
                  <a:lnTo>
                    <a:pt x="168" y="472"/>
                  </a:lnTo>
                  <a:lnTo>
                    <a:pt x="169" y="466"/>
                  </a:lnTo>
                  <a:lnTo>
                    <a:pt x="170" y="466"/>
                  </a:lnTo>
                  <a:lnTo>
                    <a:pt x="170" y="465"/>
                  </a:lnTo>
                  <a:lnTo>
                    <a:pt x="172" y="460"/>
                  </a:lnTo>
                  <a:lnTo>
                    <a:pt x="172" y="459"/>
                  </a:lnTo>
                  <a:lnTo>
                    <a:pt x="173" y="457"/>
                  </a:lnTo>
                  <a:lnTo>
                    <a:pt x="174" y="453"/>
                  </a:lnTo>
                  <a:lnTo>
                    <a:pt x="175" y="451"/>
                  </a:lnTo>
                  <a:lnTo>
                    <a:pt x="176" y="449"/>
                  </a:lnTo>
                  <a:lnTo>
                    <a:pt x="177" y="445"/>
                  </a:lnTo>
                  <a:lnTo>
                    <a:pt x="178" y="443"/>
                  </a:lnTo>
                  <a:lnTo>
                    <a:pt x="178" y="440"/>
                  </a:lnTo>
                  <a:lnTo>
                    <a:pt x="179" y="439"/>
                  </a:lnTo>
                  <a:lnTo>
                    <a:pt x="180" y="436"/>
                  </a:lnTo>
                  <a:lnTo>
                    <a:pt x="181" y="433"/>
                  </a:lnTo>
                  <a:lnTo>
                    <a:pt x="182" y="431"/>
                  </a:lnTo>
                  <a:lnTo>
                    <a:pt x="183" y="430"/>
                  </a:lnTo>
                  <a:lnTo>
                    <a:pt x="184" y="427"/>
                  </a:lnTo>
                  <a:lnTo>
                    <a:pt x="185" y="425"/>
                  </a:lnTo>
                  <a:lnTo>
                    <a:pt x="186" y="423"/>
                  </a:lnTo>
                  <a:lnTo>
                    <a:pt x="186" y="421"/>
                  </a:lnTo>
                  <a:lnTo>
                    <a:pt x="188" y="418"/>
                  </a:lnTo>
                  <a:lnTo>
                    <a:pt x="188" y="416"/>
                  </a:lnTo>
                  <a:lnTo>
                    <a:pt x="189" y="414"/>
                  </a:lnTo>
                  <a:lnTo>
                    <a:pt x="190" y="411"/>
                  </a:lnTo>
                  <a:lnTo>
                    <a:pt x="191" y="410"/>
                  </a:lnTo>
                  <a:lnTo>
                    <a:pt x="191" y="408"/>
                  </a:lnTo>
                  <a:lnTo>
                    <a:pt x="193" y="404"/>
                  </a:lnTo>
                  <a:lnTo>
                    <a:pt x="193" y="402"/>
                  </a:lnTo>
                  <a:lnTo>
                    <a:pt x="194" y="401"/>
                  </a:lnTo>
                  <a:lnTo>
                    <a:pt x="195" y="398"/>
                  </a:lnTo>
                  <a:lnTo>
                    <a:pt x="196" y="396"/>
                  </a:lnTo>
                  <a:lnTo>
                    <a:pt x="197" y="394"/>
                  </a:lnTo>
                  <a:lnTo>
                    <a:pt x="198" y="392"/>
                  </a:lnTo>
                  <a:lnTo>
                    <a:pt x="199" y="391"/>
                  </a:lnTo>
                  <a:lnTo>
                    <a:pt x="199" y="389"/>
                  </a:lnTo>
                  <a:lnTo>
                    <a:pt x="201" y="387"/>
                  </a:lnTo>
                  <a:lnTo>
                    <a:pt x="201" y="385"/>
                  </a:lnTo>
                  <a:lnTo>
                    <a:pt x="202" y="384"/>
                  </a:lnTo>
                  <a:lnTo>
                    <a:pt x="203" y="382"/>
                  </a:lnTo>
                  <a:lnTo>
                    <a:pt x="204" y="381"/>
                  </a:lnTo>
                  <a:lnTo>
                    <a:pt x="205" y="379"/>
                  </a:lnTo>
                  <a:lnTo>
                    <a:pt x="206" y="375"/>
                  </a:lnTo>
                  <a:lnTo>
                    <a:pt x="207" y="374"/>
                  </a:lnTo>
                  <a:lnTo>
                    <a:pt x="207" y="373"/>
                  </a:lnTo>
                  <a:lnTo>
                    <a:pt x="209" y="370"/>
                  </a:lnTo>
                  <a:lnTo>
                    <a:pt x="209" y="369"/>
                  </a:lnTo>
                  <a:lnTo>
                    <a:pt x="210" y="367"/>
                  </a:lnTo>
                  <a:lnTo>
                    <a:pt x="211" y="365"/>
                  </a:lnTo>
                  <a:lnTo>
                    <a:pt x="212" y="362"/>
                  </a:lnTo>
                  <a:lnTo>
                    <a:pt x="212" y="361"/>
                  </a:lnTo>
                  <a:lnTo>
                    <a:pt x="214" y="359"/>
                  </a:lnTo>
                  <a:lnTo>
                    <a:pt x="214" y="357"/>
                  </a:lnTo>
                  <a:lnTo>
                    <a:pt x="215" y="356"/>
                  </a:lnTo>
                  <a:lnTo>
                    <a:pt x="216" y="353"/>
                  </a:lnTo>
                  <a:lnTo>
                    <a:pt x="217" y="353"/>
                  </a:lnTo>
                  <a:lnTo>
                    <a:pt x="218" y="352"/>
                  </a:lnTo>
                  <a:lnTo>
                    <a:pt x="218" y="350"/>
                  </a:lnTo>
                  <a:lnTo>
                    <a:pt x="220" y="348"/>
                  </a:lnTo>
                  <a:lnTo>
                    <a:pt x="220" y="346"/>
                  </a:lnTo>
                  <a:lnTo>
                    <a:pt x="222" y="343"/>
                  </a:lnTo>
                  <a:lnTo>
                    <a:pt x="222" y="342"/>
                  </a:lnTo>
                  <a:lnTo>
                    <a:pt x="223" y="340"/>
                  </a:lnTo>
                  <a:lnTo>
                    <a:pt x="224" y="337"/>
                  </a:lnTo>
                  <a:lnTo>
                    <a:pt x="225" y="336"/>
                  </a:lnTo>
                  <a:lnTo>
                    <a:pt x="226" y="336"/>
                  </a:lnTo>
                  <a:lnTo>
                    <a:pt x="227" y="333"/>
                  </a:lnTo>
                  <a:lnTo>
                    <a:pt x="228" y="332"/>
                  </a:lnTo>
                  <a:lnTo>
                    <a:pt x="228" y="331"/>
                  </a:lnTo>
                  <a:lnTo>
                    <a:pt x="230" y="328"/>
                  </a:lnTo>
                  <a:lnTo>
                    <a:pt x="230" y="327"/>
                  </a:lnTo>
                  <a:lnTo>
                    <a:pt x="231" y="326"/>
                  </a:lnTo>
                  <a:lnTo>
                    <a:pt x="231" y="325"/>
                  </a:lnTo>
                  <a:lnTo>
                    <a:pt x="233" y="322"/>
                  </a:lnTo>
                  <a:lnTo>
                    <a:pt x="233" y="321"/>
                  </a:lnTo>
                  <a:lnTo>
                    <a:pt x="235" y="319"/>
                  </a:lnTo>
                  <a:lnTo>
                    <a:pt x="235" y="317"/>
                  </a:lnTo>
                  <a:lnTo>
                    <a:pt x="236" y="316"/>
                  </a:lnTo>
                  <a:lnTo>
                    <a:pt x="237" y="313"/>
                  </a:lnTo>
                  <a:lnTo>
                    <a:pt x="238" y="313"/>
                  </a:lnTo>
                  <a:lnTo>
                    <a:pt x="239" y="311"/>
                  </a:lnTo>
                  <a:lnTo>
                    <a:pt x="240" y="309"/>
                  </a:lnTo>
                  <a:lnTo>
                    <a:pt x="241" y="308"/>
                  </a:lnTo>
                  <a:lnTo>
                    <a:pt x="241" y="306"/>
                  </a:lnTo>
                  <a:lnTo>
                    <a:pt x="242" y="305"/>
                  </a:lnTo>
                  <a:lnTo>
                    <a:pt x="243" y="303"/>
                  </a:lnTo>
                  <a:lnTo>
                    <a:pt x="244" y="301"/>
                  </a:lnTo>
                  <a:lnTo>
                    <a:pt x="245" y="298"/>
                  </a:lnTo>
                  <a:lnTo>
                    <a:pt x="246" y="296"/>
                  </a:lnTo>
                  <a:lnTo>
                    <a:pt x="247" y="296"/>
                  </a:lnTo>
                  <a:lnTo>
                    <a:pt x="248" y="293"/>
                  </a:lnTo>
                  <a:lnTo>
                    <a:pt x="249" y="293"/>
                  </a:lnTo>
                  <a:lnTo>
                    <a:pt x="249" y="292"/>
                  </a:lnTo>
                  <a:lnTo>
                    <a:pt x="251" y="289"/>
                  </a:lnTo>
                  <a:lnTo>
                    <a:pt x="252" y="287"/>
                  </a:lnTo>
                  <a:lnTo>
                    <a:pt x="253" y="286"/>
                  </a:lnTo>
                  <a:lnTo>
                    <a:pt x="254" y="284"/>
                  </a:lnTo>
                  <a:lnTo>
                    <a:pt x="254" y="283"/>
                  </a:lnTo>
                  <a:lnTo>
                    <a:pt x="255" y="281"/>
                  </a:lnTo>
                  <a:lnTo>
                    <a:pt x="256" y="280"/>
                  </a:lnTo>
                  <a:lnTo>
                    <a:pt x="257" y="278"/>
                  </a:lnTo>
                  <a:lnTo>
                    <a:pt x="258" y="277"/>
                  </a:lnTo>
                  <a:lnTo>
                    <a:pt x="259" y="276"/>
                  </a:lnTo>
                  <a:lnTo>
                    <a:pt x="260" y="275"/>
                  </a:lnTo>
                  <a:lnTo>
                    <a:pt x="261" y="272"/>
                  </a:lnTo>
                  <a:lnTo>
                    <a:pt x="262" y="270"/>
                  </a:lnTo>
                  <a:lnTo>
                    <a:pt x="264" y="270"/>
                  </a:lnTo>
                  <a:lnTo>
                    <a:pt x="264" y="268"/>
                  </a:lnTo>
                  <a:lnTo>
                    <a:pt x="265" y="267"/>
                  </a:lnTo>
                  <a:lnTo>
                    <a:pt x="266" y="265"/>
                  </a:lnTo>
                  <a:lnTo>
                    <a:pt x="267" y="263"/>
                  </a:lnTo>
                  <a:lnTo>
                    <a:pt x="268" y="263"/>
                  </a:lnTo>
                  <a:lnTo>
                    <a:pt x="269" y="261"/>
                  </a:lnTo>
                  <a:lnTo>
                    <a:pt x="270" y="260"/>
                  </a:lnTo>
                  <a:lnTo>
                    <a:pt x="270" y="259"/>
                  </a:lnTo>
                  <a:lnTo>
                    <a:pt x="271" y="257"/>
                  </a:lnTo>
                  <a:lnTo>
                    <a:pt x="272" y="256"/>
                  </a:lnTo>
                  <a:lnTo>
                    <a:pt x="273" y="255"/>
                  </a:lnTo>
                  <a:lnTo>
                    <a:pt x="274" y="253"/>
                  </a:lnTo>
                  <a:lnTo>
                    <a:pt x="275" y="251"/>
                  </a:lnTo>
                  <a:lnTo>
                    <a:pt x="275" y="250"/>
                  </a:lnTo>
                  <a:lnTo>
                    <a:pt x="277" y="248"/>
                  </a:lnTo>
                  <a:lnTo>
                    <a:pt x="277" y="246"/>
                  </a:lnTo>
                  <a:lnTo>
                    <a:pt x="278" y="245"/>
                  </a:lnTo>
                  <a:lnTo>
                    <a:pt x="279" y="246"/>
                  </a:lnTo>
                  <a:lnTo>
                    <a:pt x="280" y="243"/>
                  </a:lnTo>
                  <a:lnTo>
                    <a:pt x="281" y="242"/>
                  </a:lnTo>
                  <a:lnTo>
                    <a:pt x="281" y="241"/>
                  </a:lnTo>
                  <a:lnTo>
                    <a:pt x="283" y="240"/>
                  </a:lnTo>
                  <a:lnTo>
                    <a:pt x="283" y="239"/>
                  </a:lnTo>
                  <a:lnTo>
                    <a:pt x="284" y="238"/>
                  </a:lnTo>
                  <a:lnTo>
                    <a:pt x="285" y="237"/>
                  </a:lnTo>
                  <a:lnTo>
                    <a:pt x="286" y="235"/>
                  </a:lnTo>
                  <a:lnTo>
                    <a:pt x="287" y="234"/>
                  </a:lnTo>
                  <a:lnTo>
                    <a:pt x="288" y="233"/>
                  </a:lnTo>
                  <a:lnTo>
                    <a:pt x="289" y="231"/>
                  </a:lnTo>
                  <a:lnTo>
                    <a:pt x="289" y="230"/>
                  </a:lnTo>
                  <a:lnTo>
                    <a:pt x="291" y="230"/>
                  </a:lnTo>
                  <a:lnTo>
                    <a:pt x="291" y="228"/>
                  </a:lnTo>
                  <a:lnTo>
                    <a:pt x="293" y="226"/>
                  </a:lnTo>
                  <a:lnTo>
                    <a:pt x="293" y="225"/>
                  </a:lnTo>
                  <a:lnTo>
                    <a:pt x="294" y="225"/>
                  </a:lnTo>
                  <a:lnTo>
                    <a:pt x="295" y="223"/>
                  </a:lnTo>
                  <a:lnTo>
                    <a:pt x="296" y="222"/>
                  </a:lnTo>
                  <a:lnTo>
                    <a:pt x="296" y="220"/>
                  </a:lnTo>
                  <a:lnTo>
                    <a:pt x="298" y="220"/>
                  </a:lnTo>
                  <a:lnTo>
                    <a:pt x="299" y="218"/>
                  </a:lnTo>
                  <a:lnTo>
                    <a:pt x="300" y="217"/>
                  </a:lnTo>
                  <a:lnTo>
                    <a:pt x="301" y="216"/>
                  </a:lnTo>
                  <a:lnTo>
                    <a:pt x="302" y="214"/>
                  </a:lnTo>
                  <a:lnTo>
                    <a:pt x="303" y="213"/>
                  </a:lnTo>
                  <a:lnTo>
                    <a:pt x="304" y="213"/>
                  </a:lnTo>
                  <a:lnTo>
                    <a:pt x="304" y="211"/>
                  </a:lnTo>
                  <a:lnTo>
                    <a:pt x="306" y="210"/>
                  </a:lnTo>
                  <a:lnTo>
                    <a:pt x="307" y="208"/>
                  </a:lnTo>
                  <a:lnTo>
                    <a:pt x="308" y="207"/>
                  </a:lnTo>
                  <a:lnTo>
                    <a:pt x="309" y="206"/>
                  </a:lnTo>
                  <a:lnTo>
                    <a:pt x="310" y="205"/>
                  </a:lnTo>
                  <a:lnTo>
                    <a:pt x="311" y="203"/>
                  </a:lnTo>
                  <a:lnTo>
                    <a:pt x="312" y="202"/>
                  </a:lnTo>
                  <a:lnTo>
                    <a:pt x="312" y="201"/>
                  </a:lnTo>
                  <a:lnTo>
                    <a:pt x="313" y="202"/>
                  </a:lnTo>
                  <a:lnTo>
                    <a:pt x="314" y="200"/>
                  </a:lnTo>
                  <a:lnTo>
                    <a:pt x="315" y="199"/>
                  </a:lnTo>
                  <a:lnTo>
                    <a:pt x="316" y="197"/>
                  </a:lnTo>
                  <a:lnTo>
                    <a:pt x="317" y="196"/>
                  </a:lnTo>
                  <a:lnTo>
                    <a:pt x="317" y="194"/>
                  </a:lnTo>
                  <a:lnTo>
                    <a:pt x="319" y="193"/>
                  </a:lnTo>
                  <a:lnTo>
                    <a:pt x="320" y="193"/>
                  </a:lnTo>
                  <a:lnTo>
                    <a:pt x="321" y="191"/>
                  </a:lnTo>
                  <a:lnTo>
                    <a:pt x="322" y="189"/>
                  </a:lnTo>
                  <a:lnTo>
                    <a:pt x="323" y="188"/>
                  </a:lnTo>
                  <a:lnTo>
                    <a:pt x="323" y="187"/>
                  </a:lnTo>
                  <a:lnTo>
                    <a:pt x="325" y="187"/>
                  </a:lnTo>
                  <a:lnTo>
                    <a:pt x="325" y="186"/>
                  </a:lnTo>
                  <a:lnTo>
                    <a:pt x="327" y="185"/>
                  </a:lnTo>
                  <a:lnTo>
                    <a:pt x="327" y="183"/>
                  </a:lnTo>
                  <a:lnTo>
                    <a:pt x="328" y="183"/>
                  </a:lnTo>
                  <a:lnTo>
                    <a:pt x="329" y="181"/>
                  </a:lnTo>
                  <a:lnTo>
                    <a:pt x="330" y="180"/>
                  </a:lnTo>
                  <a:lnTo>
                    <a:pt x="331" y="180"/>
                  </a:lnTo>
                  <a:lnTo>
                    <a:pt x="332" y="180"/>
                  </a:lnTo>
                  <a:lnTo>
                    <a:pt x="333" y="179"/>
                  </a:lnTo>
                  <a:lnTo>
                    <a:pt x="335" y="177"/>
                  </a:lnTo>
                  <a:lnTo>
                    <a:pt x="335" y="176"/>
                  </a:lnTo>
                  <a:lnTo>
                    <a:pt x="336" y="174"/>
                  </a:lnTo>
                  <a:lnTo>
                    <a:pt x="338" y="173"/>
                  </a:lnTo>
                  <a:lnTo>
                    <a:pt x="338" y="172"/>
                  </a:lnTo>
                  <a:lnTo>
                    <a:pt x="339" y="171"/>
                  </a:lnTo>
                  <a:lnTo>
                    <a:pt x="340" y="170"/>
                  </a:lnTo>
                  <a:lnTo>
                    <a:pt x="341" y="170"/>
                  </a:lnTo>
                  <a:lnTo>
                    <a:pt x="342" y="168"/>
                  </a:lnTo>
                  <a:lnTo>
                    <a:pt x="343" y="168"/>
                  </a:lnTo>
                  <a:lnTo>
                    <a:pt x="344" y="166"/>
                  </a:lnTo>
                  <a:lnTo>
                    <a:pt x="345" y="165"/>
                  </a:lnTo>
                  <a:lnTo>
                    <a:pt x="346" y="165"/>
                  </a:lnTo>
                  <a:lnTo>
                    <a:pt x="346" y="164"/>
                  </a:lnTo>
                  <a:lnTo>
                    <a:pt x="348" y="162"/>
                  </a:lnTo>
                  <a:lnTo>
                    <a:pt x="348" y="161"/>
                  </a:lnTo>
                  <a:lnTo>
                    <a:pt x="349" y="160"/>
                  </a:lnTo>
                  <a:lnTo>
                    <a:pt x="350" y="159"/>
                  </a:lnTo>
                  <a:lnTo>
                    <a:pt x="351" y="160"/>
                  </a:lnTo>
                  <a:lnTo>
                    <a:pt x="352" y="159"/>
                  </a:lnTo>
                  <a:lnTo>
                    <a:pt x="352" y="157"/>
                  </a:lnTo>
                  <a:lnTo>
                    <a:pt x="354" y="157"/>
                  </a:lnTo>
                  <a:lnTo>
                    <a:pt x="356" y="156"/>
                  </a:lnTo>
                  <a:lnTo>
                    <a:pt x="356" y="154"/>
                  </a:lnTo>
                  <a:lnTo>
                    <a:pt x="357" y="153"/>
                  </a:lnTo>
                  <a:lnTo>
                    <a:pt x="358" y="153"/>
                  </a:lnTo>
                  <a:lnTo>
                    <a:pt x="359" y="153"/>
                  </a:lnTo>
                  <a:lnTo>
                    <a:pt x="360" y="151"/>
                  </a:lnTo>
                  <a:lnTo>
                    <a:pt x="361" y="150"/>
                  </a:lnTo>
                  <a:lnTo>
                    <a:pt x="362" y="150"/>
                  </a:lnTo>
                  <a:lnTo>
                    <a:pt x="363" y="148"/>
                  </a:lnTo>
                  <a:lnTo>
                    <a:pt x="364" y="148"/>
                  </a:lnTo>
                  <a:lnTo>
                    <a:pt x="365" y="147"/>
                  </a:lnTo>
                  <a:lnTo>
                    <a:pt x="366" y="145"/>
                  </a:lnTo>
                  <a:lnTo>
                    <a:pt x="367" y="145"/>
                  </a:lnTo>
                  <a:lnTo>
                    <a:pt x="367" y="143"/>
                  </a:lnTo>
                  <a:lnTo>
                    <a:pt x="368" y="143"/>
                  </a:lnTo>
                  <a:lnTo>
                    <a:pt x="369" y="143"/>
                  </a:lnTo>
                  <a:lnTo>
                    <a:pt x="370" y="141"/>
                  </a:lnTo>
                  <a:lnTo>
                    <a:pt x="372" y="140"/>
                  </a:lnTo>
                  <a:lnTo>
                    <a:pt x="373" y="139"/>
                  </a:lnTo>
                  <a:lnTo>
                    <a:pt x="375" y="138"/>
                  </a:lnTo>
                  <a:lnTo>
                    <a:pt x="377" y="136"/>
                  </a:lnTo>
                  <a:lnTo>
                    <a:pt x="378" y="136"/>
                  </a:lnTo>
                  <a:lnTo>
                    <a:pt x="379" y="134"/>
                  </a:lnTo>
                  <a:lnTo>
                    <a:pt x="380" y="133"/>
                  </a:lnTo>
                  <a:lnTo>
                    <a:pt x="382" y="133"/>
                  </a:lnTo>
                  <a:lnTo>
                    <a:pt x="383" y="133"/>
                  </a:lnTo>
                  <a:lnTo>
                    <a:pt x="384" y="131"/>
                  </a:lnTo>
                  <a:lnTo>
                    <a:pt x="385" y="130"/>
                  </a:lnTo>
                  <a:lnTo>
                    <a:pt x="386" y="129"/>
                  </a:lnTo>
                  <a:lnTo>
                    <a:pt x="388" y="129"/>
                  </a:lnTo>
                  <a:lnTo>
                    <a:pt x="388" y="127"/>
                  </a:lnTo>
                  <a:lnTo>
                    <a:pt x="390" y="126"/>
                  </a:lnTo>
                  <a:lnTo>
                    <a:pt x="391" y="126"/>
                  </a:lnTo>
                  <a:lnTo>
                    <a:pt x="393" y="124"/>
                  </a:lnTo>
                  <a:lnTo>
                    <a:pt x="394" y="124"/>
                  </a:lnTo>
                  <a:lnTo>
                    <a:pt x="396" y="124"/>
                  </a:lnTo>
                  <a:lnTo>
                    <a:pt x="396" y="123"/>
                  </a:lnTo>
                  <a:lnTo>
                    <a:pt x="398" y="122"/>
                  </a:lnTo>
                  <a:lnTo>
                    <a:pt x="399" y="120"/>
                  </a:lnTo>
                  <a:lnTo>
                    <a:pt x="401" y="120"/>
                  </a:lnTo>
                  <a:lnTo>
                    <a:pt x="403" y="118"/>
                  </a:lnTo>
                  <a:lnTo>
                    <a:pt x="404" y="118"/>
                  </a:lnTo>
                  <a:lnTo>
                    <a:pt x="405" y="116"/>
                  </a:lnTo>
                  <a:lnTo>
                    <a:pt x="406" y="116"/>
                  </a:lnTo>
                  <a:lnTo>
                    <a:pt x="407" y="116"/>
                  </a:lnTo>
                  <a:lnTo>
                    <a:pt x="408" y="113"/>
                  </a:lnTo>
                  <a:lnTo>
                    <a:pt x="409" y="113"/>
                  </a:lnTo>
                  <a:lnTo>
                    <a:pt x="411" y="113"/>
                  </a:lnTo>
                  <a:lnTo>
                    <a:pt x="412" y="113"/>
                  </a:lnTo>
                  <a:lnTo>
                    <a:pt x="413" y="112"/>
                  </a:lnTo>
                  <a:lnTo>
                    <a:pt x="414" y="112"/>
                  </a:lnTo>
                  <a:lnTo>
                    <a:pt x="415" y="110"/>
                  </a:lnTo>
                  <a:lnTo>
                    <a:pt x="417" y="110"/>
                  </a:lnTo>
                  <a:lnTo>
                    <a:pt x="419" y="109"/>
                  </a:lnTo>
                  <a:lnTo>
                    <a:pt x="420" y="109"/>
                  </a:lnTo>
                  <a:lnTo>
                    <a:pt x="421" y="107"/>
                  </a:lnTo>
                  <a:lnTo>
                    <a:pt x="422" y="107"/>
                  </a:lnTo>
                  <a:lnTo>
                    <a:pt x="424" y="106"/>
                  </a:lnTo>
                  <a:lnTo>
                    <a:pt x="424" y="105"/>
                  </a:lnTo>
                  <a:lnTo>
                    <a:pt x="425" y="105"/>
                  </a:lnTo>
                  <a:lnTo>
                    <a:pt x="426" y="104"/>
                  </a:lnTo>
                  <a:lnTo>
                    <a:pt x="427" y="104"/>
                  </a:lnTo>
                  <a:lnTo>
                    <a:pt x="428" y="104"/>
                  </a:lnTo>
                  <a:lnTo>
                    <a:pt x="428" y="103"/>
                  </a:lnTo>
                  <a:lnTo>
                    <a:pt x="430" y="104"/>
                  </a:lnTo>
                  <a:lnTo>
                    <a:pt x="432" y="102"/>
                  </a:lnTo>
                  <a:lnTo>
                    <a:pt x="433" y="102"/>
                  </a:lnTo>
                  <a:lnTo>
                    <a:pt x="434" y="101"/>
                  </a:lnTo>
                  <a:lnTo>
                    <a:pt x="435" y="101"/>
                  </a:lnTo>
                  <a:lnTo>
                    <a:pt x="436" y="101"/>
                  </a:lnTo>
                  <a:lnTo>
                    <a:pt x="437" y="100"/>
                  </a:lnTo>
                  <a:lnTo>
                    <a:pt x="438" y="100"/>
                  </a:lnTo>
                  <a:lnTo>
                    <a:pt x="440" y="99"/>
                  </a:lnTo>
                  <a:lnTo>
                    <a:pt x="440" y="98"/>
                  </a:lnTo>
                  <a:lnTo>
                    <a:pt x="441" y="98"/>
                  </a:lnTo>
                  <a:lnTo>
                    <a:pt x="443" y="98"/>
                  </a:lnTo>
                  <a:lnTo>
                    <a:pt x="444" y="97"/>
                  </a:lnTo>
                  <a:lnTo>
                    <a:pt x="445" y="97"/>
                  </a:lnTo>
                  <a:lnTo>
                    <a:pt x="446" y="97"/>
                  </a:lnTo>
                  <a:lnTo>
                    <a:pt x="447" y="95"/>
                  </a:lnTo>
                  <a:lnTo>
                    <a:pt x="448" y="96"/>
                  </a:lnTo>
                  <a:lnTo>
                    <a:pt x="449" y="95"/>
                  </a:lnTo>
                  <a:lnTo>
                    <a:pt x="451" y="94"/>
                  </a:lnTo>
                  <a:lnTo>
                    <a:pt x="451" y="93"/>
                  </a:lnTo>
                  <a:lnTo>
                    <a:pt x="453" y="92"/>
                  </a:lnTo>
                  <a:lnTo>
                    <a:pt x="454" y="91"/>
                  </a:lnTo>
                  <a:lnTo>
                    <a:pt x="455" y="92"/>
                  </a:lnTo>
                  <a:lnTo>
                    <a:pt x="456" y="91"/>
                  </a:lnTo>
                  <a:lnTo>
                    <a:pt x="457" y="90"/>
                  </a:lnTo>
                  <a:lnTo>
                    <a:pt x="459" y="90"/>
                  </a:lnTo>
                  <a:lnTo>
                    <a:pt x="460" y="89"/>
                  </a:lnTo>
                  <a:lnTo>
                    <a:pt x="461" y="90"/>
                  </a:lnTo>
                  <a:lnTo>
                    <a:pt x="462" y="88"/>
                  </a:lnTo>
                  <a:lnTo>
                    <a:pt x="462" y="87"/>
                  </a:lnTo>
                  <a:lnTo>
                    <a:pt x="464" y="88"/>
                  </a:lnTo>
                  <a:lnTo>
                    <a:pt x="465" y="87"/>
                  </a:lnTo>
                  <a:lnTo>
                    <a:pt x="466" y="86"/>
                  </a:lnTo>
                  <a:lnTo>
                    <a:pt x="467" y="87"/>
                  </a:lnTo>
                  <a:lnTo>
                    <a:pt x="468" y="85"/>
                  </a:lnTo>
                  <a:lnTo>
                    <a:pt x="469" y="86"/>
                  </a:lnTo>
                  <a:lnTo>
                    <a:pt x="470" y="85"/>
                  </a:lnTo>
                  <a:lnTo>
                    <a:pt x="471" y="87"/>
                  </a:lnTo>
                  <a:lnTo>
                    <a:pt x="472" y="85"/>
                  </a:lnTo>
                  <a:lnTo>
                    <a:pt x="472" y="84"/>
                  </a:lnTo>
                  <a:lnTo>
                    <a:pt x="474" y="83"/>
                  </a:lnTo>
                  <a:lnTo>
                    <a:pt x="475" y="83"/>
                  </a:lnTo>
                  <a:lnTo>
                    <a:pt x="476" y="83"/>
                  </a:lnTo>
                  <a:lnTo>
                    <a:pt x="477" y="83"/>
                  </a:lnTo>
                  <a:lnTo>
                    <a:pt x="478" y="83"/>
                  </a:lnTo>
                  <a:lnTo>
                    <a:pt x="478" y="82"/>
                  </a:lnTo>
                  <a:lnTo>
                    <a:pt x="480" y="81"/>
                  </a:lnTo>
                  <a:lnTo>
                    <a:pt x="480" y="80"/>
                  </a:lnTo>
                  <a:lnTo>
                    <a:pt x="482" y="81"/>
                  </a:lnTo>
                  <a:lnTo>
                    <a:pt x="483" y="80"/>
                  </a:lnTo>
                  <a:lnTo>
                    <a:pt x="485" y="79"/>
                  </a:lnTo>
                  <a:lnTo>
                    <a:pt x="486" y="80"/>
                  </a:lnTo>
                  <a:lnTo>
                    <a:pt x="487" y="78"/>
                  </a:lnTo>
                  <a:lnTo>
                    <a:pt x="488" y="77"/>
                  </a:lnTo>
                  <a:lnTo>
                    <a:pt x="489" y="80"/>
                  </a:lnTo>
                  <a:lnTo>
                    <a:pt x="490" y="79"/>
                  </a:lnTo>
                  <a:lnTo>
                    <a:pt x="491" y="79"/>
                  </a:lnTo>
                  <a:lnTo>
                    <a:pt x="491" y="77"/>
                  </a:lnTo>
                  <a:lnTo>
                    <a:pt x="493" y="78"/>
                  </a:lnTo>
                  <a:lnTo>
                    <a:pt x="493" y="77"/>
                  </a:lnTo>
                  <a:lnTo>
                    <a:pt x="494" y="76"/>
                  </a:lnTo>
                  <a:lnTo>
                    <a:pt x="495" y="77"/>
                  </a:lnTo>
                  <a:lnTo>
                    <a:pt x="496" y="76"/>
                  </a:lnTo>
                  <a:lnTo>
                    <a:pt x="497" y="76"/>
                  </a:lnTo>
                  <a:lnTo>
                    <a:pt x="498" y="76"/>
                  </a:lnTo>
                  <a:lnTo>
                    <a:pt x="499" y="76"/>
                  </a:lnTo>
                  <a:lnTo>
                    <a:pt x="499" y="75"/>
                  </a:lnTo>
                  <a:lnTo>
                    <a:pt x="501" y="76"/>
                  </a:lnTo>
                  <a:lnTo>
                    <a:pt x="501" y="75"/>
                  </a:lnTo>
                  <a:lnTo>
                    <a:pt x="503" y="73"/>
                  </a:lnTo>
                  <a:lnTo>
                    <a:pt x="504" y="75"/>
                  </a:lnTo>
                  <a:lnTo>
                    <a:pt x="505" y="74"/>
                  </a:lnTo>
                  <a:lnTo>
                    <a:pt x="506" y="73"/>
                  </a:lnTo>
                  <a:lnTo>
                    <a:pt x="507" y="73"/>
                  </a:lnTo>
                  <a:lnTo>
                    <a:pt x="508" y="73"/>
                  </a:lnTo>
                  <a:lnTo>
                    <a:pt x="509" y="72"/>
                  </a:lnTo>
                  <a:lnTo>
                    <a:pt x="510" y="71"/>
                  </a:lnTo>
                  <a:lnTo>
                    <a:pt x="511" y="71"/>
                  </a:lnTo>
                  <a:lnTo>
                    <a:pt x="512" y="71"/>
                  </a:lnTo>
                  <a:lnTo>
                    <a:pt x="514" y="72"/>
                  </a:lnTo>
                  <a:lnTo>
                    <a:pt x="516" y="70"/>
                  </a:lnTo>
                  <a:lnTo>
                    <a:pt x="517" y="70"/>
                  </a:lnTo>
                  <a:lnTo>
                    <a:pt x="518" y="71"/>
                  </a:lnTo>
                  <a:lnTo>
                    <a:pt x="519" y="70"/>
                  </a:lnTo>
                  <a:lnTo>
                    <a:pt x="520" y="68"/>
                  </a:lnTo>
                  <a:lnTo>
                    <a:pt x="520" y="69"/>
                  </a:lnTo>
                  <a:lnTo>
                    <a:pt x="522" y="70"/>
                  </a:lnTo>
                  <a:lnTo>
                    <a:pt x="524" y="69"/>
                  </a:lnTo>
                  <a:lnTo>
                    <a:pt x="525" y="69"/>
                  </a:lnTo>
                  <a:lnTo>
                    <a:pt x="526" y="70"/>
                  </a:lnTo>
                  <a:lnTo>
                    <a:pt x="527" y="70"/>
                  </a:lnTo>
                  <a:lnTo>
                    <a:pt x="527" y="69"/>
                  </a:lnTo>
                  <a:lnTo>
                    <a:pt x="528" y="70"/>
                  </a:lnTo>
                  <a:lnTo>
                    <a:pt x="529" y="68"/>
                  </a:lnTo>
                  <a:lnTo>
                    <a:pt x="530" y="69"/>
                  </a:lnTo>
                  <a:lnTo>
                    <a:pt x="531" y="68"/>
                  </a:lnTo>
                  <a:lnTo>
                    <a:pt x="532" y="68"/>
                  </a:lnTo>
                  <a:lnTo>
                    <a:pt x="533" y="69"/>
                  </a:lnTo>
                  <a:lnTo>
                    <a:pt x="534" y="67"/>
                  </a:lnTo>
                  <a:lnTo>
                    <a:pt x="535" y="68"/>
                  </a:lnTo>
                  <a:lnTo>
                    <a:pt x="535" y="67"/>
                  </a:lnTo>
                  <a:lnTo>
                    <a:pt x="536" y="67"/>
                  </a:lnTo>
                  <a:lnTo>
                    <a:pt x="537" y="66"/>
                  </a:lnTo>
                  <a:lnTo>
                    <a:pt x="538" y="67"/>
                  </a:lnTo>
                  <a:lnTo>
                    <a:pt x="539" y="67"/>
                  </a:lnTo>
                  <a:lnTo>
                    <a:pt x="540" y="67"/>
                  </a:lnTo>
                  <a:lnTo>
                    <a:pt x="541" y="67"/>
                  </a:lnTo>
                  <a:lnTo>
                    <a:pt x="543" y="67"/>
                  </a:lnTo>
                  <a:lnTo>
                    <a:pt x="545" y="67"/>
                  </a:lnTo>
                  <a:lnTo>
                    <a:pt x="546" y="67"/>
                  </a:lnTo>
                  <a:lnTo>
                    <a:pt x="547" y="65"/>
                  </a:lnTo>
                  <a:lnTo>
                    <a:pt x="548" y="65"/>
                  </a:lnTo>
                  <a:lnTo>
                    <a:pt x="548" y="66"/>
                  </a:lnTo>
                  <a:lnTo>
                    <a:pt x="549" y="67"/>
                  </a:lnTo>
                  <a:lnTo>
                    <a:pt x="550" y="67"/>
                  </a:lnTo>
                  <a:lnTo>
                    <a:pt x="551" y="67"/>
                  </a:lnTo>
                  <a:lnTo>
                    <a:pt x="552" y="67"/>
                  </a:lnTo>
                  <a:lnTo>
                    <a:pt x="553" y="67"/>
                  </a:lnTo>
                  <a:lnTo>
                    <a:pt x="554" y="66"/>
                  </a:lnTo>
                  <a:lnTo>
                    <a:pt x="555" y="67"/>
                  </a:lnTo>
                  <a:lnTo>
                    <a:pt x="556" y="67"/>
                  </a:lnTo>
                  <a:lnTo>
                    <a:pt x="558" y="66"/>
                  </a:lnTo>
                  <a:lnTo>
                    <a:pt x="559" y="67"/>
                  </a:lnTo>
                  <a:lnTo>
                    <a:pt x="561" y="66"/>
                  </a:lnTo>
                  <a:lnTo>
                    <a:pt x="562" y="66"/>
                  </a:lnTo>
                  <a:lnTo>
                    <a:pt x="563" y="67"/>
                  </a:lnTo>
                  <a:lnTo>
                    <a:pt x="564" y="67"/>
                  </a:lnTo>
                  <a:lnTo>
                    <a:pt x="565" y="66"/>
                  </a:lnTo>
                  <a:lnTo>
                    <a:pt x="566" y="66"/>
                  </a:lnTo>
                  <a:lnTo>
                    <a:pt x="567" y="66"/>
                  </a:lnTo>
                  <a:lnTo>
                    <a:pt x="567" y="65"/>
                  </a:lnTo>
                  <a:lnTo>
                    <a:pt x="569" y="66"/>
                  </a:lnTo>
                  <a:lnTo>
                    <a:pt x="571" y="66"/>
                  </a:lnTo>
                  <a:lnTo>
                    <a:pt x="572" y="66"/>
                  </a:lnTo>
                  <a:lnTo>
                    <a:pt x="574" y="66"/>
                  </a:lnTo>
                  <a:lnTo>
                    <a:pt x="575" y="66"/>
                  </a:lnTo>
                  <a:lnTo>
                    <a:pt x="577" y="65"/>
                  </a:lnTo>
                  <a:lnTo>
                    <a:pt x="578" y="66"/>
                  </a:lnTo>
                  <a:lnTo>
                    <a:pt x="579" y="65"/>
                  </a:lnTo>
                  <a:lnTo>
                    <a:pt x="580" y="66"/>
                  </a:lnTo>
                  <a:lnTo>
                    <a:pt x="581" y="65"/>
                  </a:lnTo>
                  <a:lnTo>
                    <a:pt x="582" y="66"/>
                  </a:lnTo>
                  <a:lnTo>
                    <a:pt x="583" y="66"/>
                  </a:lnTo>
                  <a:lnTo>
                    <a:pt x="584" y="64"/>
                  </a:lnTo>
                  <a:lnTo>
                    <a:pt x="585" y="64"/>
                  </a:lnTo>
                  <a:lnTo>
                    <a:pt x="585" y="65"/>
                  </a:lnTo>
                  <a:lnTo>
                    <a:pt x="587" y="64"/>
                  </a:lnTo>
                  <a:lnTo>
                    <a:pt x="588" y="64"/>
                  </a:lnTo>
                  <a:lnTo>
                    <a:pt x="588" y="65"/>
                  </a:lnTo>
                  <a:lnTo>
                    <a:pt x="590" y="64"/>
                  </a:lnTo>
                  <a:lnTo>
                    <a:pt x="591" y="65"/>
                  </a:lnTo>
                  <a:lnTo>
                    <a:pt x="592" y="65"/>
                  </a:lnTo>
                  <a:lnTo>
                    <a:pt x="593" y="65"/>
                  </a:lnTo>
                  <a:lnTo>
                    <a:pt x="594" y="63"/>
                  </a:lnTo>
                  <a:lnTo>
                    <a:pt x="595" y="63"/>
                  </a:lnTo>
                  <a:lnTo>
                    <a:pt x="596" y="63"/>
                  </a:lnTo>
                  <a:lnTo>
                    <a:pt x="597" y="62"/>
                  </a:lnTo>
                  <a:lnTo>
                    <a:pt x="598" y="62"/>
                  </a:lnTo>
                  <a:lnTo>
                    <a:pt x="599" y="60"/>
                  </a:lnTo>
                  <a:lnTo>
                    <a:pt x="600" y="60"/>
                  </a:lnTo>
                  <a:lnTo>
                    <a:pt x="601" y="60"/>
                  </a:lnTo>
                  <a:lnTo>
                    <a:pt x="602" y="58"/>
                  </a:lnTo>
                  <a:lnTo>
                    <a:pt x="603" y="58"/>
                  </a:lnTo>
                  <a:lnTo>
                    <a:pt x="604" y="58"/>
                  </a:lnTo>
                  <a:lnTo>
                    <a:pt x="604" y="57"/>
                  </a:lnTo>
                  <a:lnTo>
                    <a:pt x="606" y="57"/>
                  </a:lnTo>
                  <a:lnTo>
                    <a:pt x="608" y="56"/>
                  </a:lnTo>
                  <a:lnTo>
                    <a:pt x="609" y="54"/>
                  </a:lnTo>
                  <a:lnTo>
                    <a:pt x="611" y="53"/>
                  </a:lnTo>
                  <a:lnTo>
                    <a:pt x="613" y="51"/>
                  </a:lnTo>
                  <a:lnTo>
                    <a:pt x="615" y="51"/>
                  </a:lnTo>
                  <a:lnTo>
                    <a:pt x="615" y="50"/>
                  </a:lnTo>
                  <a:lnTo>
                    <a:pt x="616" y="50"/>
                  </a:lnTo>
                  <a:lnTo>
                    <a:pt x="617" y="50"/>
                  </a:lnTo>
                  <a:lnTo>
                    <a:pt x="618" y="48"/>
                  </a:lnTo>
                  <a:lnTo>
                    <a:pt x="619" y="48"/>
                  </a:lnTo>
                  <a:lnTo>
                    <a:pt x="620" y="47"/>
                  </a:lnTo>
                  <a:lnTo>
                    <a:pt x="621" y="47"/>
                  </a:lnTo>
                  <a:lnTo>
                    <a:pt x="622" y="45"/>
                  </a:lnTo>
                  <a:lnTo>
                    <a:pt x="624" y="44"/>
                  </a:lnTo>
                  <a:lnTo>
                    <a:pt x="625" y="43"/>
                  </a:lnTo>
                  <a:lnTo>
                    <a:pt x="627" y="41"/>
                  </a:lnTo>
                  <a:lnTo>
                    <a:pt x="629" y="38"/>
                  </a:lnTo>
                  <a:lnTo>
                    <a:pt x="630" y="37"/>
                  </a:lnTo>
                  <a:lnTo>
                    <a:pt x="631" y="37"/>
                  </a:lnTo>
                  <a:lnTo>
                    <a:pt x="632" y="35"/>
                  </a:lnTo>
                  <a:lnTo>
                    <a:pt x="633" y="36"/>
                  </a:lnTo>
                  <a:lnTo>
                    <a:pt x="634" y="34"/>
                  </a:lnTo>
                  <a:lnTo>
                    <a:pt x="635" y="33"/>
                  </a:lnTo>
                  <a:lnTo>
                    <a:pt x="636" y="33"/>
                  </a:lnTo>
                  <a:lnTo>
                    <a:pt x="637" y="32"/>
                  </a:lnTo>
                  <a:lnTo>
                    <a:pt x="638" y="33"/>
                  </a:lnTo>
                  <a:lnTo>
                    <a:pt x="639" y="30"/>
                  </a:lnTo>
                  <a:lnTo>
                    <a:pt x="640" y="29"/>
                  </a:lnTo>
                  <a:lnTo>
                    <a:pt x="642" y="27"/>
                  </a:lnTo>
                  <a:lnTo>
                    <a:pt x="643" y="26"/>
                  </a:lnTo>
                  <a:lnTo>
                    <a:pt x="644" y="24"/>
                  </a:lnTo>
                  <a:lnTo>
                    <a:pt x="645" y="24"/>
                  </a:lnTo>
                  <a:lnTo>
                    <a:pt x="646" y="25"/>
                  </a:lnTo>
                  <a:lnTo>
                    <a:pt x="647" y="24"/>
                  </a:lnTo>
                  <a:lnTo>
                    <a:pt x="648" y="23"/>
                  </a:lnTo>
                  <a:lnTo>
                    <a:pt x="648" y="22"/>
                  </a:lnTo>
                  <a:lnTo>
                    <a:pt x="650" y="23"/>
                  </a:lnTo>
                  <a:lnTo>
                    <a:pt x="651" y="23"/>
                  </a:lnTo>
                  <a:lnTo>
                    <a:pt x="651" y="22"/>
                  </a:lnTo>
                  <a:lnTo>
                    <a:pt x="653" y="22"/>
                  </a:lnTo>
                  <a:lnTo>
                    <a:pt x="653" y="21"/>
                  </a:lnTo>
                  <a:lnTo>
                    <a:pt x="654" y="20"/>
                  </a:lnTo>
                  <a:lnTo>
                    <a:pt x="655" y="20"/>
                  </a:lnTo>
                  <a:lnTo>
                    <a:pt x="656" y="20"/>
                  </a:lnTo>
                  <a:lnTo>
                    <a:pt x="658" y="18"/>
                  </a:lnTo>
                  <a:lnTo>
                    <a:pt x="659" y="18"/>
                  </a:lnTo>
                  <a:lnTo>
                    <a:pt x="660" y="17"/>
                  </a:lnTo>
                  <a:lnTo>
                    <a:pt x="661" y="17"/>
                  </a:lnTo>
                  <a:lnTo>
                    <a:pt x="663" y="17"/>
                  </a:lnTo>
                  <a:lnTo>
                    <a:pt x="663" y="16"/>
                  </a:lnTo>
                  <a:lnTo>
                    <a:pt x="664" y="16"/>
                  </a:lnTo>
                  <a:lnTo>
                    <a:pt x="665" y="17"/>
                  </a:lnTo>
                  <a:lnTo>
                    <a:pt x="666" y="17"/>
                  </a:lnTo>
                  <a:lnTo>
                    <a:pt x="667" y="17"/>
                  </a:lnTo>
                  <a:lnTo>
                    <a:pt x="668" y="16"/>
                  </a:lnTo>
                  <a:lnTo>
                    <a:pt x="669" y="16"/>
                  </a:lnTo>
                  <a:lnTo>
                    <a:pt x="669" y="17"/>
                  </a:lnTo>
                  <a:lnTo>
                    <a:pt x="671" y="16"/>
                  </a:lnTo>
                  <a:lnTo>
                    <a:pt x="672" y="16"/>
                  </a:lnTo>
                  <a:lnTo>
                    <a:pt x="672" y="15"/>
                  </a:lnTo>
                  <a:lnTo>
                    <a:pt x="674" y="16"/>
                  </a:lnTo>
                  <a:lnTo>
                    <a:pt x="674" y="15"/>
                  </a:lnTo>
                  <a:lnTo>
                    <a:pt x="675" y="16"/>
                  </a:lnTo>
                  <a:lnTo>
                    <a:pt x="676" y="15"/>
                  </a:lnTo>
                  <a:lnTo>
                    <a:pt x="677" y="14"/>
                  </a:lnTo>
                  <a:lnTo>
                    <a:pt x="679" y="13"/>
                  </a:lnTo>
                  <a:lnTo>
                    <a:pt x="680" y="13"/>
                  </a:lnTo>
                  <a:lnTo>
                    <a:pt x="680" y="14"/>
                  </a:lnTo>
                  <a:lnTo>
                    <a:pt x="682" y="14"/>
                  </a:lnTo>
                  <a:lnTo>
                    <a:pt x="682" y="15"/>
                  </a:lnTo>
                  <a:lnTo>
                    <a:pt x="683" y="16"/>
                  </a:lnTo>
                  <a:lnTo>
                    <a:pt x="684" y="16"/>
                  </a:lnTo>
                  <a:lnTo>
                    <a:pt x="685" y="16"/>
                  </a:lnTo>
                  <a:lnTo>
                    <a:pt x="686" y="18"/>
                  </a:lnTo>
                  <a:lnTo>
                    <a:pt x="687" y="19"/>
                  </a:lnTo>
                  <a:lnTo>
                    <a:pt x="688" y="19"/>
                  </a:lnTo>
                  <a:lnTo>
                    <a:pt x="690" y="20"/>
                  </a:lnTo>
                  <a:lnTo>
                    <a:pt x="692" y="21"/>
                  </a:lnTo>
                  <a:lnTo>
                    <a:pt x="693" y="21"/>
                  </a:lnTo>
                  <a:lnTo>
                    <a:pt x="695" y="23"/>
                  </a:lnTo>
                  <a:lnTo>
                    <a:pt x="697" y="23"/>
                  </a:lnTo>
                  <a:lnTo>
                    <a:pt x="698" y="24"/>
                  </a:lnTo>
                  <a:lnTo>
                    <a:pt x="699" y="23"/>
                  </a:lnTo>
                  <a:lnTo>
                    <a:pt x="700" y="23"/>
                  </a:lnTo>
                  <a:lnTo>
                    <a:pt x="701" y="24"/>
                  </a:lnTo>
                  <a:lnTo>
                    <a:pt x="703" y="24"/>
                  </a:lnTo>
                  <a:lnTo>
                    <a:pt x="705" y="26"/>
                  </a:lnTo>
                  <a:lnTo>
                    <a:pt x="706" y="26"/>
                  </a:lnTo>
                  <a:lnTo>
                    <a:pt x="708" y="27"/>
                  </a:lnTo>
                  <a:lnTo>
                    <a:pt x="709" y="27"/>
                  </a:lnTo>
                  <a:lnTo>
                    <a:pt x="711" y="27"/>
                  </a:lnTo>
                  <a:lnTo>
                    <a:pt x="713" y="29"/>
                  </a:lnTo>
                  <a:lnTo>
                    <a:pt x="713" y="30"/>
                  </a:lnTo>
                  <a:lnTo>
                    <a:pt x="714" y="30"/>
                  </a:lnTo>
                  <a:lnTo>
                    <a:pt x="714" y="29"/>
                  </a:lnTo>
                  <a:lnTo>
                    <a:pt x="716" y="30"/>
                  </a:lnTo>
                  <a:lnTo>
                    <a:pt x="716" y="31"/>
                  </a:lnTo>
                  <a:lnTo>
                    <a:pt x="718" y="31"/>
                  </a:lnTo>
                  <a:lnTo>
                    <a:pt x="719" y="31"/>
                  </a:lnTo>
                  <a:lnTo>
                    <a:pt x="720" y="32"/>
                  </a:lnTo>
                  <a:lnTo>
                    <a:pt x="721" y="32"/>
                  </a:lnTo>
                  <a:lnTo>
                    <a:pt x="722" y="32"/>
                  </a:lnTo>
                  <a:lnTo>
                    <a:pt x="724" y="32"/>
                  </a:lnTo>
                  <a:lnTo>
                    <a:pt x="724" y="33"/>
                  </a:lnTo>
                  <a:lnTo>
                    <a:pt x="726" y="33"/>
                  </a:lnTo>
                  <a:lnTo>
                    <a:pt x="727" y="33"/>
                  </a:lnTo>
                  <a:lnTo>
                    <a:pt x="728" y="37"/>
                  </a:lnTo>
                  <a:lnTo>
                    <a:pt x="729" y="37"/>
                  </a:lnTo>
                  <a:lnTo>
                    <a:pt x="730" y="37"/>
                  </a:lnTo>
                  <a:lnTo>
                    <a:pt x="732" y="37"/>
                  </a:lnTo>
                  <a:lnTo>
                    <a:pt x="734" y="40"/>
                  </a:lnTo>
                  <a:lnTo>
                    <a:pt x="734" y="41"/>
                  </a:lnTo>
                  <a:lnTo>
                    <a:pt x="735" y="41"/>
                  </a:lnTo>
                  <a:lnTo>
                    <a:pt x="735" y="43"/>
                  </a:lnTo>
                  <a:lnTo>
                    <a:pt x="737" y="43"/>
                  </a:lnTo>
                  <a:lnTo>
                    <a:pt x="739" y="46"/>
                  </a:lnTo>
                  <a:lnTo>
                    <a:pt x="740" y="46"/>
                  </a:lnTo>
                  <a:lnTo>
                    <a:pt x="741" y="47"/>
                  </a:lnTo>
                  <a:lnTo>
                    <a:pt x="742" y="47"/>
                  </a:lnTo>
                  <a:lnTo>
                    <a:pt x="743" y="48"/>
                  </a:lnTo>
                  <a:lnTo>
                    <a:pt x="743" y="50"/>
                  </a:lnTo>
                  <a:lnTo>
                    <a:pt x="745" y="50"/>
                  </a:lnTo>
                  <a:lnTo>
                    <a:pt x="745" y="52"/>
                  </a:lnTo>
                  <a:lnTo>
                    <a:pt x="747" y="54"/>
                  </a:lnTo>
                  <a:lnTo>
                    <a:pt x="748" y="55"/>
                  </a:lnTo>
                  <a:lnTo>
                    <a:pt x="749" y="58"/>
                  </a:lnTo>
                  <a:lnTo>
                    <a:pt x="750" y="58"/>
                  </a:lnTo>
                  <a:lnTo>
                    <a:pt x="751" y="60"/>
                  </a:lnTo>
                  <a:lnTo>
                    <a:pt x="753" y="61"/>
                  </a:lnTo>
                  <a:lnTo>
                    <a:pt x="753" y="63"/>
                  </a:lnTo>
                  <a:lnTo>
                    <a:pt x="755" y="64"/>
                  </a:lnTo>
                  <a:lnTo>
                    <a:pt x="756" y="66"/>
                  </a:lnTo>
                  <a:lnTo>
                    <a:pt x="757" y="67"/>
                  </a:lnTo>
                  <a:lnTo>
                    <a:pt x="758" y="68"/>
                  </a:lnTo>
                  <a:lnTo>
                    <a:pt x="758" y="69"/>
                  </a:lnTo>
                  <a:lnTo>
                    <a:pt x="760" y="70"/>
                  </a:lnTo>
                  <a:lnTo>
                    <a:pt x="761" y="70"/>
                  </a:lnTo>
                  <a:lnTo>
                    <a:pt x="762" y="72"/>
                  </a:lnTo>
                  <a:lnTo>
                    <a:pt x="763" y="72"/>
                  </a:lnTo>
                  <a:lnTo>
                    <a:pt x="764" y="72"/>
                  </a:lnTo>
                  <a:lnTo>
                    <a:pt x="765" y="74"/>
                  </a:lnTo>
                  <a:lnTo>
                    <a:pt x="766" y="74"/>
                  </a:lnTo>
                  <a:lnTo>
                    <a:pt x="768" y="75"/>
                  </a:lnTo>
                  <a:lnTo>
                    <a:pt x="769" y="76"/>
                  </a:lnTo>
                  <a:lnTo>
                    <a:pt x="771" y="75"/>
                  </a:lnTo>
                  <a:lnTo>
                    <a:pt x="772" y="75"/>
                  </a:lnTo>
                  <a:lnTo>
                    <a:pt x="772" y="76"/>
                  </a:lnTo>
                  <a:lnTo>
                    <a:pt x="774" y="76"/>
                  </a:lnTo>
                  <a:lnTo>
                    <a:pt x="774" y="75"/>
                  </a:lnTo>
                  <a:lnTo>
                    <a:pt x="776" y="73"/>
                  </a:lnTo>
                  <a:lnTo>
                    <a:pt x="776" y="71"/>
                  </a:lnTo>
                  <a:lnTo>
                    <a:pt x="777" y="71"/>
                  </a:lnTo>
                  <a:lnTo>
                    <a:pt x="778" y="70"/>
                  </a:lnTo>
                  <a:lnTo>
                    <a:pt x="779" y="68"/>
                  </a:lnTo>
                  <a:lnTo>
                    <a:pt x="779" y="67"/>
                  </a:lnTo>
                  <a:lnTo>
                    <a:pt x="781" y="66"/>
                  </a:lnTo>
                  <a:lnTo>
                    <a:pt x="781" y="65"/>
                  </a:lnTo>
                  <a:lnTo>
                    <a:pt x="782" y="65"/>
                  </a:lnTo>
                  <a:lnTo>
                    <a:pt x="783" y="63"/>
                  </a:lnTo>
                  <a:lnTo>
                    <a:pt x="784" y="63"/>
                  </a:lnTo>
                  <a:lnTo>
                    <a:pt x="785" y="62"/>
                  </a:lnTo>
                  <a:lnTo>
                    <a:pt x="786" y="59"/>
                  </a:lnTo>
                  <a:lnTo>
                    <a:pt x="787" y="59"/>
                  </a:lnTo>
                  <a:lnTo>
                    <a:pt x="787" y="58"/>
                  </a:lnTo>
                  <a:lnTo>
                    <a:pt x="788" y="57"/>
                  </a:lnTo>
                  <a:lnTo>
                    <a:pt x="789" y="56"/>
                  </a:lnTo>
                  <a:lnTo>
                    <a:pt x="790" y="56"/>
                  </a:lnTo>
                  <a:lnTo>
                    <a:pt x="791" y="55"/>
                  </a:lnTo>
                  <a:lnTo>
                    <a:pt x="792" y="56"/>
                  </a:lnTo>
                  <a:lnTo>
                    <a:pt x="793" y="53"/>
                  </a:lnTo>
                  <a:lnTo>
                    <a:pt x="794" y="52"/>
                  </a:lnTo>
                  <a:lnTo>
                    <a:pt x="795" y="51"/>
                  </a:lnTo>
                  <a:lnTo>
                    <a:pt x="795" y="50"/>
                  </a:lnTo>
                  <a:lnTo>
                    <a:pt x="797" y="47"/>
                  </a:lnTo>
                  <a:lnTo>
                    <a:pt x="797" y="44"/>
                  </a:lnTo>
                  <a:lnTo>
                    <a:pt x="798" y="42"/>
                  </a:lnTo>
                  <a:lnTo>
                    <a:pt x="799" y="40"/>
                  </a:lnTo>
                  <a:lnTo>
                    <a:pt x="800" y="39"/>
                  </a:lnTo>
                  <a:lnTo>
                    <a:pt x="800" y="37"/>
                  </a:lnTo>
                  <a:lnTo>
                    <a:pt x="802" y="35"/>
                  </a:lnTo>
                  <a:lnTo>
                    <a:pt x="802" y="33"/>
                  </a:lnTo>
                  <a:lnTo>
                    <a:pt x="803" y="33"/>
                  </a:lnTo>
                  <a:lnTo>
                    <a:pt x="804" y="30"/>
                  </a:lnTo>
                  <a:lnTo>
                    <a:pt x="805" y="29"/>
                  </a:lnTo>
                  <a:lnTo>
                    <a:pt x="806" y="27"/>
                  </a:lnTo>
                  <a:lnTo>
                    <a:pt x="807" y="24"/>
                  </a:lnTo>
                  <a:lnTo>
                    <a:pt x="808" y="22"/>
                  </a:lnTo>
                  <a:lnTo>
                    <a:pt x="808" y="21"/>
                  </a:lnTo>
                  <a:lnTo>
                    <a:pt x="810" y="19"/>
                  </a:lnTo>
                  <a:lnTo>
                    <a:pt x="810" y="17"/>
                  </a:lnTo>
                  <a:lnTo>
                    <a:pt x="811" y="14"/>
                  </a:lnTo>
                  <a:lnTo>
                    <a:pt x="812" y="12"/>
                  </a:lnTo>
                  <a:lnTo>
                    <a:pt x="813" y="12"/>
                  </a:lnTo>
                  <a:lnTo>
                    <a:pt x="814" y="11"/>
                  </a:lnTo>
                  <a:lnTo>
                    <a:pt x="815" y="10"/>
                  </a:lnTo>
                  <a:lnTo>
                    <a:pt x="816" y="7"/>
                  </a:lnTo>
                  <a:lnTo>
                    <a:pt x="818" y="5"/>
                  </a:lnTo>
                  <a:lnTo>
                    <a:pt x="819" y="3"/>
                  </a:lnTo>
                  <a:lnTo>
                    <a:pt x="820" y="2"/>
                  </a:lnTo>
                  <a:lnTo>
                    <a:pt x="821" y="1"/>
                  </a:lnTo>
                  <a:lnTo>
                    <a:pt x="822" y="0"/>
                  </a:lnTo>
                  <a:lnTo>
                    <a:pt x="823" y="0"/>
                  </a:lnTo>
                  <a:lnTo>
                    <a:pt x="824" y="0"/>
                  </a:lnTo>
                  <a:lnTo>
                    <a:pt x="825" y="0"/>
                  </a:lnTo>
                  <a:lnTo>
                    <a:pt x="826" y="1"/>
                  </a:lnTo>
                  <a:lnTo>
                    <a:pt x="827" y="2"/>
                  </a:lnTo>
                  <a:lnTo>
                    <a:pt x="828" y="3"/>
                  </a:lnTo>
                  <a:lnTo>
                    <a:pt x="829" y="3"/>
                  </a:lnTo>
                  <a:lnTo>
                    <a:pt x="829" y="5"/>
                  </a:lnTo>
                  <a:lnTo>
                    <a:pt x="831" y="7"/>
                  </a:lnTo>
                  <a:lnTo>
                    <a:pt x="832" y="7"/>
                  </a:lnTo>
                  <a:lnTo>
                    <a:pt x="833" y="10"/>
                  </a:lnTo>
                  <a:lnTo>
                    <a:pt x="834" y="10"/>
                  </a:lnTo>
                  <a:lnTo>
                    <a:pt x="835" y="10"/>
                  </a:lnTo>
                  <a:lnTo>
                    <a:pt x="836" y="13"/>
                  </a:lnTo>
                  <a:lnTo>
                    <a:pt x="837" y="13"/>
                  </a:lnTo>
                  <a:lnTo>
                    <a:pt x="837" y="14"/>
                  </a:lnTo>
                  <a:lnTo>
                    <a:pt x="839" y="17"/>
                  </a:lnTo>
                  <a:lnTo>
                    <a:pt x="839" y="19"/>
                  </a:lnTo>
                  <a:lnTo>
                    <a:pt x="840" y="20"/>
                  </a:lnTo>
                  <a:lnTo>
                    <a:pt x="841" y="21"/>
                  </a:lnTo>
                  <a:lnTo>
                    <a:pt x="842" y="21"/>
                  </a:lnTo>
                  <a:lnTo>
                    <a:pt x="842" y="23"/>
                  </a:lnTo>
                  <a:lnTo>
                    <a:pt x="844" y="25"/>
                  </a:lnTo>
                  <a:lnTo>
                    <a:pt x="844" y="26"/>
                  </a:lnTo>
                  <a:lnTo>
                    <a:pt x="845" y="26"/>
                  </a:lnTo>
                  <a:lnTo>
                    <a:pt x="846" y="29"/>
                  </a:lnTo>
                  <a:lnTo>
                    <a:pt x="847" y="31"/>
                  </a:lnTo>
                  <a:lnTo>
                    <a:pt x="848" y="33"/>
                  </a:lnTo>
                  <a:lnTo>
                    <a:pt x="849" y="36"/>
                  </a:lnTo>
                  <a:lnTo>
                    <a:pt x="850" y="37"/>
                  </a:lnTo>
                  <a:lnTo>
                    <a:pt x="852" y="40"/>
                  </a:lnTo>
                  <a:lnTo>
                    <a:pt x="852" y="42"/>
                  </a:lnTo>
                  <a:lnTo>
                    <a:pt x="853" y="43"/>
                  </a:lnTo>
                  <a:lnTo>
                    <a:pt x="854" y="47"/>
                  </a:lnTo>
                  <a:lnTo>
                    <a:pt x="855" y="49"/>
                  </a:lnTo>
                  <a:lnTo>
                    <a:pt x="856" y="50"/>
                  </a:lnTo>
                  <a:lnTo>
                    <a:pt x="857" y="51"/>
                  </a:lnTo>
                  <a:lnTo>
                    <a:pt x="858" y="53"/>
                  </a:lnTo>
                  <a:lnTo>
                    <a:pt x="858" y="54"/>
                  </a:lnTo>
                  <a:lnTo>
                    <a:pt x="860" y="57"/>
                  </a:lnTo>
                  <a:lnTo>
                    <a:pt x="860" y="58"/>
                  </a:lnTo>
                  <a:lnTo>
                    <a:pt x="861" y="60"/>
                  </a:lnTo>
                  <a:lnTo>
                    <a:pt x="862" y="64"/>
                  </a:lnTo>
                  <a:lnTo>
                    <a:pt x="863" y="66"/>
                  </a:lnTo>
                  <a:lnTo>
                    <a:pt x="863" y="67"/>
                  </a:lnTo>
                  <a:lnTo>
                    <a:pt x="864" y="68"/>
                  </a:lnTo>
                  <a:lnTo>
                    <a:pt x="865" y="70"/>
                  </a:lnTo>
                  <a:lnTo>
                    <a:pt x="866" y="72"/>
                  </a:lnTo>
                  <a:lnTo>
                    <a:pt x="867" y="74"/>
                  </a:lnTo>
                  <a:lnTo>
                    <a:pt x="868" y="74"/>
                  </a:lnTo>
                  <a:lnTo>
                    <a:pt x="869" y="76"/>
                  </a:lnTo>
                  <a:lnTo>
                    <a:pt x="871" y="77"/>
                  </a:lnTo>
                  <a:lnTo>
                    <a:pt x="871" y="79"/>
                  </a:lnTo>
                  <a:lnTo>
                    <a:pt x="873" y="83"/>
                  </a:lnTo>
                  <a:lnTo>
                    <a:pt x="874" y="83"/>
                  </a:lnTo>
                  <a:lnTo>
                    <a:pt x="875" y="86"/>
                  </a:lnTo>
                  <a:lnTo>
                    <a:pt x="876" y="87"/>
                  </a:lnTo>
                  <a:lnTo>
                    <a:pt x="877" y="89"/>
                  </a:lnTo>
                  <a:lnTo>
                    <a:pt x="877" y="90"/>
                  </a:lnTo>
                  <a:lnTo>
                    <a:pt x="879" y="92"/>
                  </a:lnTo>
                  <a:lnTo>
                    <a:pt x="879" y="94"/>
                  </a:lnTo>
                  <a:lnTo>
                    <a:pt x="881" y="97"/>
                  </a:lnTo>
                  <a:lnTo>
                    <a:pt x="882" y="98"/>
                  </a:lnTo>
                  <a:lnTo>
                    <a:pt x="883" y="101"/>
                  </a:lnTo>
                  <a:lnTo>
                    <a:pt x="884" y="101"/>
                  </a:lnTo>
                  <a:lnTo>
                    <a:pt x="884" y="103"/>
                  </a:lnTo>
                  <a:lnTo>
                    <a:pt x="886" y="106"/>
                  </a:lnTo>
                  <a:lnTo>
                    <a:pt x="887" y="107"/>
                  </a:lnTo>
                  <a:lnTo>
                    <a:pt x="888" y="110"/>
                  </a:lnTo>
                  <a:lnTo>
                    <a:pt x="889" y="112"/>
                  </a:lnTo>
                  <a:lnTo>
                    <a:pt x="890" y="113"/>
                  </a:lnTo>
                  <a:lnTo>
                    <a:pt x="891" y="116"/>
                  </a:lnTo>
                  <a:lnTo>
                    <a:pt x="892" y="116"/>
                  </a:lnTo>
                  <a:lnTo>
                    <a:pt x="893" y="117"/>
                  </a:lnTo>
                  <a:lnTo>
                    <a:pt x="894" y="118"/>
                  </a:lnTo>
                  <a:lnTo>
                    <a:pt x="895" y="118"/>
                  </a:lnTo>
                  <a:lnTo>
                    <a:pt x="896" y="121"/>
                  </a:lnTo>
                  <a:lnTo>
                    <a:pt x="897" y="122"/>
                  </a:lnTo>
                  <a:lnTo>
                    <a:pt x="898" y="122"/>
                  </a:lnTo>
                  <a:lnTo>
                    <a:pt x="899" y="124"/>
                  </a:lnTo>
                  <a:lnTo>
                    <a:pt x="900" y="126"/>
                  </a:lnTo>
                  <a:lnTo>
                    <a:pt x="901" y="127"/>
                  </a:lnTo>
                  <a:lnTo>
                    <a:pt x="902" y="127"/>
                  </a:lnTo>
                  <a:lnTo>
                    <a:pt x="903" y="129"/>
                  </a:lnTo>
                  <a:lnTo>
                    <a:pt x="905" y="129"/>
                  </a:lnTo>
                  <a:lnTo>
                    <a:pt x="907" y="130"/>
                  </a:lnTo>
                  <a:lnTo>
                    <a:pt x="908" y="130"/>
                  </a:lnTo>
                  <a:lnTo>
                    <a:pt x="909" y="131"/>
                  </a:lnTo>
                  <a:lnTo>
                    <a:pt x="910" y="131"/>
                  </a:lnTo>
                  <a:lnTo>
                    <a:pt x="911" y="131"/>
                  </a:lnTo>
                  <a:lnTo>
                    <a:pt x="912" y="133"/>
                  </a:lnTo>
                  <a:lnTo>
                    <a:pt x="913" y="133"/>
                  </a:lnTo>
                  <a:lnTo>
                    <a:pt x="914" y="135"/>
                  </a:lnTo>
                  <a:lnTo>
                    <a:pt x="915" y="136"/>
                  </a:lnTo>
                  <a:lnTo>
                    <a:pt x="916" y="138"/>
                  </a:lnTo>
                  <a:lnTo>
                    <a:pt x="917" y="139"/>
                  </a:lnTo>
                  <a:lnTo>
                    <a:pt x="918" y="139"/>
                  </a:lnTo>
                  <a:lnTo>
                    <a:pt x="919" y="140"/>
                  </a:lnTo>
                  <a:lnTo>
                    <a:pt x="920" y="140"/>
                  </a:lnTo>
                  <a:lnTo>
                    <a:pt x="921" y="140"/>
                  </a:lnTo>
                  <a:lnTo>
                    <a:pt x="922" y="140"/>
                  </a:lnTo>
                  <a:lnTo>
                    <a:pt x="923" y="140"/>
                  </a:lnTo>
                  <a:lnTo>
                    <a:pt x="924" y="140"/>
                  </a:lnTo>
                  <a:lnTo>
                    <a:pt x="925" y="140"/>
                  </a:lnTo>
                  <a:lnTo>
                    <a:pt x="926" y="140"/>
                  </a:lnTo>
                  <a:lnTo>
                    <a:pt x="928" y="139"/>
                  </a:lnTo>
                  <a:lnTo>
                    <a:pt x="929" y="140"/>
                  </a:lnTo>
                  <a:lnTo>
                    <a:pt x="930" y="139"/>
                  </a:lnTo>
                  <a:lnTo>
                    <a:pt x="931" y="139"/>
                  </a:lnTo>
                  <a:lnTo>
                    <a:pt x="932" y="140"/>
                  </a:lnTo>
                  <a:lnTo>
                    <a:pt x="933" y="139"/>
                  </a:lnTo>
                  <a:lnTo>
                    <a:pt x="934" y="139"/>
                  </a:lnTo>
                  <a:lnTo>
                    <a:pt x="934" y="137"/>
                  </a:lnTo>
                  <a:lnTo>
                    <a:pt x="935" y="138"/>
                  </a:lnTo>
                  <a:lnTo>
                    <a:pt x="936" y="136"/>
                  </a:lnTo>
                  <a:lnTo>
                    <a:pt x="937" y="136"/>
                  </a:lnTo>
                  <a:lnTo>
                    <a:pt x="938" y="136"/>
                  </a:lnTo>
                  <a:lnTo>
                    <a:pt x="939" y="136"/>
                  </a:lnTo>
                  <a:lnTo>
                    <a:pt x="940" y="136"/>
                  </a:lnTo>
                  <a:lnTo>
                    <a:pt x="941" y="134"/>
                  </a:lnTo>
                  <a:lnTo>
                    <a:pt x="942" y="134"/>
                  </a:lnTo>
                  <a:lnTo>
                    <a:pt x="942" y="135"/>
                  </a:lnTo>
                  <a:lnTo>
                    <a:pt x="943" y="134"/>
                  </a:lnTo>
                  <a:lnTo>
                    <a:pt x="944" y="133"/>
                  </a:lnTo>
                  <a:lnTo>
                    <a:pt x="945" y="133"/>
                  </a:lnTo>
                  <a:lnTo>
                    <a:pt x="946" y="130"/>
                  </a:lnTo>
                  <a:lnTo>
                    <a:pt x="947" y="130"/>
                  </a:lnTo>
                  <a:lnTo>
                    <a:pt x="949" y="128"/>
                  </a:lnTo>
                  <a:lnTo>
                    <a:pt x="949" y="127"/>
                  </a:lnTo>
                  <a:lnTo>
                    <a:pt x="950" y="126"/>
                  </a:lnTo>
                  <a:lnTo>
                    <a:pt x="951" y="125"/>
                  </a:lnTo>
                  <a:lnTo>
                    <a:pt x="952" y="126"/>
                  </a:lnTo>
                  <a:lnTo>
                    <a:pt x="953" y="125"/>
                  </a:lnTo>
                  <a:lnTo>
                    <a:pt x="953" y="123"/>
                  </a:lnTo>
                  <a:lnTo>
                    <a:pt x="955" y="124"/>
                  </a:lnTo>
                  <a:lnTo>
                    <a:pt x="955" y="123"/>
                  </a:lnTo>
                  <a:lnTo>
                    <a:pt x="957" y="125"/>
                  </a:lnTo>
                  <a:lnTo>
                    <a:pt x="958" y="124"/>
                  </a:lnTo>
                  <a:lnTo>
                    <a:pt x="959" y="123"/>
                  </a:lnTo>
                  <a:lnTo>
                    <a:pt x="960" y="123"/>
                  </a:lnTo>
                  <a:lnTo>
                    <a:pt x="961" y="122"/>
                  </a:lnTo>
                  <a:lnTo>
                    <a:pt x="962" y="121"/>
                  </a:lnTo>
                  <a:lnTo>
                    <a:pt x="963" y="120"/>
                  </a:lnTo>
                  <a:lnTo>
                    <a:pt x="964" y="119"/>
                  </a:lnTo>
                  <a:lnTo>
                    <a:pt x="965" y="118"/>
                  </a:lnTo>
                  <a:lnTo>
                    <a:pt x="966" y="119"/>
                  </a:lnTo>
                  <a:lnTo>
                    <a:pt x="967" y="117"/>
                  </a:lnTo>
                  <a:lnTo>
                    <a:pt x="968" y="117"/>
                  </a:lnTo>
                  <a:lnTo>
                    <a:pt x="968" y="118"/>
                  </a:lnTo>
                  <a:lnTo>
                    <a:pt x="969" y="117"/>
                  </a:lnTo>
                  <a:lnTo>
                    <a:pt x="970" y="117"/>
                  </a:lnTo>
                  <a:lnTo>
                    <a:pt x="971" y="117"/>
                  </a:lnTo>
                  <a:lnTo>
                    <a:pt x="972" y="118"/>
                  </a:lnTo>
                  <a:lnTo>
                    <a:pt x="973" y="117"/>
                  </a:lnTo>
                  <a:lnTo>
                    <a:pt x="974" y="117"/>
                  </a:lnTo>
                  <a:lnTo>
                    <a:pt x="975" y="116"/>
                  </a:lnTo>
                  <a:lnTo>
                    <a:pt x="976" y="116"/>
                  </a:lnTo>
                  <a:lnTo>
                    <a:pt x="978" y="115"/>
                  </a:lnTo>
                  <a:lnTo>
                    <a:pt x="978" y="114"/>
                  </a:lnTo>
                  <a:lnTo>
                    <a:pt x="979" y="114"/>
                  </a:lnTo>
                  <a:lnTo>
                    <a:pt x="981" y="115"/>
                  </a:lnTo>
                  <a:lnTo>
                    <a:pt x="982" y="115"/>
                  </a:lnTo>
                  <a:lnTo>
                    <a:pt x="982" y="114"/>
                  </a:lnTo>
                  <a:lnTo>
                    <a:pt x="984" y="114"/>
                  </a:lnTo>
                  <a:lnTo>
                    <a:pt x="984" y="113"/>
                  </a:lnTo>
                  <a:lnTo>
                    <a:pt x="985" y="113"/>
                  </a:lnTo>
                  <a:lnTo>
                    <a:pt x="986" y="113"/>
                  </a:lnTo>
                  <a:lnTo>
                    <a:pt x="987" y="112"/>
                  </a:lnTo>
                  <a:lnTo>
                    <a:pt x="988" y="113"/>
                  </a:lnTo>
                  <a:lnTo>
                    <a:pt x="989" y="113"/>
                  </a:lnTo>
                  <a:lnTo>
                    <a:pt x="990" y="113"/>
                  </a:lnTo>
                  <a:lnTo>
                    <a:pt x="991" y="113"/>
                  </a:lnTo>
                  <a:lnTo>
                    <a:pt x="992" y="113"/>
                  </a:lnTo>
                  <a:lnTo>
                    <a:pt x="994" y="112"/>
                  </a:lnTo>
                  <a:lnTo>
                    <a:pt x="995" y="111"/>
                  </a:lnTo>
                  <a:lnTo>
                    <a:pt x="997" y="111"/>
                  </a:lnTo>
                  <a:lnTo>
                    <a:pt x="997" y="110"/>
                  </a:lnTo>
                  <a:lnTo>
                    <a:pt x="998" y="110"/>
                  </a:lnTo>
                  <a:lnTo>
                    <a:pt x="999" y="110"/>
                  </a:lnTo>
                  <a:lnTo>
                    <a:pt x="1000" y="109"/>
                  </a:lnTo>
                  <a:lnTo>
                    <a:pt x="1001" y="110"/>
                  </a:lnTo>
                  <a:lnTo>
                    <a:pt x="1002" y="110"/>
                  </a:lnTo>
                  <a:lnTo>
                    <a:pt x="1003" y="110"/>
                  </a:lnTo>
                  <a:lnTo>
                    <a:pt x="1003" y="109"/>
                  </a:lnTo>
                  <a:lnTo>
                    <a:pt x="1005" y="110"/>
                  </a:lnTo>
                  <a:lnTo>
                    <a:pt x="1007" y="109"/>
                  </a:lnTo>
                  <a:lnTo>
                    <a:pt x="1008" y="110"/>
                  </a:lnTo>
                  <a:lnTo>
                    <a:pt x="1010" y="110"/>
                  </a:lnTo>
                  <a:lnTo>
                    <a:pt x="1010" y="109"/>
                  </a:lnTo>
                  <a:lnTo>
                    <a:pt x="1012" y="110"/>
                  </a:lnTo>
                  <a:lnTo>
                    <a:pt x="1013" y="110"/>
                  </a:lnTo>
                  <a:lnTo>
                    <a:pt x="1015" y="109"/>
                  </a:lnTo>
                  <a:lnTo>
                    <a:pt x="1016" y="109"/>
                  </a:lnTo>
                  <a:lnTo>
                    <a:pt x="1018" y="109"/>
                  </a:lnTo>
                  <a:lnTo>
                    <a:pt x="1020" y="109"/>
                  </a:lnTo>
                  <a:lnTo>
                    <a:pt x="1021" y="109"/>
                  </a:lnTo>
                  <a:lnTo>
                    <a:pt x="1023" y="110"/>
                  </a:lnTo>
                  <a:lnTo>
                    <a:pt x="1024" y="110"/>
                  </a:lnTo>
                  <a:lnTo>
                    <a:pt x="1024" y="109"/>
                  </a:lnTo>
                  <a:lnTo>
                    <a:pt x="1026" y="109"/>
                  </a:lnTo>
                  <a:lnTo>
                    <a:pt x="1026" y="108"/>
                  </a:lnTo>
                  <a:lnTo>
                    <a:pt x="1027" y="109"/>
                  </a:lnTo>
                  <a:lnTo>
                    <a:pt x="1028" y="109"/>
                  </a:lnTo>
                  <a:lnTo>
                    <a:pt x="1029" y="110"/>
                  </a:lnTo>
                  <a:lnTo>
                    <a:pt x="1031" y="109"/>
                  </a:lnTo>
                  <a:lnTo>
                    <a:pt x="1032" y="110"/>
                  </a:lnTo>
                  <a:lnTo>
                    <a:pt x="1033" y="109"/>
                  </a:lnTo>
                  <a:lnTo>
                    <a:pt x="1034" y="110"/>
                  </a:lnTo>
                  <a:lnTo>
                    <a:pt x="1036" y="110"/>
                  </a:lnTo>
                  <a:lnTo>
                    <a:pt x="1037" y="110"/>
                  </a:lnTo>
                  <a:lnTo>
                    <a:pt x="1039" y="112"/>
                  </a:lnTo>
                  <a:lnTo>
                    <a:pt x="1041" y="111"/>
                  </a:lnTo>
                  <a:lnTo>
                    <a:pt x="1042" y="111"/>
                  </a:lnTo>
                  <a:lnTo>
                    <a:pt x="1043" y="112"/>
                  </a:lnTo>
                  <a:lnTo>
                    <a:pt x="1044" y="112"/>
                  </a:lnTo>
                  <a:lnTo>
                    <a:pt x="1045" y="112"/>
                  </a:lnTo>
                  <a:lnTo>
                    <a:pt x="1045" y="113"/>
                  </a:lnTo>
                  <a:lnTo>
                    <a:pt x="1047" y="113"/>
                  </a:lnTo>
                  <a:lnTo>
                    <a:pt x="1049" y="113"/>
                  </a:lnTo>
                  <a:lnTo>
                    <a:pt x="1050" y="113"/>
                  </a:lnTo>
                  <a:lnTo>
                    <a:pt x="1052" y="113"/>
                  </a:lnTo>
                  <a:lnTo>
                    <a:pt x="1054" y="113"/>
                  </a:lnTo>
                  <a:lnTo>
                    <a:pt x="1055" y="113"/>
                  </a:lnTo>
                  <a:lnTo>
                    <a:pt x="1057" y="113"/>
                  </a:lnTo>
                  <a:lnTo>
                    <a:pt x="1058" y="113"/>
                  </a:lnTo>
                  <a:lnTo>
                    <a:pt x="1060" y="113"/>
                  </a:lnTo>
                  <a:lnTo>
                    <a:pt x="1062" y="114"/>
                  </a:lnTo>
                  <a:lnTo>
                    <a:pt x="1063" y="114"/>
                  </a:lnTo>
                  <a:lnTo>
                    <a:pt x="1064" y="115"/>
                  </a:lnTo>
                  <a:lnTo>
                    <a:pt x="1065" y="114"/>
                  </a:lnTo>
                  <a:lnTo>
                    <a:pt x="1066" y="114"/>
                  </a:lnTo>
                  <a:lnTo>
                    <a:pt x="1066" y="115"/>
                  </a:lnTo>
                  <a:lnTo>
                    <a:pt x="1068" y="114"/>
                  </a:lnTo>
                  <a:lnTo>
                    <a:pt x="1069" y="115"/>
                  </a:lnTo>
                  <a:lnTo>
                    <a:pt x="1070" y="115"/>
                  </a:lnTo>
                  <a:lnTo>
                    <a:pt x="1071" y="115"/>
                  </a:lnTo>
                  <a:lnTo>
                    <a:pt x="1073" y="115"/>
                  </a:lnTo>
                  <a:lnTo>
                    <a:pt x="1075" y="115"/>
                  </a:lnTo>
                  <a:lnTo>
                    <a:pt x="1076" y="115"/>
                  </a:lnTo>
                  <a:lnTo>
                    <a:pt x="1077" y="117"/>
                  </a:lnTo>
                  <a:lnTo>
                    <a:pt x="1078" y="117"/>
                  </a:lnTo>
                  <a:lnTo>
                    <a:pt x="1079" y="117"/>
                  </a:lnTo>
                  <a:lnTo>
                    <a:pt x="1081" y="117"/>
                  </a:lnTo>
                  <a:lnTo>
                    <a:pt x="1083" y="116"/>
                  </a:lnTo>
                  <a:lnTo>
                    <a:pt x="1084" y="116"/>
                  </a:lnTo>
                  <a:lnTo>
                    <a:pt x="1085" y="117"/>
                  </a:lnTo>
                  <a:lnTo>
                    <a:pt x="1086" y="117"/>
                  </a:lnTo>
                  <a:lnTo>
                    <a:pt x="1087" y="117"/>
                  </a:lnTo>
                  <a:lnTo>
                    <a:pt x="1088" y="116"/>
                  </a:lnTo>
                  <a:lnTo>
                    <a:pt x="1089" y="116"/>
                  </a:lnTo>
                  <a:lnTo>
                    <a:pt x="1089" y="117"/>
                  </a:lnTo>
                  <a:lnTo>
                    <a:pt x="1091" y="116"/>
                  </a:lnTo>
                  <a:lnTo>
                    <a:pt x="1092" y="116"/>
                  </a:lnTo>
                  <a:lnTo>
                    <a:pt x="1092" y="117"/>
                  </a:lnTo>
                  <a:lnTo>
                    <a:pt x="1094" y="116"/>
                  </a:lnTo>
                  <a:lnTo>
                    <a:pt x="1094" y="117"/>
                  </a:lnTo>
                  <a:lnTo>
                    <a:pt x="1095" y="116"/>
                  </a:lnTo>
                  <a:lnTo>
                    <a:pt x="1096" y="117"/>
                  </a:lnTo>
                  <a:lnTo>
                    <a:pt x="1097" y="116"/>
                  </a:lnTo>
                  <a:lnTo>
                    <a:pt x="1099" y="117"/>
                  </a:lnTo>
                  <a:lnTo>
                    <a:pt x="1100" y="116"/>
                  </a:lnTo>
                  <a:lnTo>
                    <a:pt x="1101" y="117"/>
                  </a:lnTo>
                  <a:lnTo>
                    <a:pt x="1102" y="116"/>
                  </a:lnTo>
                  <a:lnTo>
                    <a:pt x="1102" y="117"/>
                  </a:lnTo>
                  <a:lnTo>
                    <a:pt x="1103" y="117"/>
                  </a:lnTo>
                  <a:lnTo>
                    <a:pt x="1104" y="117"/>
                  </a:lnTo>
                  <a:lnTo>
                    <a:pt x="1105" y="117"/>
                  </a:lnTo>
                  <a:lnTo>
                    <a:pt x="1106" y="116"/>
                  </a:lnTo>
                  <a:lnTo>
                    <a:pt x="1107" y="116"/>
                  </a:lnTo>
                  <a:lnTo>
                    <a:pt x="1108" y="117"/>
                  </a:lnTo>
                  <a:lnTo>
                    <a:pt x="1108" y="116"/>
                  </a:lnTo>
                  <a:lnTo>
                    <a:pt x="1110" y="117"/>
                  </a:lnTo>
                  <a:lnTo>
                    <a:pt x="1112" y="116"/>
                  </a:lnTo>
                  <a:lnTo>
                    <a:pt x="1112" y="117"/>
                  </a:lnTo>
                  <a:lnTo>
                    <a:pt x="1113" y="117"/>
                  </a:lnTo>
                  <a:lnTo>
                    <a:pt x="1115" y="117"/>
                  </a:lnTo>
                  <a:lnTo>
                    <a:pt x="1115" y="118"/>
                  </a:lnTo>
                  <a:lnTo>
                    <a:pt x="1117" y="117"/>
                  </a:lnTo>
                  <a:lnTo>
                    <a:pt x="1118" y="117"/>
                  </a:lnTo>
                  <a:lnTo>
                    <a:pt x="1119" y="118"/>
                  </a:lnTo>
                  <a:lnTo>
                    <a:pt x="1120" y="117"/>
                  </a:lnTo>
                  <a:lnTo>
                    <a:pt x="1121" y="117"/>
                  </a:lnTo>
                  <a:lnTo>
                    <a:pt x="1122" y="118"/>
                  </a:lnTo>
                  <a:lnTo>
                    <a:pt x="1123" y="117"/>
                  </a:lnTo>
                  <a:lnTo>
                    <a:pt x="1124" y="118"/>
                  </a:lnTo>
                  <a:lnTo>
                    <a:pt x="1125" y="117"/>
                  </a:lnTo>
                  <a:lnTo>
                    <a:pt x="1126" y="117"/>
                  </a:lnTo>
                  <a:lnTo>
                    <a:pt x="1127" y="118"/>
                  </a:lnTo>
                  <a:lnTo>
                    <a:pt x="1128" y="117"/>
                  </a:lnTo>
                  <a:lnTo>
                    <a:pt x="1129" y="118"/>
                  </a:lnTo>
                  <a:lnTo>
                    <a:pt x="1129" y="119"/>
                  </a:lnTo>
                  <a:lnTo>
                    <a:pt x="1131" y="118"/>
                  </a:lnTo>
                  <a:lnTo>
                    <a:pt x="1131" y="117"/>
                  </a:lnTo>
                  <a:lnTo>
                    <a:pt x="1133" y="119"/>
                  </a:lnTo>
                  <a:lnTo>
                    <a:pt x="1133" y="118"/>
                  </a:lnTo>
                  <a:lnTo>
                    <a:pt x="1134" y="119"/>
                  </a:lnTo>
                  <a:lnTo>
                    <a:pt x="1134" y="118"/>
                  </a:lnTo>
                  <a:lnTo>
                    <a:pt x="1136" y="120"/>
                  </a:lnTo>
                  <a:lnTo>
                    <a:pt x="1138" y="118"/>
                  </a:lnTo>
                  <a:lnTo>
                    <a:pt x="1138" y="119"/>
                  </a:lnTo>
                  <a:lnTo>
                    <a:pt x="1139" y="120"/>
                  </a:lnTo>
                  <a:lnTo>
                    <a:pt x="1140" y="119"/>
                  </a:lnTo>
                  <a:lnTo>
                    <a:pt x="1141" y="119"/>
                  </a:lnTo>
                  <a:lnTo>
                    <a:pt x="1142" y="120"/>
                  </a:lnTo>
                  <a:lnTo>
                    <a:pt x="1143" y="118"/>
                  </a:lnTo>
                  <a:lnTo>
                    <a:pt x="1144" y="120"/>
                  </a:lnTo>
                  <a:lnTo>
                    <a:pt x="1145" y="119"/>
                  </a:lnTo>
                  <a:lnTo>
                    <a:pt x="1146" y="119"/>
                  </a:lnTo>
                  <a:lnTo>
                    <a:pt x="1147" y="120"/>
                  </a:lnTo>
                  <a:lnTo>
                    <a:pt x="1148" y="119"/>
                  </a:lnTo>
                  <a:lnTo>
                    <a:pt x="1149" y="119"/>
                  </a:lnTo>
                  <a:lnTo>
                    <a:pt x="1150" y="119"/>
                  </a:lnTo>
                  <a:lnTo>
                    <a:pt x="1150" y="120"/>
                  </a:lnTo>
                  <a:lnTo>
                    <a:pt x="1152" y="120"/>
                  </a:lnTo>
                  <a:lnTo>
                    <a:pt x="1154" y="119"/>
                  </a:lnTo>
                  <a:lnTo>
                    <a:pt x="1155" y="120"/>
                  </a:lnTo>
                  <a:lnTo>
                    <a:pt x="1156" y="121"/>
                  </a:lnTo>
                  <a:lnTo>
                    <a:pt x="1157" y="121"/>
                  </a:lnTo>
                  <a:lnTo>
                    <a:pt x="1157" y="120"/>
                  </a:lnTo>
                  <a:lnTo>
                    <a:pt x="1158" y="120"/>
                  </a:lnTo>
                  <a:lnTo>
                    <a:pt x="1159" y="121"/>
                  </a:lnTo>
                  <a:lnTo>
                    <a:pt x="1160" y="121"/>
                  </a:lnTo>
                  <a:lnTo>
                    <a:pt x="1161" y="120"/>
                  </a:lnTo>
                  <a:lnTo>
                    <a:pt x="1162" y="120"/>
                  </a:lnTo>
                  <a:lnTo>
                    <a:pt x="1163" y="120"/>
                  </a:lnTo>
                  <a:lnTo>
                    <a:pt x="1163" y="122"/>
                  </a:lnTo>
                  <a:lnTo>
                    <a:pt x="1165" y="120"/>
                  </a:lnTo>
                  <a:lnTo>
                    <a:pt x="1165" y="121"/>
                  </a:lnTo>
                  <a:lnTo>
                    <a:pt x="1166" y="120"/>
                  </a:lnTo>
                  <a:lnTo>
                    <a:pt x="1167" y="120"/>
                  </a:lnTo>
                  <a:lnTo>
                    <a:pt x="1168" y="121"/>
                  </a:lnTo>
                  <a:lnTo>
                    <a:pt x="1169" y="120"/>
                  </a:lnTo>
                  <a:lnTo>
                    <a:pt x="1170" y="121"/>
                  </a:lnTo>
                  <a:lnTo>
                    <a:pt x="1171" y="120"/>
                  </a:lnTo>
                  <a:lnTo>
                    <a:pt x="1171" y="121"/>
                  </a:lnTo>
                  <a:lnTo>
                    <a:pt x="1173" y="120"/>
                  </a:lnTo>
                  <a:lnTo>
                    <a:pt x="1173" y="122"/>
                  </a:lnTo>
                  <a:lnTo>
                    <a:pt x="1175" y="121"/>
                  </a:lnTo>
                  <a:lnTo>
                    <a:pt x="1175" y="120"/>
                  </a:lnTo>
                  <a:lnTo>
                    <a:pt x="1176" y="120"/>
                  </a:lnTo>
                  <a:lnTo>
                    <a:pt x="1176" y="122"/>
                  </a:lnTo>
                  <a:lnTo>
                    <a:pt x="1178" y="121"/>
                  </a:lnTo>
                  <a:lnTo>
                    <a:pt x="1178" y="120"/>
                  </a:lnTo>
                  <a:lnTo>
                    <a:pt x="1180" y="122"/>
                  </a:lnTo>
                  <a:lnTo>
                    <a:pt x="1181" y="121"/>
                  </a:lnTo>
                  <a:lnTo>
                    <a:pt x="1182" y="122"/>
                  </a:lnTo>
                  <a:lnTo>
                    <a:pt x="1183" y="122"/>
                  </a:lnTo>
                  <a:lnTo>
                    <a:pt x="1184" y="122"/>
                  </a:lnTo>
                  <a:lnTo>
                    <a:pt x="1185" y="123"/>
                  </a:lnTo>
                  <a:lnTo>
                    <a:pt x="1186" y="123"/>
                  </a:lnTo>
                  <a:lnTo>
                    <a:pt x="1188" y="123"/>
                  </a:lnTo>
                  <a:lnTo>
                    <a:pt x="1189" y="123"/>
                  </a:lnTo>
                  <a:lnTo>
                    <a:pt x="1191" y="123"/>
                  </a:lnTo>
                  <a:lnTo>
                    <a:pt x="1192" y="123"/>
                  </a:lnTo>
                  <a:lnTo>
                    <a:pt x="1194" y="123"/>
                  </a:lnTo>
                  <a:lnTo>
                    <a:pt x="1196" y="123"/>
                  </a:lnTo>
                  <a:lnTo>
                    <a:pt x="1197" y="123"/>
                  </a:lnTo>
                  <a:lnTo>
                    <a:pt x="1199" y="123"/>
                  </a:lnTo>
                  <a:lnTo>
                    <a:pt x="1201" y="123"/>
                  </a:lnTo>
                  <a:lnTo>
                    <a:pt x="1202" y="123"/>
                  </a:lnTo>
                  <a:lnTo>
                    <a:pt x="1203" y="124"/>
                  </a:lnTo>
                  <a:lnTo>
                    <a:pt x="1204" y="124"/>
                  </a:lnTo>
                  <a:lnTo>
                    <a:pt x="1205" y="124"/>
                  </a:lnTo>
                  <a:lnTo>
                    <a:pt x="1205" y="123"/>
                  </a:lnTo>
                  <a:lnTo>
                    <a:pt x="1207" y="124"/>
                  </a:lnTo>
                  <a:lnTo>
                    <a:pt x="1208" y="123"/>
                  </a:lnTo>
                  <a:lnTo>
                    <a:pt x="1209" y="124"/>
                  </a:lnTo>
                  <a:lnTo>
                    <a:pt x="1210" y="124"/>
                  </a:lnTo>
                  <a:lnTo>
                    <a:pt x="1212" y="123"/>
                  </a:lnTo>
                  <a:lnTo>
                    <a:pt x="1213" y="123"/>
                  </a:lnTo>
                  <a:lnTo>
                    <a:pt x="1213" y="124"/>
                  </a:lnTo>
                  <a:lnTo>
                    <a:pt x="1215" y="124"/>
                  </a:lnTo>
                  <a:lnTo>
                    <a:pt x="1215" y="125"/>
                  </a:lnTo>
                  <a:lnTo>
                    <a:pt x="1217" y="124"/>
                  </a:lnTo>
                  <a:lnTo>
                    <a:pt x="1218" y="125"/>
                  </a:lnTo>
                  <a:lnTo>
                    <a:pt x="1219" y="124"/>
                  </a:lnTo>
                  <a:lnTo>
                    <a:pt x="1220" y="125"/>
                  </a:lnTo>
                  <a:lnTo>
                    <a:pt x="1221" y="124"/>
                  </a:lnTo>
                  <a:lnTo>
                    <a:pt x="1222" y="125"/>
                  </a:lnTo>
                  <a:lnTo>
                    <a:pt x="1223" y="125"/>
                  </a:lnTo>
                  <a:lnTo>
                    <a:pt x="1224" y="126"/>
                  </a:lnTo>
                  <a:lnTo>
                    <a:pt x="1225" y="125"/>
                  </a:lnTo>
                  <a:lnTo>
                    <a:pt x="1226" y="125"/>
                  </a:lnTo>
                  <a:lnTo>
                    <a:pt x="1227" y="126"/>
                  </a:lnTo>
                  <a:lnTo>
                    <a:pt x="1228" y="126"/>
                  </a:lnTo>
                  <a:lnTo>
                    <a:pt x="1229" y="127"/>
                  </a:lnTo>
                  <a:lnTo>
                    <a:pt x="1230" y="126"/>
                  </a:lnTo>
                  <a:lnTo>
                    <a:pt x="1231" y="126"/>
                  </a:lnTo>
                  <a:lnTo>
                    <a:pt x="1232" y="127"/>
                  </a:lnTo>
                  <a:lnTo>
                    <a:pt x="1233" y="127"/>
                  </a:lnTo>
                  <a:lnTo>
                    <a:pt x="1234" y="126"/>
                  </a:lnTo>
                  <a:lnTo>
                    <a:pt x="1235" y="127"/>
                  </a:lnTo>
                  <a:lnTo>
                    <a:pt x="1236" y="127"/>
                  </a:lnTo>
                  <a:lnTo>
                    <a:pt x="1238" y="127"/>
                  </a:lnTo>
                  <a:lnTo>
                    <a:pt x="1239" y="127"/>
                  </a:lnTo>
                  <a:lnTo>
                    <a:pt x="1241" y="127"/>
                  </a:lnTo>
                  <a:lnTo>
                    <a:pt x="1242" y="127"/>
                  </a:lnTo>
                  <a:lnTo>
                    <a:pt x="1243" y="127"/>
                  </a:lnTo>
                  <a:lnTo>
                    <a:pt x="1244" y="127"/>
                  </a:lnTo>
                  <a:lnTo>
                    <a:pt x="1245" y="128"/>
                  </a:lnTo>
                  <a:lnTo>
                    <a:pt x="1246" y="128"/>
                  </a:lnTo>
                  <a:lnTo>
                    <a:pt x="1247" y="127"/>
                  </a:lnTo>
                  <a:lnTo>
                    <a:pt x="1248" y="128"/>
                  </a:lnTo>
                  <a:lnTo>
                    <a:pt x="1249" y="128"/>
                  </a:lnTo>
                  <a:lnTo>
                    <a:pt x="1249" y="130"/>
                  </a:lnTo>
                  <a:lnTo>
                    <a:pt x="1250" y="129"/>
                  </a:lnTo>
                  <a:lnTo>
                    <a:pt x="1251" y="130"/>
                  </a:lnTo>
                  <a:lnTo>
                    <a:pt x="1252" y="128"/>
                  </a:lnTo>
                  <a:lnTo>
                    <a:pt x="1253" y="127"/>
                  </a:lnTo>
                  <a:lnTo>
                    <a:pt x="1254" y="128"/>
                  </a:lnTo>
                  <a:lnTo>
                    <a:pt x="1255" y="128"/>
                  </a:lnTo>
                  <a:lnTo>
                    <a:pt x="1255" y="127"/>
                  </a:lnTo>
                  <a:lnTo>
                    <a:pt x="1257" y="128"/>
                  </a:lnTo>
                  <a:lnTo>
                    <a:pt x="1257" y="127"/>
                  </a:lnTo>
                  <a:lnTo>
                    <a:pt x="1258" y="128"/>
                  </a:lnTo>
                  <a:lnTo>
                    <a:pt x="1259" y="130"/>
                  </a:lnTo>
                  <a:lnTo>
                    <a:pt x="1260" y="129"/>
                  </a:lnTo>
                  <a:lnTo>
                    <a:pt x="1261" y="130"/>
                  </a:lnTo>
                  <a:lnTo>
                    <a:pt x="1262" y="128"/>
                  </a:lnTo>
                  <a:lnTo>
                    <a:pt x="1264" y="130"/>
                  </a:lnTo>
                  <a:lnTo>
                    <a:pt x="1265" y="130"/>
                  </a:lnTo>
                  <a:lnTo>
                    <a:pt x="1267" y="130"/>
                  </a:lnTo>
                  <a:lnTo>
                    <a:pt x="1268" y="131"/>
                  </a:lnTo>
                  <a:lnTo>
                    <a:pt x="1268" y="130"/>
                  </a:lnTo>
                  <a:lnTo>
                    <a:pt x="1270" y="130"/>
                  </a:lnTo>
                  <a:lnTo>
                    <a:pt x="1271" y="130"/>
                  </a:lnTo>
                  <a:lnTo>
                    <a:pt x="1272" y="131"/>
                  </a:lnTo>
                  <a:lnTo>
                    <a:pt x="1273" y="130"/>
                  </a:lnTo>
                  <a:lnTo>
                    <a:pt x="1274" y="130"/>
                  </a:lnTo>
                  <a:lnTo>
                    <a:pt x="1275" y="130"/>
                  </a:lnTo>
                  <a:lnTo>
                    <a:pt x="1276" y="131"/>
                  </a:lnTo>
                  <a:lnTo>
                    <a:pt x="1277" y="130"/>
                  </a:lnTo>
                  <a:lnTo>
                    <a:pt x="1278" y="130"/>
                  </a:lnTo>
                  <a:lnTo>
                    <a:pt x="1280" y="130"/>
                  </a:lnTo>
                  <a:lnTo>
                    <a:pt x="1280" y="131"/>
                  </a:lnTo>
                  <a:lnTo>
                    <a:pt x="1281" y="131"/>
                  </a:lnTo>
                  <a:lnTo>
                    <a:pt x="1281" y="130"/>
                  </a:lnTo>
                  <a:lnTo>
                    <a:pt x="1283" y="131"/>
                  </a:lnTo>
                  <a:lnTo>
                    <a:pt x="1285" y="130"/>
                  </a:lnTo>
                  <a:lnTo>
                    <a:pt x="1285" y="131"/>
                  </a:lnTo>
                  <a:lnTo>
                    <a:pt x="1286" y="131"/>
                  </a:lnTo>
                  <a:lnTo>
                    <a:pt x="1288" y="130"/>
                  </a:lnTo>
                  <a:lnTo>
                    <a:pt x="1289" y="131"/>
                  </a:lnTo>
                  <a:lnTo>
                    <a:pt x="1289" y="130"/>
                  </a:lnTo>
                  <a:lnTo>
                    <a:pt x="1291" y="132"/>
                  </a:lnTo>
                  <a:lnTo>
                    <a:pt x="1292" y="133"/>
                  </a:lnTo>
                  <a:lnTo>
                    <a:pt x="1293" y="133"/>
                  </a:lnTo>
                  <a:lnTo>
                    <a:pt x="1294" y="133"/>
                  </a:lnTo>
                  <a:lnTo>
                    <a:pt x="1295" y="132"/>
                  </a:lnTo>
                  <a:lnTo>
                    <a:pt x="1296" y="132"/>
                  </a:lnTo>
                  <a:lnTo>
                    <a:pt x="1297" y="133"/>
                  </a:lnTo>
                  <a:lnTo>
                    <a:pt x="1298" y="131"/>
                  </a:lnTo>
                  <a:lnTo>
                    <a:pt x="1299" y="131"/>
                  </a:lnTo>
                  <a:lnTo>
                    <a:pt x="1299" y="132"/>
                  </a:lnTo>
                  <a:lnTo>
                    <a:pt x="1300" y="133"/>
                  </a:lnTo>
                  <a:lnTo>
                    <a:pt x="1301" y="131"/>
                  </a:lnTo>
                  <a:lnTo>
                    <a:pt x="1302" y="131"/>
                  </a:lnTo>
                  <a:lnTo>
                    <a:pt x="1303" y="132"/>
                  </a:lnTo>
                  <a:lnTo>
                    <a:pt x="1304" y="133"/>
                  </a:lnTo>
                  <a:lnTo>
                    <a:pt x="1305" y="132"/>
                  </a:lnTo>
                  <a:lnTo>
                    <a:pt x="1306" y="132"/>
                  </a:lnTo>
                  <a:lnTo>
                    <a:pt x="1307" y="131"/>
                  </a:lnTo>
                  <a:lnTo>
                    <a:pt x="1308" y="133"/>
                  </a:lnTo>
                  <a:lnTo>
                    <a:pt x="1309" y="133"/>
                  </a:lnTo>
                  <a:lnTo>
                    <a:pt x="1310" y="132"/>
                  </a:lnTo>
                  <a:lnTo>
                    <a:pt x="1312" y="133"/>
                  </a:lnTo>
                  <a:lnTo>
                    <a:pt x="1313" y="133"/>
                  </a:lnTo>
                  <a:lnTo>
                    <a:pt x="1314" y="133"/>
                  </a:lnTo>
                  <a:lnTo>
                    <a:pt x="1315" y="133"/>
                  </a:lnTo>
                  <a:lnTo>
                    <a:pt x="1316" y="132"/>
                  </a:lnTo>
                  <a:lnTo>
                    <a:pt x="1317" y="133"/>
                  </a:lnTo>
                  <a:lnTo>
                    <a:pt x="1318" y="133"/>
                  </a:lnTo>
                  <a:lnTo>
                    <a:pt x="1318" y="132"/>
                  </a:lnTo>
                  <a:lnTo>
                    <a:pt x="1320" y="133"/>
                  </a:lnTo>
                  <a:lnTo>
                    <a:pt x="1321" y="133"/>
                  </a:lnTo>
                  <a:lnTo>
                    <a:pt x="1322" y="133"/>
                  </a:lnTo>
                  <a:lnTo>
                    <a:pt x="1323" y="133"/>
                  </a:lnTo>
                  <a:lnTo>
                    <a:pt x="1324" y="133"/>
                  </a:lnTo>
                  <a:lnTo>
                    <a:pt x="1325" y="133"/>
                  </a:lnTo>
                  <a:lnTo>
                    <a:pt x="1327" y="133"/>
                  </a:lnTo>
                  <a:lnTo>
                    <a:pt x="1328" y="133"/>
                  </a:lnTo>
                  <a:lnTo>
                    <a:pt x="1330" y="133"/>
                  </a:lnTo>
                  <a:lnTo>
                    <a:pt x="1331" y="133"/>
                  </a:lnTo>
                  <a:lnTo>
                    <a:pt x="1333" y="133"/>
                  </a:lnTo>
                  <a:lnTo>
                    <a:pt x="1335" y="133"/>
                  </a:lnTo>
                  <a:lnTo>
                    <a:pt x="1336" y="133"/>
                  </a:lnTo>
                  <a:lnTo>
                    <a:pt x="1338" y="133"/>
                  </a:lnTo>
                  <a:lnTo>
                    <a:pt x="1339" y="133"/>
                  </a:lnTo>
                  <a:lnTo>
                    <a:pt x="1339" y="134"/>
                  </a:lnTo>
                  <a:lnTo>
                    <a:pt x="1341" y="134"/>
                  </a:lnTo>
                  <a:lnTo>
                    <a:pt x="1341" y="135"/>
                  </a:lnTo>
                  <a:lnTo>
                    <a:pt x="1343" y="134"/>
                  </a:lnTo>
                  <a:lnTo>
                    <a:pt x="1344" y="135"/>
                  </a:lnTo>
                  <a:lnTo>
                    <a:pt x="1346" y="135"/>
                  </a:lnTo>
                  <a:lnTo>
                    <a:pt x="1348" y="135"/>
                  </a:lnTo>
                  <a:lnTo>
                    <a:pt x="1349" y="135"/>
                  </a:lnTo>
                  <a:lnTo>
                    <a:pt x="1350" y="134"/>
                  </a:lnTo>
                  <a:lnTo>
                    <a:pt x="1351" y="135"/>
                  </a:lnTo>
                  <a:lnTo>
                    <a:pt x="1352" y="135"/>
                  </a:lnTo>
                  <a:lnTo>
                    <a:pt x="1354" y="135"/>
                  </a:lnTo>
                  <a:lnTo>
                    <a:pt x="1356" y="136"/>
                  </a:lnTo>
                  <a:lnTo>
                    <a:pt x="1357" y="135"/>
                  </a:lnTo>
                  <a:lnTo>
                    <a:pt x="1358" y="136"/>
                  </a:lnTo>
                  <a:lnTo>
                    <a:pt x="1359" y="136"/>
                  </a:lnTo>
                  <a:lnTo>
                    <a:pt x="1360" y="135"/>
                  </a:lnTo>
                  <a:lnTo>
                    <a:pt x="1362" y="135"/>
                  </a:lnTo>
                  <a:lnTo>
                    <a:pt x="1364" y="135"/>
                  </a:lnTo>
                  <a:lnTo>
                    <a:pt x="1365" y="136"/>
                  </a:lnTo>
                  <a:lnTo>
                    <a:pt x="1367" y="136"/>
                  </a:lnTo>
                  <a:lnTo>
                    <a:pt x="1369" y="135"/>
                  </a:lnTo>
                  <a:lnTo>
                    <a:pt x="1370" y="135"/>
                  </a:lnTo>
                  <a:lnTo>
                    <a:pt x="1371" y="136"/>
                  </a:lnTo>
                  <a:lnTo>
                    <a:pt x="1372" y="136"/>
                  </a:lnTo>
                  <a:lnTo>
                    <a:pt x="1373" y="136"/>
                  </a:lnTo>
                  <a:lnTo>
                    <a:pt x="1374" y="135"/>
                  </a:lnTo>
                  <a:lnTo>
                    <a:pt x="1375" y="135"/>
                  </a:lnTo>
                  <a:lnTo>
                    <a:pt x="1376" y="136"/>
                  </a:lnTo>
                  <a:lnTo>
                    <a:pt x="1377" y="136"/>
                  </a:lnTo>
                  <a:lnTo>
                    <a:pt x="1378" y="136"/>
                  </a:lnTo>
                  <a:lnTo>
                    <a:pt x="1379" y="136"/>
                  </a:lnTo>
                  <a:lnTo>
                    <a:pt x="1380" y="136"/>
                  </a:lnTo>
                  <a:lnTo>
                    <a:pt x="1381" y="136"/>
                  </a:lnTo>
                  <a:lnTo>
                    <a:pt x="1381" y="135"/>
                  </a:lnTo>
                  <a:lnTo>
                    <a:pt x="1383" y="135"/>
                  </a:lnTo>
                  <a:lnTo>
                    <a:pt x="1383" y="136"/>
                  </a:lnTo>
                  <a:lnTo>
                    <a:pt x="1385" y="135"/>
                  </a:lnTo>
                  <a:lnTo>
                    <a:pt x="1386" y="135"/>
                  </a:lnTo>
                  <a:lnTo>
                    <a:pt x="1387" y="136"/>
                  </a:lnTo>
                  <a:lnTo>
                    <a:pt x="1388" y="136"/>
                  </a:lnTo>
                  <a:lnTo>
                    <a:pt x="1390" y="136"/>
                  </a:lnTo>
                  <a:lnTo>
                    <a:pt x="1391" y="135"/>
                  </a:lnTo>
                  <a:lnTo>
                    <a:pt x="1392" y="136"/>
                  </a:lnTo>
                  <a:lnTo>
                    <a:pt x="1393" y="136"/>
                  </a:lnTo>
                  <a:lnTo>
                    <a:pt x="1394" y="136"/>
                  </a:lnTo>
                  <a:lnTo>
                    <a:pt x="1396" y="136"/>
                  </a:lnTo>
                  <a:lnTo>
                    <a:pt x="1398" y="137"/>
                  </a:lnTo>
                  <a:lnTo>
                    <a:pt x="1399" y="137"/>
                  </a:lnTo>
                  <a:lnTo>
                    <a:pt x="1400" y="136"/>
                  </a:lnTo>
                  <a:lnTo>
                    <a:pt x="1401" y="137"/>
                  </a:lnTo>
                  <a:lnTo>
                    <a:pt x="1402" y="136"/>
                  </a:lnTo>
                  <a:lnTo>
                    <a:pt x="1404" y="136"/>
                  </a:lnTo>
                  <a:lnTo>
                    <a:pt x="1405" y="136"/>
                  </a:lnTo>
                  <a:lnTo>
                    <a:pt x="1406" y="136"/>
                  </a:lnTo>
                  <a:lnTo>
                    <a:pt x="1407" y="137"/>
                  </a:lnTo>
                  <a:lnTo>
                    <a:pt x="1407" y="136"/>
                  </a:lnTo>
                  <a:lnTo>
                    <a:pt x="1409" y="137"/>
                  </a:lnTo>
                  <a:lnTo>
                    <a:pt x="1409" y="136"/>
                  </a:lnTo>
                  <a:lnTo>
                    <a:pt x="1410" y="137"/>
                  </a:lnTo>
                  <a:lnTo>
                    <a:pt x="1411" y="136"/>
                  </a:lnTo>
                  <a:lnTo>
                    <a:pt x="1412" y="137"/>
                  </a:lnTo>
                  <a:lnTo>
                    <a:pt x="1414" y="136"/>
                  </a:lnTo>
                  <a:lnTo>
                    <a:pt x="1415" y="137"/>
                  </a:lnTo>
                  <a:lnTo>
                    <a:pt x="1416" y="136"/>
                  </a:lnTo>
                  <a:lnTo>
                    <a:pt x="1417" y="137"/>
                  </a:lnTo>
                  <a:lnTo>
                    <a:pt x="1418" y="136"/>
                  </a:lnTo>
                  <a:lnTo>
                    <a:pt x="1419" y="137"/>
                  </a:lnTo>
                  <a:lnTo>
                    <a:pt x="1420" y="137"/>
                  </a:lnTo>
                  <a:lnTo>
                    <a:pt x="1421" y="136"/>
                  </a:lnTo>
                  <a:lnTo>
                    <a:pt x="1422" y="137"/>
                  </a:lnTo>
                  <a:lnTo>
                    <a:pt x="1423" y="137"/>
                  </a:lnTo>
                  <a:lnTo>
                    <a:pt x="1424" y="136"/>
                  </a:lnTo>
                  <a:lnTo>
                    <a:pt x="1425" y="137"/>
                  </a:lnTo>
                  <a:lnTo>
                    <a:pt x="1426" y="136"/>
                  </a:lnTo>
                  <a:lnTo>
                    <a:pt x="1427" y="137"/>
                  </a:lnTo>
                  <a:lnTo>
                    <a:pt x="1428" y="137"/>
                  </a:lnTo>
                  <a:lnTo>
                    <a:pt x="1428" y="136"/>
                  </a:lnTo>
                  <a:lnTo>
                    <a:pt x="1430" y="138"/>
                  </a:lnTo>
                  <a:lnTo>
                    <a:pt x="1430" y="139"/>
                  </a:lnTo>
                  <a:lnTo>
                    <a:pt x="1431" y="138"/>
                  </a:lnTo>
                  <a:lnTo>
                    <a:pt x="1432" y="138"/>
                  </a:lnTo>
                  <a:lnTo>
                    <a:pt x="1433" y="139"/>
                  </a:lnTo>
                  <a:lnTo>
                    <a:pt x="1435" y="138"/>
                  </a:lnTo>
                  <a:lnTo>
                    <a:pt x="1436" y="138"/>
                  </a:lnTo>
                  <a:lnTo>
                    <a:pt x="1436" y="140"/>
                  </a:lnTo>
                  <a:lnTo>
                    <a:pt x="1438" y="138"/>
                  </a:lnTo>
                  <a:lnTo>
                    <a:pt x="1438" y="139"/>
                  </a:lnTo>
                  <a:lnTo>
                    <a:pt x="1439" y="138"/>
                  </a:lnTo>
                  <a:lnTo>
                    <a:pt x="1440" y="139"/>
                  </a:lnTo>
                  <a:lnTo>
                    <a:pt x="1441" y="139"/>
                  </a:lnTo>
                  <a:lnTo>
                    <a:pt x="1442" y="138"/>
                  </a:lnTo>
                  <a:lnTo>
                    <a:pt x="1443" y="139"/>
                  </a:lnTo>
                  <a:lnTo>
                    <a:pt x="1444" y="139"/>
                  </a:lnTo>
                  <a:lnTo>
                    <a:pt x="1445" y="138"/>
                  </a:lnTo>
                  <a:lnTo>
                    <a:pt x="1446" y="138"/>
                  </a:lnTo>
                  <a:lnTo>
                    <a:pt x="1446" y="140"/>
                  </a:lnTo>
                  <a:lnTo>
                    <a:pt x="1448" y="138"/>
                  </a:lnTo>
                  <a:lnTo>
                    <a:pt x="1449" y="138"/>
                  </a:lnTo>
                  <a:lnTo>
                    <a:pt x="1449" y="140"/>
                  </a:lnTo>
                  <a:lnTo>
                    <a:pt x="1451" y="138"/>
                  </a:lnTo>
                  <a:lnTo>
                    <a:pt x="1451" y="139"/>
                  </a:lnTo>
                  <a:lnTo>
                    <a:pt x="1452" y="138"/>
                  </a:lnTo>
                  <a:lnTo>
                    <a:pt x="1453" y="139"/>
                  </a:lnTo>
                  <a:lnTo>
                    <a:pt x="1454" y="140"/>
                  </a:lnTo>
                  <a:lnTo>
                    <a:pt x="1455" y="138"/>
                  </a:lnTo>
                  <a:lnTo>
                    <a:pt x="1456" y="140"/>
                  </a:lnTo>
                  <a:lnTo>
                    <a:pt x="1457" y="139"/>
                  </a:lnTo>
                  <a:lnTo>
                    <a:pt x="1458" y="140"/>
                  </a:lnTo>
                  <a:lnTo>
                    <a:pt x="1459" y="140"/>
                  </a:lnTo>
                  <a:lnTo>
                    <a:pt x="1460" y="139"/>
                  </a:lnTo>
                  <a:lnTo>
                    <a:pt x="1461" y="140"/>
                  </a:lnTo>
                  <a:lnTo>
                    <a:pt x="1462" y="138"/>
                  </a:lnTo>
                  <a:lnTo>
                    <a:pt x="1463" y="140"/>
                  </a:lnTo>
                  <a:lnTo>
                    <a:pt x="1464" y="140"/>
                  </a:lnTo>
                  <a:lnTo>
                    <a:pt x="1465" y="140"/>
                  </a:lnTo>
                  <a:lnTo>
                    <a:pt x="1467" y="140"/>
                  </a:lnTo>
                  <a:lnTo>
                    <a:pt x="1467" y="138"/>
                  </a:lnTo>
                  <a:lnTo>
                    <a:pt x="1469" y="140"/>
                  </a:lnTo>
                  <a:lnTo>
                    <a:pt x="1470" y="140"/>
                  </a:lnTo>
                  <a:lnTo>
                    <a:pt x="1470" y="141"/>
                  </a:lnTo>
                  <a:lnTo>
                    <a:pt x="1472" y="140"/>
                  </a:lnTo>
                  <a:lnTo>
                    <a:pt x="1472" y="141"/>
                  </a:lnTo>
                  <a:lnTo>
                    <a:pt x="1473" y="140"/>
                  </a:lnTo>
                  <a:lnTo>
                    <a:pt x="1474" y="142"/>
                  </a:lnTo>
                  <a:lnTo>
                    <a:pt x="1475" y="141"/>
                  </a:lnTo>
                  <a:lnTo>
                    <a:pt x="1476" y="140"/>
                  </a:lnTo>
                  <a:lnTo>
                    <a:pt x="1477" y="141"/>
                  </a:lnTo>
                  <a:lnTo>
                    <a:pt x="1478" y="142"/>
                  </a:lnTo>
                  <a:lnTo>
                    <a:pt x="1478" y="141"/>
                  </a:lnTo>
                  <a:lnTo>
                    <a:pt x="1480" y="142"/>
                  </a:lnTo>
                  <a:lnTo>
                    <a:pt x="1480" y="141"/>
                  </a:lnTo>
                  <a:lnTo>
                    <a:pt x="1481" y="142"/>
                  </a:lnTo>
                  <a:lnTo>
                    <a:pt x="1482" y="142"/>
                  </a:lnTo>
                  <a:lnTo>
                    <a:pt x="1483" y="141"/>
                  </a:lnTo>
                  <a:lnTo>
                    <a:pt x="1484" y="142"/>
                  </a:lnTo>
                  <a:lnTo>
                    <a:pt x="1485" y="141"/>
                  </a:lnTo>
                  <a:lnTo>
                    <a:pt x="1486" y="142"/>
                  </a:lnTo>
                  <a:lnTo>
                    <a:pt x="1487" y="141"/>
                  </a:lnTo>
                  <a:lnTo>
                    <a:pt x="1488" y="142"/>
                  </a:lnTo>
                  <a:lnTo>
                    <a:pt x="1490" y="141"/>
                  </a:lnTo>
                  <a:lnTo>
                    <a:pt x="1491" y="142"/>
                  </a:lnTo>
                  <a:lnTo>
                    <a:pt x="1493" y="142"/>
                  </a:lnTo>
                  <a:lnTo>
                    <a:pt x="1493" y="143"/>
                  </a:lnTo>
                  <a:lnTo>
                    <a:pt x="1494" y="142"/>
                  </a:lnTo>
                  <a:lnTo>
                    <a:pt x="1495" y="143"/>
                  </a:lnTo>
                  <a:lnTo>
                    <a:pt x="1496" y="142"/>
                  </a:lnTo>
                  <a:lnTo>
                    <a:pt x="1497" y="143"/>
                  </a:lnTo>
                  <a:lnTo>
                    <a:pt x="1498" y="143"/>
                  </a:lnTo>
                  <a:lnTo>
                    <a:pt x="1499" y="143"/>
                  </a:lnTo>
                  <a:lnTo>
                    <a:pt x="1500" y="143"/>
                  </a:lnTo>
                  <a:lnTo>
                    <a:pt x="1501" y="142"/>
                  </a:lnTo>
                  <a:lnTo>
                    <a:pt x="1503" y="143"/>
                  </a:lnTo>
                  <a:lnTo>
                    <a:pt x="1504" y="142"/>
                  </a:lnTo>
                  <a:lnTo>
                    <a:pt x="1505" y="143"/>
                  </a:lnTo>
                  <a:lnTo>
                    <a:pt x="1506" y="143"/>
                  </a:lnTo>
                  <a:lnTo>
                    <a:pt x="1507" y="143"/>
                  </a:lnTo>
                  <a:lnTo>
                    <a:pt x="1509" y="143"/>
                  </a:lnTo>
                  <a:lnTo>
                    <a:pt x="1511" y="143"/>
                  </a:lnTo>
                  <a:lnTo>
                    <a:pt x="1512" y="143"/>
                  </a:lnTo>
                  <a:lnTo>
                    <a:pt x="1513" y="143"/>
                  </a:lnTo>
                  <a:lnTo>
                    <a:pt x="1514" y="143"/>
                  </a:lnTo>
                  <a:lnTo>
                    <a:pt x="1514" y="144"/>
                  </a:lnTo>
                  <a:lnTo>
                    <a:pt x="1516" y="143"/>
                  </a:lnTo>
                  <a:lnTo>
                    <a:pt x="1517" y="143"/>
                  </a:lnTo>
                  <a:lnTo>
                    <a:pt x="1519" y="143"/>
                  </a:lnTo>
                  <a:lnTo>
                    <a:pt x="1520" y="143"/>
                  </a:lnTo>
                  <a:lnTo>
                    <a:pt x="1522" y="143"/>
                  </a:lnTo>
                  <a:lnTo>
                    <a:pt x="1522" y="144"/>
                  </a:lnTo>
                  <a:lnTo>
                    <a:pt x="1524" y="143"/>
                  </a:lnTo>
                  <a:lnTo>
                    <a:pt x="1525" y="143"/>
                  </a:lnTo>
                  <a:lnTo>
                    <a:pt x="1526" y="144"/>
                  </a:lnTo>
                  <a:lnTo>
                    <a:pt x="1527" y="143"/>
                  </a:lnTo>
                  <a:lnTo>
                    <a:pt x="1528" y="143"/>
                  </a:lnTo>
                  <a:lnTo>
                    <a:pt x="1528" y="144"/>
                  </a:lnTo>
                  <a:lnTo>
                    <a:pt x="1530" y="144"/>
                  </a:lnTo>
                  <a:lnTo>
                    <a:pt x="1530" y="145"/>
                  </a:lnTo>
                  <a:lnTo>
                    <a:pt x="1532" y="144"/>
                  </a:lnTo>
                  <a:lnTo>
                    <a:pt x="1533" y="144"/>
                  </a:lnTo>
                  <a:lnTo>
                    <a:pt x="1533" y="143"/>
                  </a:lnTo>
                  <a:lnTo>
                    <a:pt x="1535" y="144"/>
                  </a:lnTo>
                  <a:lnTo>
                    <a:pt x="1535" y="143"/>
                  </a:lnTo>
                  <a:lnTo>
                    <a:pt x="1537" y="143"/>
                  </a:lnTo>
                  <a:lnTo>
                    <a:pt x="1538" y="143"/>
                  </a:lnTo>
                  <a:lnTo>
                    <a:pt x="1539" y="143"/>
                  </a:lnTo>
                  <a:lnTo>
                    <a:pt x="1540" y="143"/>
                  </a:lnTo>
                  <a:lnTo>
                    <a:pt x="1541" y="143"/>
                  </a:lnTo>
                  <a:lnTo>
                    <a:pt x="1541" y="142"/>
                  </a:lnTo>
                  <a:lnTo>
                    <a:pt x="1543" y="143"/>
                  </a:lnTo>
                  <a:lnTo>
                    <a:pt x="1545" y="143"/>
                  </a:lnTo>
                  <a:lnTo>
                    <a:pt x="1546" y="143"/>
                  </a:lnTo>
                  <a:lnTo>
                    <a:pt x="1548" y="143"/>
                  </a:lnTo>
                  <a:lnTo>
                    <a:pt x="1549" y="144"/>
                  </a:lnTo>
                  <a:lnTo>
                    <a:pt x="1550" y="143"/>
                  </a:lnTo>
                  <a:lnTo>
                    <a:pt x="1551" y="143"/>
                  </a:lnTo>
                  <a:lnTo>
                    <a:pt x="1552" y="144"/>
                  </a:lnTo>
                  <a:lnTo>
                    <a:pt x="1553" y="143"/>
                  </a:lnTo>
                  <a:lnTo>
                    <a:pt x="1554" y="143"/>
                  </a:lnTo>
                  <a:lnTo>
                    <a:pt x="1556" y="144"/>
                  </a:lnTo>
                  <a:lnTo>
                    <a:pt x="1557" y="143"/>
                  </a:lnTo>
                  <a:lnTo>
                    <a:pt x="1558" y="143"/>
                  </a:lnTo>
                  <a:lnTo>
                    <a:pt x="1559" y="143"/>
                  </a:lnTo>
                  <a:lnTo>
                    <a:pt x="1560" y="143"/>
                  </a:lnTo>
                  <a:lnTo>
                    <a:pt x="1561" y="143"/>
                  </a:lnTo>
                  <a:lnTo>
                    <a:pt x="1562" y="144"/>
                  </a:lnTo>
                  <a:lnTo>
                    <a:pt x="1563" y="143"/>
                  </a:lnTo>
                  <a:lnTo>
                    <a:pt x="1564" y="143"/>
                  </a:lnTo>
                  <a:lnTo>
                    <a:pt x="1565" y="144"/>
                  </a:lnTo>
                  <a:lnTo>
                    <a:pt x="1566" y="143"/>
                  </a:lnTo>
                  <a:lnTo>
                    <a:pt x="1567" y="145"/>
                  </a:lnTo>
                  <a:lnTo>
                    <a:pt x="1569" y="144"/>
                  </a:lnTo>
                  <a:lnTo>
                    <a:pt x="1570" y="144"/>
                  </a:lnTo>
                  <a:lnTo>
                    <a:pt x="1570" y="145"/>
                  </a:lnTo>
                  <a:lnTo>
                    <a:pt x="1572" y="146"/>
                  </a:lnTo>
                  <a:lnTo>
                    <a:pt x="1573" y="145"/>
                  </a:lnTo>
                  <a:lnTo>
                    <a:pt x="1574" y="145"/>
                  </a:lnTo>
                  <a:lnTo>
                    <a:pt x="1575" y="144"/>
                  </a:lnTo>
                  <a:lnTo>
                    <a:pt x="1576" y="145"/>
                  </a:lnTo>
                  <a:lnTo>
                    <a:pt x="1577" y="145"/>
                  </a:lnTo>
                  <a:lnTo>
                    <a:pt x="1577" y="143"/>
                  </a:lnTo>
                  <a:lnTo>
                    <a:pt x="1579" y="145"/>
                  </a:lnTo>
                  <a:lnTo>
                    <a:pt x="1580" y="145"/>
                  </a:lnTo>
                  <a:lnTo>
                    <a:pt x="1581" y="146"/>
                  </a:lnTo>
                  <a:lnTo>
                    <a:pt x="1582" y="146"/>
                  </a:lnTo>
                  <a:lnTo>
                    <a:pt x="1583" y="145"/>
                  </a:lnTo>
                  <a:lnTo>
                    <a:pt x="1585" y="145"/>
                  </a:lnTo>
                  <a:lnTo>
                    <a:pt x="1586" y="143"/>
                  </a:lnTo>
                  <a:lnTo>
                    <a:pt x="1587" y="145"/>
                  </a:lnTo>
                  <a:lnTo>
                    <a:pt x="1588" y="145"/>
                  </a:lnTo>
                  <a:lnTo>
                    <a:pt x="1589" y="147"/>
                  </a:lnTo>
                  <a:lnTo>
                    <a:pt x="1590" y="147"/>
                  </a:lnTo>
                  <a:lnTo>
                    <a:pt x="1591" y="145"/>
                  </a:lnTo>
                  <a:lnTo>
                    <a:pt x="1592" y="146"/>
                  </a:lnTo>
                  <a:lnTo>
                    <a:pt x="1593" y="145"/>
                  </a:lnTo>
                  <a:lnTo>
                    <a:pt x="1593" y="146"/>
                  </a:lnTo>
                  <a:lnTo>
                    <a:pt x="1595" y="147"/>
                  </a:lnTo>
                  <a:lnTo>
                    <a:pt x="1595" y="146"/>
                  </a:lnTo>
                  <a:lnTo>
                    <a:pt x="1596" y="145"/>
                  </a:lnTo>
                  <a:lnTo>
                    <a:pt x="1596" y="146"/>
                  </a:lnTo>
                  <a:lnTo>
                    <a:pt x="1598" y="145"/>
                  </a:lnTo>
                  <a:lnTo>
                    <a:pt x="1600" y="146"/>
                  </a:lnTo>
                  <a:lnTo>
                    <a:pt x="1600" y="145"/>
                  </a:lnTo>
                  <a:lnTo>
                    <a:pt x="1601" y="145"/>
                  </a:lnTo>
                  <a:lnTo>
                    <a:pt x="1603" y="146"/>
                  </a:lnTo>
                  <a:lnTo>
                    <a:pt x="1604" y="145"/>
                  </a:lnTo>
                  <a:lnTo>
                    <a:pt x="1606" y="145"/>
                  </a:lnTo>
                  <a:lnTo>
                    <a:pt x="1606" y="146"/>
                  </a:lnTo>
                  <a:lnTo>
                    <a:pt x="1607" y="145"/>
                  </a:lnTo>
                  <a:lnTo>
                    <a:pt x="1608" y="146"/>
                  </a:lnTo>
                  <a:lnTo>
                    <a:pt x="1609" y="145"/>
                  </a:lnTo>
                  <a:lnTo>
                    <a:pt x="1611" y="145"/>
                  </a:lnTo>
                  <a:lnTo>
                    <a:pt x="1612" y="146"/>
                  </a:lnTo>
                  <a:lnTo>
                    <a:pt x="1614" y="146"/>
                  </a:lnTo>
                  <a:lnTo>
                    <a:pt x="1614" y="147"/>
                  </a:lnTo>
                  <a:lnTo>
                    <a:pt x="1616" y="147"/>
                  </a:lnTo>
                  <a:lnTo>
                    <a:pt x="1617" y="147"/>
                  </a:lnTo>
                  <a:lnTo>
                    <a:pt x="1619" y="147"/>
                  </a:lnTo>
                  <a:lnTo>
                    <a:pt x="1621" y="147"/>
                  </a:lnTo>
                  <a:lnTo>
                    <a:pt x="1622" y="147"/>
                  </a:lnTo>
                  <a:lnTo>
                    <a:pt x="1623" y="147"/>
                  </a:lnTo>
                  <a:lnTo>
                    <a:pt x="1624" y="147"/>
                  </a:lnTo>
                  <a:lnTo>
                    <a:pt x="1625" y="147"/>
                  </a:lnTo>
                  <a:lnTo>
                    <a:pt x="1627" y="147"/>
                  </a:lnTo>
                  <a:lnTo>
                    <a:pt x="1628" y="147"/>
                  </a:lnTo>
                  <a:lnTo>
                    <a:pt x="1629" y="147"/>
                  </a:lnTo>
                  <a:lnTo>
                    <a:pt x="1630" y="147"/>
                  </a:lnTo>
                  <a:lnTo>
                    <a:pt x="1631" y="149"/>
                  </a:lnTo>
                  <a:lnTo>
                    <a:pt x="1632" y="148"/>
                  </a:lnTo>
                  <a:lnTo>
                    <a:pt x="1633" y="148"/>
                  </a:lnTo>
                  <a:lnTo>
                    <a:pt x="1633" y="149"/>
                  </a:lnTo>
                  <a:lnTo>
                    <a:pt x="1635" y="147"/>
                  </a:lnTo>
                  <a:lnTo>
                    <a:pt x="1636" y="148"/>
                  </a:lnTo>
                  <a:lnTo>
                    <a:pt x="1637" y="147"/>
                  </a:lnTo>
                  <a:lnTo>
                    <a:pt x="1638" y="149"/>
                  </a:lnTo>
                  <a:lnTo>
                    <a:pt x="1639" y="148"/>
                  </a:lnTo>
                  <a:lnTo>
                    <a:pt x="1640" y="148"/>
                  </a:lnTo>
                  <a:lnTo>
                    <a:pt x="1640" y="149"/>
                  </a:lnTo>
                  <a:lnTo>
                    <a:pt x="1642" y="149"/>
                  </a:lnTo>
                  <a:lnTo>
                    <a:pt x="1643" y="149"/>
                  </a:lnTo>
                  <a:lnTo>
                    <a:pt x="1645" y="149"/>
                  </a:lnTo>
                  <a:lnTo>
                    <a:pt x="1646" y="149"/>
                  </a:lnTo>
                  <a:lnTo>
                    <a:pt x="1648" y="149"/>
                  </a:lnTo>
                  <a:lnTo>
                    <a:pt x="1650" y="150"/>
                  </a:lnTo>
                  <a:lnTo>
                    <a:pt x="1651" y="149"/>
                  </a:lnTo>
                  <a:lnTo>
                    <a:pt x="1653" y="149"/>
                  </a:lnTo>
                  <a:lnTo>
                    <a:pt x="1654" y="149"/>
                  </a:lnTo>
                  <a:lnTo>
                    <a:pt x="1656" y="149"/>
                  </a:lnTo>
                  <a:lnTo>
                    <a:pt x="1657" y="150"/>
                  </a:lnTo>
                  <a:lnTo>
                    <a:pt x="1658" y="149"/>
                  </a:lnTo>
                  <a:lnTo>
                    <a:pt x="1659" y="149"/>
                  </a:lnTo>
                  <a:lnTo>
                    <a:pt x="1659" y="150"/>
                  </a:lnTo>
                  <a:lnTo>
                    <a:pt x="1661" y="150"/>
                  </a:lnTo>
                  <a:lnTo>
                    <a:pt x="1663" y="149"/>
                  </a:lnTo>
                  <a:lnTo>
                    <a:pt x="1664" y="149"/>
                  </a:lnTo>
                  <a:lnTo>
                    <a:pt x="1665" y="150"/>
                  </a:lnTo>
                  <a:lnTo>
                    <a:pt x="1666" y="149"/>
                  </a:lnTo>
                  <a:lnTo>
                    <a:pt x="1667" y="149"/>
                  </a:lnTo>
                  <a:lnTo>
                    <a:pt x="1667" y="150"/>
                  </a:lnTo>
                  <a:lnTo>
                    <a:pt x="1669" y="150"/>
                  </a:lnTo>
                  <a:lnTo>
                    <a:pt x="1670" y="149"/>
                  </a:lnTo>
                  <a:lnTo>
                    <a:pt x="1671" y="149"/>
                  </a:lnTo>
                  <a:lnTo>
                    <a:pt x="1672" y="150"/>
                  </a:lnTo>
                  <a:lnTo>
                    <a:pt x="1673" y="149"/>
                  </a:lnTo>
                  <a:lnTo>
                    <a:pt x="1674" y="149"/>
                  </a:lnTo>
                  <a:lnTo>
                    <a:pt x="1675" y="149"/>
                  </a:lnTo>
                  <a:lnTo>
                    <a:pt x="1675" y="150"/>
                  </a:lnTo>
                  <a:lnTo>
                    <a:pt x="1677" y="150"/>
                  </a:lnTo>
                  <a:lnTo>
                    <a:pt x="1679" y="150"/>
                  </a:lnTo>
                  <a:lnTo>
                    <a:pt x="1680" y="150"/>
                  </a:lnTo>
                  <a:lnTo>
                    <a:pt x="1682" y="150"/>
                  </a:lnTo>
                  <a:lnTo>
                    <a:pt x="1684" y="150"/>
                  </a:lnTo>
                  <a:lnTo>
                    <a:pt x="1685" y="150"/>
                  </a:lnTo>
                  <a:lnTo>
                    <a:pt x="1686" y="151"/>
                  </a:lnTo>
                  <a:lnTo>
                    <a:pt x="1687" y="150"/>
                  </a:lnTo>
                  <a:lnTo>
                    <a:pt x="1688" y="150"/>
                  </a:lnTo>
                  <a:lnTo>
                    <a:pt x="1688" y="152"/>
                  </a:lnTo>
                  <a:lnTo>
                    <a:pt x="1690" y="152"/>
                  </a:lnTo>
                  <a:lnTo>
                    <a:pt x="1692" y="152"/>
                  </a:lnTo>
                  <a:lnTo>
                    <a:pt x="1693" y="152"/>
                  </a:lnTo>
                  <a:lnTo>
                    <a:pt x="1695" y="152"/>
                  </a:lnTo>
                  <a:lnTo>
                    <a:pt x="1696" y="152"/>
                  </a:lnTo>
                  <a:lnTo>
                    <a:pt x="1698" y="153"/>
                  </a:lnTo>
                  <a:lnTo>
                    <a:pt x="1699" y="152"/>
                  </a:lnTo>
                  <a:lnTo>
                    <a:pt x="1700" y="151"/>
                  </a:lnTo>
                  <a:lnTo>
                    <a:pt x="1701" y="151"/>
                  </a:lnTo>
                  <a:lnTo>
                    <a:pt x="1701" y="153"/>
                  </a:lnTo>
                  <a:lnTo>
                    <a:pt x="1703" y="152"/>
                  </a:lnTo>
                  <a:lnTo>
                    <a:pt x="1705" y="152"/>
                  </a:lnTo>
                  <a:lnTo>
                    <a:pt x="1706" y="153"/>
                  </a:lnTo>
                  <a:lnTo>
                    <a:pt x="1708" y="153"/>
                  </a:lnTo>
                  <a:lnTo>
                    <a:pt x="1709" y="153"/>
                  </a:lnTo>
                  <a:lnTo>
                    <a:pt x="1711" y="153"/>
                  </a:lnTo>
                  <a:lnTo>
                    <a:pt x="1713" y="153"/>
                  </a:lnTo>
                  <a:lnTo>
                    <a:pt x="1714" y="154"/>
                  </a:lnTo>
                  <a:lnTo>
                    <a:pt x="1715" y="153"/>
                  </a:lnTo>
                  <a:lnTo>
                    <a:pt x="1716" y="153"/>
                  </a:lnTo>
                  <a:lnTo>
                    <a:pt x="1717" y="153"/>
                  </a:lnTo>
                  <a:lnTo>
                    <a:pt x="1719" y="153"/>
                  </a:lnTo>
                  <a:lnTo>
                    <a:pt x="1720" y="154"/>
                  </a:lnTo>
                  <a:lnTo>
                    <a:pt x="1721" y="154"/>
                  </a:lnTo>
                  <a:lnTo>
                    <a:pt x="1722" y="153"/>
                  </a:lnTo>
                  <a:lnTo>
                    <a:pt x="1724" y="153"/>
                  </a:lnTo>
                  <a:lnTo>
                    <a:pt x="1724" y="154"/>
                  </a:lnTo>
                  <a:lnTo>
                    <a:pt x="1726" y="153"/>
                  </a:lnTo>
                  <a:lnTo>
                    <a:pt x="1727" y="153"/>
                  </a:lnTo>
                  <a:lnTo>
                    <a:pt x="1728" y="154"/>
                  </a:lnTo>
                  <a:lnTo>
                    <a:pt x="1729" y="154"/>
                  </a:lnTo>
                  <a:lnTo>
                    <a:pt x="1730" y="153"/>
                  </a:lnTo>
                  <a:lnTo>
                    <a:pt x="1731" y="154"/>
                  </a:lnTo>
                  <a:lnTo>
                    <a:pt x="1732" y="153"/>
                  </a:lnTo>
                  <a:lnTo>
                    <a:pt x="1733" y="154"/>
                  </a:lnTo>
                  <a:lnTo>
                    <a:pt x="1734" y="153"/>
                  </a:lnTo>
                  <a:lnTo>
                    <a:pt x="1735" y="153"/>
                  </a:lnTo>
                  <a:lnTo>
                    <a:pt x="1736" y="154"/>
                  </a:lnTo>
                  <a:lnTo>
                    <a:pt x="1737" y="154"/>
                  </a:lnTo>
                  <a:lnTo>
                    <a:pt x="1738" y="154"/>
                  </a:lnTo>
                  <a:lnTo>
                    <a:pt x="1738" y="153"/>
                  </a:lnTo>
                  <a:lnTo>
                    <a:pt x="1740" y="154"/>
                  </a:lnTo>
                  <a:lnTo>
                    <a:pt x="1740" y="153"/>
                  </a:lnTo>
                  <a:lnTo>
                    <a:pt x="1742" y="153"/>
                  </a:lnTo>
                  <a:lnTo>
                    <a:pt x="1743" y="154"/>
                  </a:lnTo>
                  <a:lnTo>
                    <a:pt x="1743" y="155"/>
                  </a:lnTo>
                  <a:lnTo>
                    <a:pt x="1745" y="154"/>
                  </a:lnTo>
                  <a:lnTo>
                    <a:pt x="1745" y="155"/>
                  </a:lnTo>
                  <a:lnTo>
                    <a:pt x="1747" y="153"/>
                  </a:lnTo>
                  <a:lnTo>
                    <a:pt x="1748" y="153"/>
                  </a:lnTo>
                  <a:lnTo>
                    <a:pt x="1749" y="154"/>
                  </a:lnTo>
                  <a:lnTo>
                    <a:pt x="1750" y="153"/>
                  </a:lnTo>
                  <a:lnTo>
                    <a:pt x="1751" y="154"/>
                  </a:lnTo>
                  <a:lnTo>
                    <a:pt x="1752" y="153"/>
                  </a:lnTo>
                  <a:lnTo>
                    <a:pt x="1753" y="154"/>
                  </a:lnTo>
                  <a:lnTo>
                    <a:pt x="1753" y="153"/>
                  </a:lnTo>
                  <a:lnTo>
                    <a:pt x="1755" y="154"/>
                  </a:lnTo>
                  <a:lnTo>
                    <a:pt x="1756" y="155"/>
                  </a:lnTo>
                  <a:lnTo>
                    <a:pt x="1757" y="154"/>
                  </a:lnTo>
                  <a:lnTo>
                    <a:pt x="1758" y="154"/>
                  </a:lnTo>
                  <a:lnTo>
                    <a:pt x="1759" y="155"/>
                  </a:lnTo>
                  <a:lnTo>
                    <a:pt x="1760" y="153"/>
                  </a:lnTo>
                  <a:lnTo>
                    <a:pt x="1761" y="153"/>
                  </a:lnTo>
                  <a:lnTo>
                    <a:pt x="1762" y="154"/>
                  </a:lnTo>
                  <a:lnTo>
                    <a:pt x="1763" y="153"/>
                  </a:lnTo>
                  <a:lnTo>
                    <a:pt x="1764" y="153"/>
                  </a:lnTo>
                  <a:lnTo>
                    <a:pt x="1766" y="154"/>
                  </a:lnTo>
                  <a:lnTo>
                    <a:pt x="1766" y="153"/>
                  </a:lnTo>
                  <a:lnTo>
                    <a:pt x="1767" y="155"/>
                  </a:lnTo>
                  <a:lnTo>
                    <a:pt x="1768" y="154"/>
                  </a:lnTo>
                  <a:lnTo>
                    <a:pt x="1769" y="153"/>
                  </a:lnTo>
                  <a:lnTo>
                    <a:pt x="1770" y="155"/>
                  </a:lnTo>
                  <a:lnTo>
                    <a:pt x="1771" y="155"/>
                  </a:lnTo>
                  <a:lnTo>
                    <a:pt x="1772" y="154"/>
                  </a:lnTo>
                  <a:lnTo>
                    <a:pt x="1773" y="155"/>
                  </a:lnTo>
                  <a:lnTo>
                    <a:pt x="1774" y="155"/>
                  </a:lnTo>
                  <a:lnTo>
                    <a:pt x="1774" y="153"/>
                  </a:lnTo>
                  <a:lnTo>
                    <a:pt x="1775" y="154"/>
                  </a:lnTo>
                  <a:lnTo>
                    <a:pt x="1776" y="153"/>
                  </a:lnTo>
                  <a:lnTo>
                    <a:pt x="1777" y="155"/>
                  </a:lnTo>
                  <a:lnTo>
                    <a:pt x="1778" y="154"/>
                  </a:lnTo>
                  <a:lnTo>
                    <a:pt x="1779" y="154"/>
                  </a:lnTo>
                  <a:lnTo>
                    <a:pt x="1780" y="155"/>
                  </a:lnTo>
                  <a:lnTo>
                    <a:pt x="1781" y="153"/>
                  </a:lnTo>
                  <a:lnTo>
                    <a:pt x="1782" y="154"/>
                  </a:lnTo>
                  <a:lnTo>
                    <a:pt x="1782" y="155"/>
                  </a:lnTo>
                  <a:lnTo>
                    <a:pt x="1783" y="154"/>
                  </a:lnTo>
                  <a:lnTo>
                    <a:pt x="1784" y="154"/>
                  </a:lnTo>
                  <a:lnTo>
                    <a:pt x="1785" y="154"/>
                  </a:lnTo>
                  <a:lnTo>
                    <a:pt x="1787" y="155"/>
                  </a:lnTo>
                  <a:lnTo>
                    <a:pt x="1787" y="154"/>
                  </a:lnTo>
                  <a:lnTo>
                    <a:pt x="1789" y="154"/>
                  </a:lnTo>
                  <a:lnTo>
                    <a:pt x="1790" y="155"/>
                  </a:lnTo>
                  <a:lnTo>
                    <a:pt x="1791" y="154"/>
                  </a:lnTo>
                  <a:lnTo>
                    <a:pt x="1792" y="156"/>
                  </a:lnTo>
                  <a:lnTo>
                    <a:pt x="1793" y="155"/>
                  </a:lnTo>
                  <a:lnTo>
                    <a:pt x="1794" y="154"/>
                  </a:lnTo>
                  <a:lnTo>
                    <a:pt x="1795" y="154"/>
                  </a:lnTo>
                  <a:lnTo>
                    <a:pt x="1795" y="155"/>
                  </a:lnTo>
                  <a:lnTo>
                    <a:pt x="1796" y="154"/>
                  </a:lnTo>
                  <a:lnTo>
                    <a:pt x="1797" y="154"/>
                  </a:lnTo>
                  <a:lnTo>
                    <a:pt x="1798" y="155"/>
                  </a:lnTo>
                  <a:lnTo>
                    <a:pt x="1799" y="154"/>
                  </a:lnTo>
                  <a:lnTo>
                    <a:pt x="1800" y="156"/>
                  </a:lnTo>
                  <a:lnTo>
                    <a:pt x="1801" y="156"/>
                  </a:lnTo>
                  <a:lnTo>
                    <a:pt x="1802" y="154"/>
                  </a:lnTo>
                  <a:lnTo>
                    <a:pt x="1803" y="154"/>
                  </a:lnTo>
                  <a:lnTo>
                    <a:pt x="1803" y="155"/>
                  </a:lnTo>
                  <a:lnTo>
                    <a:pt x="1804" y="154"/>
                  </a:lnTo>
                  <a:lnTo>
                    <a:pt x="1805" y="154"/>
                  </a:lnTo>
                  <a:lnTo>
                    <a:pt x="1806" y="154"/>
                  </a:lnTo>
                  <a:lnTo>
                    <a:pt x="1806" y="156"/>
                  </a:lnTo>
                  <a:lnTo>
                    <a:pt x="1808" y="155"/>
                  </a:lnTo>
                  <a:lnTo>
                    <a:pt x="1808" y="156"/>
                  </a:lnTo>
                  <a:lnTo>
                    <a:pt x="1809" y="155"/>
                  </a:lnTo>
                  <a:lnTo>
                    <a:pt x="1810" y="156"/>
                  </a:lnTo>
                  <a:lnTo>
                    <a:pt x="1811" y="155"/>
                  </a:lnTo>
                  <a:lnTo>
                    <a:pt x="1812" y="154"/>
                  </a:lnTo>
                  <a:lnTo>
                    <a:pt x="1813" y="155"/>
                  </a:lnTo>
                  <a:lnTo>
                    <a:pt x="1814" y="154"/>
                  </a:lnTo>
                  <a:lnTo>
                    <a:pt x="1815" y="155"/>
                  </a:lnTo>
                  <a:lnTo>
                    <a:pt x="1816" y="156"/>
                  </a:lnTo>
                  <a:lnTo>
                    <a:pt x="1817" y="155"/>
                  </a:lnTo>
                  <a:lnTo>
                    <a:pt x="1818" y="156"/>
                  </a:lnTo>
                  <a:lnTo>
                    <a:pt x="1819" y="156"/>
                  </a:lnTo>
                  <a:lnTo>
                    <a:pt x="1821" y="155"/>
                  </a:lnTo>
                  <a:lnTo>
                    <a:pt x="1822" y="155"/>
                  </a:lnTo>
                  <a:lnTo>
                    <a:pt x="1822" y="156"/>
                  </a:lnTo>
                  <a:lnTo>
                    <a:pt x="1824" y="156"/>
                  </a:lnTo>
                  <a:lnTo>
                    <a:pt x="1825" y="157"/>
                  </a:lnTo>
                  <a:lnTo>
                    <a:pt x="1826" y="157"/>
                  </a:lnTo>
                  <a:lnTo>
                    <a:pt x="1827" y="157"/>
                  </a:lnTo>
                  <a:lnTo>
                    <a:pt x="1828" y="156"/>
                  </a:lnTo>
                  <a:lnTo>
                    <a:pt x="1829" y="156"/>
                  </a:lnTo>
                  <a:lnTo>
                    <a:pt x="1829" y="157"/>
                  </a:lnTo>
                  <a:lnTo>
                    <a:pt x="1831" y="155"/>
                  </a:lnTo>
                  <a:lnTo>
                    <a:pt x="1832" y="155"/>
                  </a:lnTo>
                  <a:lnTo>
                    <a:pt x="1834" y="156"/>
                  </a:lnTo>
                  <a:lnTo>
                    <a:pt x="1835" y="156"/>
                  </a:lnTo>
                  <a:lnTo>
                    <a:pt x="1835" y="155"/>
                  </a:lnTo>
                  <a:lnTo>
                    <a:pt x="1837" y="156"/>
                  </a:lnTo>
                  <a:lnTo>
                    <a:pt x="1837" y="155"/>
                  </a:lnTo>
                  <a:lnTo>
                    <a:pt x="1839" y="156"/>
                  </a:lnTo>
                  <a:lnTo>
                    <a:pt x="1839" y="155"/>
                  </a:lnTo>
                  <a:lnTo>
                    <a:pt x="1840" y="155"/>
                  </a:lnTo>
                  <a:lnTo>
                    <a:pt x="1841" y="157"/>
                  </a:lnTo>
                  <a:lnTo>
                    <a:pt x="1842" y="156"/>
                  </a:lnTo>
                  <a:lnTo>
                    <a:pt x="1843" y="156"/>
                  </a:lnTo>
                  <a:lnTo>
                    <a:pt x="1843" y="157"/>
                  </a:lnTo>
                  <a:lnTo>
                    <a:pt x="1845" y="156"/>
                  </a:lnTo>
                  <a:lnTo>
                    <a:pt x="1845" y="157"/>
                  </a:lnTo>
                  <a:lnTo>
                    <a:pt x="1847" y="157"/>
                  </a:lnTo>
                  <a:lnTo>
                    <a:pt x="1848" y="157"/>
                  </a:lnTo>
                  <a:lnTo>
                    <a:pt x="1850" y="157"/>
                  </a:lnTo>
                  <a:lnTo>
                    <a:pt x="1852" y="159"/>
                  </a:lnTo>
                  <a:lnTo>
                    <a:pt x="1852" y="158"/>
                  </a:lnTo>
                  <a:lnTo>
                    <a:pt x="1853" y="157"/>
                  </a:lnTo>
                  <a:lnTo>
                    <a:pt x="1854" y="157"/>
                  </a:lnTo>
                  <a:lnTo>
                    <a:pt x="1855" y="158"/>
                  </a:lnTo>
                  <a:lnTo>
                    <a:pt x="1856" y="158"/>
                  </a:lnTo>
                  <a:lnTo>
                    <a:pt x="1857" y="157"/>
                  </a:lnTo>
                  <a:lnTo>
                    <a:pt x="1858" y="157"/>
                  </a:lnTo>
                  <a:lnTo>
                    <a:pt x="1858" y="159"/>
                  </a:lnTo>
                  <a:lnTo>
                    <a:pt x="1860" y="158"/>
                  </a:lnTo>
                  <a:lnTo>
                    <a:pt x="1861" y="159"/>
                  </a:lnTo>
                  <a:lnTo>
                    <a:pt x="1862" y="157"/>
                  </a:lnTo>
                  <a:lnTo>
                    <a:pt x="1863" y="158"/>
                  </a:lnTo>
                  <a:lnTo>
                    <a:pt x="1864" y="159"/>
                  </a:lnTo>
                  <a:lnTo>
                    <a:pt x="1864" y="157"/>
                  </a:lnTo>
                  <a:lnTo>
                    <a:pt x="1866" y="157"/>
                  </a:lnTo>
                  <a:lnTo>
                    <a:pt x="1866" y="158"/>
                  </a:lnTo>
                  <a:lnTo>
                    <a:pt x="1867" y="157"/>
                  </a:lnTo>
                  <a:lnTo>
                    <a:pt x="1868" y="158"/>
                  </a:lnTo>
                  <a:lnTo>
                    <a:pt x="1869" y="157"/>
                  </a:lnTo>
                  <a:lnTo>
                    <a:pt x="1870" y="158"/>
                  </a:lnTo>
                  <a:lnTo>
                    <a:pt x="1871" y="159"/>
                  </a:lnTo>
                  <a:lnTo>
                    <a:pt x="1872" y="158"/>
                  </a:lnTo>
                  <a:lnTo>
                    <a:pt x="1873" y="159"/>
                  </a:lnTo>
                  <a:lnTo>
                    <a:pt x="1874" y="158"/>
                  </a:lnTo>
                  <a:lnTo>
                    <a:pt x="1875" y="159"/>
                  </a:lnTo>
                  <a:lnTo>
                    <a:pt x="1876" y="159"/>
                  </a:lnTo>
                  <a:lnTo>
                    <a:pt x="1877" y="158"/>
                  </a:lnTo>
                  <a:lnTo>
                    <a:pt x="1877" y="159"/>
                  </a:lnTo>
                  <a:lnTo>
                    <a:pt x="1879" y="158"/>
                  </a:lnTo>
                  <a:lnTo>
                    <a:pt x="1879" y="159"/>
                  </a:lnTo>
                  <a:lnTo>
                    <a:pt x="1880" y="158"/>
                  </a:lnTo>
                  <a:lnTo>
                    <a:pt x="1881" y="159"/>
                  </a:lnTo>
                  <a:lnTo>
                    <a:pt x="1882" y="157"/>
                  </a:lnTo>
                  <a:lnTo>
                    <a:pt x="1883" y="158"/>
                  </a:lnTo>
                  <a:lnTo>
                    <a:pt x="1884" y="159"/>
                  </a:lnTo>
                  <a:lnTo>
                    <a:pt x="1885" y="159"/>
                  </a:lnTo>
                  <a:lnTo>
                    <a:pt x="1885" y="158"/>
                  </a:lnTo>
                  <a:lnTo>
                    <a:pt x="1887" y="159"/>
                  </a:lnTo>
                  <a:lnTo>
                    <a:pt x="1887" y="158"/>
                  </a:lnTo>
                  <a:lnTo>
                    <a:pt x="1888" y="159"/>
                  </a:lnTo>
                  <a:lnTo>
                    <a:pt x="1889" y="159"/>
                  </a:lnTo>
                  <a:lnTo>
                    <a:pt x="1890" y="158"/>
                  </a:lnTo>
                  <a:lnTo>
                    <a:pt x="1890" y="159"/>
                  </a:lnTo>
                  <a:lnTo>
                    <a:pt x="1892" y="158"/>
                  </a:lnTo>
                  <a:lnTo>
                    <a:pt x="1892" y="159"/>
                  </a:lnTo>
                  <a:lnTo>
                    <a:pt x="1894" y="159"/>
                  </a:lnTo>
                  <a:lnTo>
                    <a:pt x="1895" y="157"/>
                  </a:lnTo>
                  <a:lnTo>
                    <a:pt x="1896" y="160"/>
                  </a:lnTo>
                  <a:lnTo>
                    <a:pt x="1897" y="159"/>
                  </a:lnTo>
                  <a:lnTo>
                    <a:pt x="1898" y="160"/>
                  </a:lnTo>
                  <a:lnTo>
                    <a:pt x="1898" y="159"/>
                  </a:lnTo>
                  <a:lnTo>
                    <a:pt x="1900" y="160"/>
                  </a:lnTo>
                  <a:lnTo>
                    <a:pt x="1902" y="159"/>
                  </a:lnTo>
                  <a:lnTo>
                    <a:pt x="1903" y="158"/>
                  </a:lnTo>
                  <a:lnTo>
                    <a:pt x="1904" y="159"/>
                  </a:lnTo>
                  <a:lnTo>
                    <a:pt x="1905" y="158"/>
                  </a:lnTo>
                  <a:lnTo>
                    <a:pt x="1906" y="159"/>
                  </a:lnTo>
                  <a:lnTo>
                    <a:pt x="1907" y="158"/>
                  </a:lnTo>
                  <a:lnTo>
                    <a:pt x="1908" y="159"/>
                  </a:lnTo>
                  <a:lnTo>
                    <a:pt x="1910" y="158"/>
                  </a:lnTo>
                  <a:lnTo>
                    <a:pt x="1911" y="159"/>
                  </a:lnTo>
                  <a:lnTo>
                    <a:pt x="1913" y="158"/>
                  </a:lnTo>
                  <a:lnTo>
                    <a:pt x="1914" y="159"/>
                  </a:lnTo>
                  <a:lnTo>
                    <a:pt x="1915" y="159"/>
                  </a:lnTo>
                  <a:lnTo>
                    <a:pt x="1916" y="158"/>
                  </a:lnTo>
                  <a:lnTo>
                    <a:pt x="1917" y="159"/>
                  </a:lnTo>
                  <a:lnTo>
                    <a:pt x="1918" y="159"/>
                  </a:lnTo>
                  <a:lnTo>
                    <a:pt x="1919" y="159"/>
                  </a:lnTo>
                  <a:lnTo>
                    <a:pt x="1919" y="158"/>
                  </a:lnTo>
                  <a:lnTo>
                    <a:pt x="1921" y="160"/>
                  </a:lnTo>
                  <a:lnTo>
                    <a:pt x="1921" y="159"/>
                  </a:lnTo>
                  <a:lnTo>
                    <a:pt x="1923" y="160"/>
                  </a:lnTo>
                  <a:lnTo>
                    <a:pt x="1923" y="159"/>
                  </a:lnTo>
                  <a:lnTo>
                    <a:pt x="1924" y="159"/>
                  </a:lnTo>
                  <a:lnTo>
                    <a:pt x="1925" y="160"/>
                  </a:lnTo>
                  <a:lnTo>
                    <a:pt x="1926" y="159"/>
                  </a:lnTo>
                  <a:lnTo>
                    <a:pt x="1927" y="159"/>
                  </a:lnTo>
                  <a:lnTo>
                    <a:pt x="1927" y="160"/>
                  </a:lnTo>
                  <a:lnTo>
                    <a:pt x="1929" y="159"/>
                  </a:lnTo>
                  <a:lnTo>
                    <a:pt x="1929" y="160"/>
                  </a:lnTo>
                  <a:lnTo>
                    <a:pt x="1931" y="159"/>
                  </a:lnTo>
                  <a:lnTo>
                    <a:pt x="1932" y="159"/>
                  </a:lnTo>
                  <a:lnTo>
                    <a:pt x="1932" y="158"/>
                  </a:lnTo>
                  <a:lnTo>
                    <a:pt x="1934" y="159"/>
                  </a:lnTo>
                  <a:lnTo>
                    <a:pt x="1935" y="160"/>
                  </a:lnTo>
                  <a:lnTo>
                    <a:pt x="1936" y="159"/>
                  </a:lnTo>
                  <a:lnTo>
                    <a:pt x="1937" y="159"/>
                  </a:lnTo>
                  <a:lnTo>
                    <a:pt x="1939" y="159"/>
                  </a:lnTo>
                  <a:lnTo>
                    <a:pt x="1940" y="158"/>
                  </a:lnTo>
                  <a:lnTo>
                    <a:pt x="1942" y="158"/>
                  </a:lnTo>
                  <a:lnTo>
                    <a:pt x="1943" y="160"/>
                  </a:lnTo>
                  <a:lnTo>
                    <a:pt x="1944" y="158"/>
                  </a:lnTo>
                  <a:lnTo>
                    <a:pt x="1945" y="158"/>
                  </a:lnTo>
                  <a:lnTo>
                    <a:pt x="1946" y="159"/>
                  </a:lnTo>
                  <a:lnTo>
                    <a:pt x="1947" y="159"/>
                  </a:lnTo>
                  <a:lnTo>
                    <a:pt x="1948" y="159"/>
                  </a:lnTo>
                  <a:lnTo>
                    <a:pt x="1949" y="158"/>
                  </a:lnTo>
                  <a:lnTo>
                    <a:pt x="1950" y="158"/>
                  </a:lnTo>
                  <a:lnTo>
                    <a:pt x="1950" y="159"/>
                  </a:lnTo>
                  <a:lnTo>
                    <a:pt x="1951" y="158"/>
                  </a:lnTo>
                  <a:lnTo>
                    <a:pt x="1952" y="159"/>
                  </a:lnTo>
                  <a:lnTo>
                    <a:pt x="1953" y="159"/>
                  </a:lnTo>
                  <a:lnTo>
                    <a:pt x="1955" y="158"/>
                  </a:lnTo>
                  <a:lnTo>
                    <a:pt x="1957" y="158"/>
                  </a:lnTo>
                  <a:lnTo>
                    <a:pt x="1958" y="158"/>
                  </a:lnTo>
                  <a:lnTo>
                    <a:pt x="1959" y="159"/>
                  </a:lnTo>
                  <a:lnTo>
                    <a:pt x="1960" y="158"/>
                  </a:lnTo>
                  <a:lnTo>
                    <a:pt x="1961" y="158"/>
                  </a:lnTo>
                  <a:lnTo>
                    <a:pt x="1961" y="160"/>
                  </a:lnTo>
                  <a:lnTo>
                    <a:pt x="1963" y="159"/>
                  </a:lnTo>
                  <a:lnTo>
                    <a:pt x="1965" y="158"/>
                  </a:lnTo>
                  <a:lnTo>
                    <a:pt x="1966" y="158"/>
                  </a:lnTo>
                  <a:lnTo>
                    <a:pt x="1967" y="160"/>
                  </a:lnTo>
                  <a:lnTo>
                    <a:pt x="1968" y="160"/>
                  </a:lnTo>
                  <a:lnTo>
                    <a:pt x="1969" y="159"/>
                  </a:lnTo>
                  <a:lnTo>
                    <a:pt x="1971" y="159"/>
                  </a:lnTo>
                  <a:lnTo>
                    <a:pt x="1971" y="158"/>
                  </a:lnTo>
                  <a:lnTo>
                    <a:pt x="1973" y="159"/>
                  </a:lnTo>
                  <a:lnTo>
                    <a:pt x="1974" y="158"/>
                  </a:lnTo>
                  <a:lnTo>
                    <a:pt x="1975" y="160"/>
                  </a:lnTo>
                  <a:lnTo>
                    <a:pt x="1976" y="160"/>
                  </a:lnTo>
                  <a:lnTo>
                    <a:pt x="1976" y="159"/>
                  </a:lnTo>
                  <a:lnTo>
                    <a:pt x="1978" y="160"/>
                  </a:lnTo>
                  <a:lnTo>
                    <a:pt x="1979" y="160"/>
                  </a:lnTo>
                  <a:lnTo>
                    <a:pt x="1980" y="159"/>
                  </a:lnTo>
                  <a:lnTo>
                    <a:pt x="1981" y="160"/>
                  </a:lnTo>
                  <a:lnTo>
                    <a:pt x="1982" y="160"/>
                  </a:lnTo>
                  <a:lnTo>
                    <a:pt x="1984" y="160"/>
                  </a:lnTo>
                  <a:lnTo>
                    <a:pt x="1986" y="158"/>
                  </a:lnTo>
                  <a:lnTo>
                    <a:pt x="1987" y="158"/>
                  </a:lnTo>
                  <a:lnTo>
                    <a:pt x="1988" y="159"/>
                  </a:lnTo>
                  <a:lnTo>
                    <a:pt x="1989" y="159"/>
                  </a:lnTo>
                  <a:lnTo>
                    <a:pt x="1990" y="158"/>
                  </a:lnTo>
                  <a:lnTo>
                    <a:pt x="1991" y="159"/>
                  </a:lnTo>
                  <a:lnTo>
                    <a:pt x="1992" y="159"/>
                  </a:lnTo>
                  <a:lnTo>
                    <a:pt x="1992" y="158"/>
                  </a:lnTo>
                  <a:lnTo>
                    <a:pt x="1994" y="158"/>
                  </a:lnTo>
                  <a:lnTo>
                    <a:pt x="1995" y="158"/>
                  </a:lnTo>
                  <a:lnTo>
                    <a:pt x="1996" y="159"/>
                  </a:lnTo>
                  <a:lnTo>
                    <a:pt x="1997" y="158"/>
                  </a:lnTo>
                  <a:lnTo>
                    <a:pt x="1999" y="158"/>
                  </a:lnTo>
                  <a:lnTo>
                    <a:pt x="2000" y="158"/>
                  </a:lnTo>
                  <a:lnTo>
                    <a:pt x="2002" y="157"/>
                  </a:lnTo>
                  <a:lnTo>
                    <a:pt x="2003" y="158"/>
                  </a:lnTo>
                  <a:lnTo>
                    <a:pt x="2005" y="158"/>
                  </a:lnTo>
                  <a:lnTo>
                    <a:pt x="2006" y="157"/>
                  </a:lnTo>
                  <a:lnTo>
                    <a:pt x="2007" y="158"/>
                  </a:lnTo>
                  <a:lnTo>
                    <a:pt x="2008" y="158"/>
                  </a:lnTo>
                  <a:lnTo>
                    <a:pt x="2010" y="157"/>
                  </a:lnTo>
                  <a:lnTo>
                    <a:pt x="2011" y="157"/>
                  </a:lnTo>
                  <a:lnTo>
                    <a:pt x="2011" y="158"/>
                  </a:lnTo>
                  <a:lnTo>
                    <a:pt x="2013" y="157"/>
                  </a:lnTo>
                  <a:lnTo>
                    <a:pt x="2015" y="157"/>
                  </a:lnTo>
                  <a:lnTo>
                    <a:pt x="2016" y="157"/>
                  </a:lnTo>
                  <a:lnTo>
                    <a:pt x="2018" y="157"/>
                  </a:lnTo>
                  <a:lnTo>
                    <a:pt x="2018" y="158"/>
                  </a:lnTo>
                  <a:lnTo>
                    <a:pt x="2020" y="157"/>
                  </a:lnTo>
                  <a:lnTo>
                    <a:pt x="2021" y="157"/>
                  </a:lnTo>
                  <a:lnTo>
                    <a:pt x="2022" y="157"/>
                  </a:lnTo>
                  <a:lnTo>
                    <a:pt x="2023" y="157"/>
                  </a:lnTo>
                  <a:lnTo>
                    <a:pt x="2024" y="157"/>
                  </a:lnTo>
                  <a:lnTo>
                    <a:pt x="2026" y="157"/>
                  </a:lnTo>
                  <a:lnTo>
                    <a:pt x="2027" y="158"/>
                  </a:lnTo>
                  <a:lnTo>
                    <a:pt x="2028" y="158"/>
                  </a:lnTo>
                  <a:lnTo>
                    <a:pt x="2029" y="158"/>
                  </a:lnTo>
                  <a:lnTo>
                    <a:pt x="2029" y="157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31" name="Freeform 106"/>
            <p:cNvSpPr>
              <a:spLocks noChangeArrowheads="1"/>
            </p:cNvSpPr>
            <p:nvPr/>
          </p:nvSpPr>
          <p:spPr bwMode="auto">
            <a:xfrm>
              <a:off x="994" y="1300"/>
              <a:ext cx="475" cy="482"/>
            </a:xfrm>
            <a:custGeom>
              <a:avLst/>
              <a:gdLst>
                <a:gd name="T0" fmla="*/ 7 w 475"/>
                <a:gd name="T1" fmla="*/ 281 h 482"/>
                <a:gd name="T2" fmla="*/ 15 w 475"/>
                <a:gd name="T3" fmla="*/ 306 h 482"/>
                <a:gd name="T4" fmla="*/ 22 w 475"/>
                <a:gd name="T5" fmla="*/ 282 h 482"/>
                <a:gd name="T6" fmla="*/ 30 w 475"/>
                <a:gd name="T7" fmla="*/ 282 h 482"/>
                <a:gd name="T8" fmla="*/ 38 w 475"/>
                <a:gd name="T9" fmla="*/ 281 h 482"/>
                <a:gd name="T10" fmla="*/ 45 w 475"/>
                <a:gd name="T11" fmla="*/ 281 h 482"/>
                <a:gd name="T12" fmla="*/ 54 w 475"/>
                <a:gd name="T13" fmla="*/ 281 h 482"/>
                <a:gd name="T14" fmla="*/ 61 w 475"/>
                <a:gd name="T15" fmla="*/ 281 h 482"/>
                <a:gd name="T16" fmla="*/ 69 w 475"/>
                <a:gd name="T17" fmla="*/ 281 h 482"/>
                <a:gd name="T18" fmla="*/ 77 w 475"/>
                <a:gd name="T19" fmla="*/ 281 h 482"/>
                <a:gd name="T20" fmla="*/ 85 w 475"/>
                <a:gd name="T21" fmla="*/ 281 h 482"/>
                <a:gd name="T22" fmla="*/ 93 w 475"/>
                <a:gd name="T23" fmla="*/ 281 h 482"/>
                <a:gd name="T24" fmla="*/ 102 w 475"/>
                <a:gd name="T25" fmla="*/ 282 h 482"/>
                <a:gd name="T26" fmla="*/ 110 w 475"/>
                <a:gd name="T27" fmla="*/ 283 h 482"/>
                <a:gd name="T28" fmla="*/ 118 w 475"/>
                <a:gd name="T29" fmla="*/ 285 h 482"/>
                <a:gd name="T30" fmla="*/ 126 w 475"/>
                <a:gd name="T31" fmla="*/ 288 h 482"/>
                <a:gd name="T32" fmla="*/ 134 w 475"/>
                <a:gd name="T33" fmla="*/ 289 h 482"/>
                <a:gd name="T34" fmla="*/ 142 w 475"/>
                <a:gd name="T35" fmla="*/ 291 h 482"/>
                <a:gd name="T36" fmla="*/ 150 w 475"/>
                <a:gd name="T37" fmla="*/ 291 h 482"/>
                <a:gd name="T38" fmla="*/ 158 w 475"/>
                <a:gd name="T39" fmla="*/ 288 h 482"/>
                <a:gd name="T40" fmla="*/ 166 w 475"/>
                <a:gd name="T41" fmla="*/ 282 h 482"/>
                <a:gd name="T42" fmla="*/ 173 w 475"/>
                <a:gd name="T43" fmla="*/ 274 h 482"/>
                <a:gd name="T44" fmla="*/ 181 w 475"/>
                <a:gd name="T45" fmla="*/ 266 h 482"/>
                <a:gd name="T46" fmla="*/ 189 w 475"/>
                <a:gd name="T47" fmla="*/ 255 h 482"/>
                <a:gd name="T48" fmla="*/ 197 w 475"/>
                <a:gd name="T49" fmla="*/ 244 h 482"/>
                <a:gd name="T50" fmla="*/ 205 w 475"/>
                <a:gd name="T51" fmla="*/ 234 h 482"/>
                <a:gd name="T52" fmla="*/ 213 w 475"/>
                <a:gd name="T53" fmla="*/ 226 h 482"/>
                <a:gd name="T54" fmla="*/ 221 w 475"/>
                <a:gd name="T55" fmla="*/ 216 h 482"/>
                <a:gd name="T56" fmla="*/ 229 w 475"/>
                <a:gd name="T57" fmla="*/ 209 h 482"/>
                <a:gd name="T58" fmla="*/ 236 w 475"/>
                <a:gd name="T59" fmla="*/ 203 h 482"/>
                <a:gd name="T60" fmla="*/ 244 w 475"/>
                <a:gd name="T61" fmla="*/ 186 h 482"/>
                <a:gd name="T62" fmla="*/ 252 w 475"/>
                <a:gd name="T63" fmla="*/ 156 h 482"/>
                <a:gd name="T64" fmla="*/ 260 w 475"/>
                <a:gd name="T65" fmla="*/ 116 h 482"/>
                <a:gd name="T66" fmla="*/ 268 w 475"/>
                <a:gd name="T67" fmla="*/ 71 h 482"/>
                <a:gd name="T68" fmla="*/ 276 w 475"/>
                <a:gd name="T69" fmla="*/ 30 h 482"/>
                <a:gd name="T70" fmla="*/ 284 w 475"/>
                <a:gd name="T71" fmla="*/ 5 h 482"/>
                <a:gd name="T72" fmla="*/ 292 w 475"/>
                <a:gd name="T73" fmla="*/ 2 h 482"/>
                <a:gd name="T74" fmla="*/ 299 w 475"/>
                <a:gd name="T75" fmla="*/ 17 h 482"/>
                <a:gd name="T76" fmla="*/ 307 w 475"/>
                <a:gd name="T77" fmla="*/ 45 h 482"/>
                <a:gd name="T78" fmla="*/ 315 w 475"/>
                <a:gd name="T79" fmla="*/ 74 h 482"/>
                <a:gd name="T80" fmla="*/ 323 w 475"/>
                <a:gd name="T81" fmla="*/ 109 h 482"/>
                <a:gd name="T82" fmla="*/ 331 w 475"/>
                <a:gd name="T83" fmla="*/ 144 h 482"/>
                <a:gd name="T84" fmla="*/ 339 w 475"/>
                <a:gd name="T85" fmla="*/ 182 h 482"/>
                <a:gd name="T86" fmla="*/ 347 w 475"/>
                <a:gd name="T87" fmla="*/ 220 h 482"/>
                <a:gd name="T88" fmla="*/ 355 w 475"/>
                <a:gd name="T89" fmla="*/ 259 h 482"/>
                <a:gd name="T90" fmla="*/ 362 w 475"/>
                <a:gd name="T91" fmla="*/ 298 h 482"/>
                <a:gd name="T92" fmla="*/ 370 w 475"/>
                <a:gd name="T93" fmla="*/ 336 h 482"/>
                <a:gd name="T94" fmla="*/ 378 w 475"/>
                <a:gd name="T95" fmla="*/ 367 h 482"/>
                <a:gd name="T96" fmla="*/ 386 w 475"/>
                <a:gd name="T97" fmla="*/ 388 h 482"/>
                <a:gd name="T98" fmla="*/ 394 w 475"/>
                <a:gd name="T99" fmla="*/ 402 h 482"/>
                <a:gd name="T100" fmla="*/ 402 w 475"/>
                <a:gd name="T101" fmla="*/ 414 h 482"/>
                <a:gd name="T102" fmla="*/ 410 w 475"/>
                <a:gd name="T103" fmla="*/ 423 h 482"/>
                <a:gd name="T104" fmla="*/ 418 w 475"/>
                <a:gd name="T105" fmla="*/ 427 h 482"/>
                <a:gd name="T106" fmla="*/ 425 w 475"/>
                <a:gd name="T107" fmla="*/ 431 h 482"/>
                <a:gd name="T108" fmla="*/ 433 w 475"/>
                <a:gd name="T109" fmla="*/ 430 h 482"/>
                <a:gd name="T110" fmla="*/ 442 w 475"/>
                <a:gd name="T111" fmla="*/ 429 h 482"/>
                <a:gd name="T112" fmla="*/ 450 w 475"/>
                <a:gd name="T113" fmla="*/ 427 h 482"/>
                <a:gd name="T114" fmla="*/ 458 w 475"/>
                <a:gd name="T115" fmla="*/ 423 h 482"/>
                <a:gd name="T116" fmla="*/ 466 w 475"/>
                <a:gd name="T117" fmla="*/ 420 h 482"/>
                <a:gd name="T118" fmla="*/ 474 w 475"/>
                <a:gd name="T119" fmla="*/ 416 h 4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75" h="482">
                  <a:moveTo>
                    <a:pt x="0" y="229"/>
                  </a:moveTo>
                  <a:lnTo>
                    <a:pt x="0" y="149"/>
                  </a:lnTo>
                  <a:lnTo>
                    <a:pt x="1" y="104"/>
                  </a:lnTo>
                  <a:lnTo>
                    <a:pt x="2" y="96"/>
                  </a:lnTo>
                  <a:lnTo>
                    <a:pt x="3" y="90"/>
                  </a:lnTo>
                  <a:lnTo>
                    <a:pt x="4" y="85"/>
                  </a:lnTo>
                  <a:lnTo>
                    <a:pt x="5" y="80"/>
                  </a:lnTo>
                  <a:lnTo>
                    <a:pt x="5" y="79"/>
                  </a:lnTo>
                  <a:lnTo>
                    <a:pt x="7" y="281"/>
                  </a:lnTo>
                  <a:lnTo>
                    <a:pt x="7" y="396"/>
                  </a:lnTo>
                  <a:lnTo>
                    <a:pt x="8" y="438"/>
                  </a:lnTo>
                  <a:lnTo>
                    <a:pt x="9" y="460"/>
                  </a:lnTo>
                  <a:lnTo>
                    <a:pt x="10" y="466"/>
                  </a:lnTo>
                  <a:lnTo>
                    <a:pt x="11" y="471"/>
                  </a:lnTo>
                  <a:lnTo>
                    <a:pt x="12" y="482"/>
                  </a:lnTo>
                  <a:lnTo>
                    <a:pt x="13" y="481"/>
                  </a:lnTo>
                  <a:lnTo>
                    <a:pt x="13" y="419"/>
                  </a:lnTo>
                  <a:lnTo>
                    <a:pt x="15" y="306"/>
                  </a:lnTo>
                  <a:lnTo>
                    <a:pt x="15" y="299"/>
                  </a:lnTo>
                  <a:lnTo>
                    <a:pt x="16" y="294"/>
                  </a:lnTo>
                  <a:lnTo>
                    <a:pt x="17" y="290"/>
                  </a:lnTo>
                  <a:lnTo>
                    <a:pt x="18" y="287"/>
                  </a:lnTo>
                  <a:lnTo>
                    <a:pt x="19" y="285"/>
                  </a:lnTo>
                  <a:lnTo>
                    <a:pt x="20" y="283"/>
                  </a:lnTo>
                  <a:lnTo>
                    <a:pt x="21" y="283"/>
                  </a:lnTo>
                  <a:lnTo>
                    <a:pt x="22" y="282"/>
                  </a:lnTo>
                  <a:lnTo>
                    <a:pt x="23" y="282"/>
                  </a:lnTo>
                  <a:lnTo>
                    <a:pt x="24" y="282"/>
                  </a:lnTo>
                  <a:lnTo>
                    <a:pt x="26" y="282"/>
                  </a:lnTo>
                  <a:lnTo>
                    <a:pt x="28" y="282"/>
                  </a:lnTo>
                  <a:lnTo>
                    <a:pt x="29" y="282"/>
                  </a:lnTo>
                  <a:lnTo>
                    <a:pt x="30" y="282"/>
                  </a:lnTo>
                  <a:lnTo>
                    <a:pt x="31" y="281"/>
                  </a:lnTo>
                  <a:lnTo>
                    <a:pt x="32" y="282"/>
                  </a:lnTo>
                  <a:lnTo>
                    <a:pt x="32" y="281"/>
                  </a:lnTo>
                  <a:lnTo>
                    <a:pt x="34" y="282"/>
                  </a:lnTo>
                  <a:lnTo>
                    <a:pt x="35" y="281"/>
                  </a:lnTo>
                  <a:lnTo>
                    <a:pt x="36" y="281"/>
                  </a:lnTo>
                  <a:lnTo>
                    <a:pt x="37" y="281"/>
                  </a:lnTo>
                  <a:lnTo>
                    <a:pt x="38" y="281"/>
                  </a:lnTo>
                  <a:lnTo>
                    <a:pt x="39" y="281"/>
                  </a:lnTo>
                  <a:lnTo>
                    <a:pt x="40" y="281"/>
                  </a:lnTo>
                  <a:lnTo>
                    <a:pt x="41" y="281"/>
                  </a:lnTo>
                  <a:lnTo>
                    <a:pt x="42" y="281"/>
                  </a:lnTo>
                  <a:lnTo>
                    <a:pt x="43" y="281"/>
                  </a:lnTo>
                  <a:lnTo>
                    <a:pt x="44" y="281"/>
                  </a:lnTo>
                  <a:lnTo>
                    <a:pt x="45" y="281"/>
                  </a:lnTo>
                  <a:lnTo>
                    <a:pt x="47" y="281"/>
                  </a:lnTo>
                  <a:lnTo>
                    <a:pt x="48" y="281"/>
                  </a:lnTo>
                  <a:lnTo>
                    <a:pt x="49" y="281"/>
                  </a:lnTo>
                  <a:lnTo>
                    <a:pt x="50" y="281"/>
                  </a:lnTo>
                  <a:lnTo>
                    <a:pt x="51" y="281"/>
                  </a:lnTo>
                  <a:lnTo>
                    <a:pt x="52" y="281"/>
                  </a:lnTo>
                  <a:lnTo>
                    <a:pt x="53" y="281"/>
                  </a:lnTo>
                  <a:lnTo>
                    <a:pt x="54" y="281"/>
                  </a:lnTo>
                  <a:lnTo>
                    <a:pt x="55" y="281"/>
                  </a:lnTo>
                  <a:lnTo>
                    <a:pt x="57" y="281"/>
                  </a:lnTo>
                  <a:lnTo>
                    <a:pt x="58" y="281"/>
                  </a:lnTo>
                  <a:lnTo>
                    <a:pt x="59" y="281"/>
                  </a:lnTo>
                  <a:lnTo>
                    <a:pt x="60" y="281"/>
                  </a:lnTo>
                  <a:lnTo>
                    <a:pt x="61" y="281"/>
                  </a:lnTo>
                  <a:lnTo>
                    <a:pt x="63" y="281"/>
                  </a:lnTo>
                  <a:lnTo>
                    <a:pt x="64" y="281"/>
                  </a:lnTo>
                  <a:lnTo>
                    <a:pt x="65" y="281"/>
                  </a:lnTo>
                  <a:lnTo>
                    <a:pt x="66" y="281"/>
                  </a:lnTo>
                  <a:lnTo>
                    <a:pt x="68" y="281"/>
                  </a:lnTo>
                  <a:lnTo>
                    <a:pt x="69" y="281"/>
                  </a:lnTo>
                  <a:lnTo>
                    <a:pt x="70" y="281"/>
                  </a:lnTo>
                  <a:lnTo>
                    <a:pt x="71" y="281"/>
                  </a:lnTo>
                  <a:lnTo>
                    <a:pt x="72" y="281"/>
                  </a:lnTo>
                  <a:lnTo>
                    <a:pt x="73" y="281"/>
                  </a:lnTo>
                  <a:lnTo>
                    <a:pt x="74" y="281"/>
                  </a:lnTo>
                  <a:lnTo>
                    <a:pt x="76" y="281"/>
                  </a:lnTo>
                  <a:lnTo>
                    <a:pt x="77" y="281"/>
                  </a:lnTo>
                  <a:lnTo>
                    <a:pt x="78" y="281"/>
                  </a:lnTo>
                  <a:lnTo>
                    <a:pt x="79" y="281"/>
                  </a:lnTo>
                  <a:lnTo>
                    <a:pt x="80" y="281"/>
                  </a:lnTo>
                  <a:lnTo>
                    <a:pt x="81" y="281"/>
                  </a:lnTo>
                  <a:lnTo>
                    <a:pt x="82" y="281"/>
                  </a:lnTo>
                  <a:lnTo>
                    <a:pt x="83" y="281"/>
                  </a:lnTo>
                  <a:lnTo>
                    <a:pt x="84" y="281"/>
                  </a:lnTo>
                  <a:lnTo>
                    <a:pt x="85" y="281"/>
                  </a:lnTo>
                  <a:lnTo>
                    <a:pt x="86" y="281"/>
                  </a:lnTo>
                  <a:lnTo>
                    <a:pt x="87" y="281"/>
                  </a:lnTo>
                  <a:lnTo>
                    <a:pt x="89" y="281"/>
                  </a:lnTo>
                  <a:lnTo>
                    <a:pt x="90" y="281"/>
                  </a:lnTo>
                  <a:lnTo>
                    <a:pt x="91" y="281"/>
                  </a:lnTo>
                  <a:lnTo>
                    <a:pt x="92" y="281"/>
                  </a:lnTo>
                  <a:lnTo>
                    <a:pt x="93" y="281"/>
                  </a:lnTo>
                  <a:lnTo>
                    <a:pt x="94" y="281"/>
                  </a:lnTo>
                  <a:lnTo>
                    <a:pt x="95" y="281"/>
                  </a:lnTo>
                  <a:lnTo>
                    <a:pt x="97" y="281"/>
                  </a:lnTo>
                  <a:lnTo>
                    <a:pt x="97" y="282"/>
                  </a:lnTo>
                  <a:lnTo>
                    <a:pt x="98" y="282"/>
                  </a:lnTo>
                  <a:lnTo>
                    <a:pt x="99" y="282"/>
                  </a:lnTo>
                  <a:lnTo>
                    <a:pt x="100" y="282"/>
                  </a:lnTo>
                  <a:lnTo>
                    <a:pt x="101" y="282"/>
                  </a:lnTo>
                  <a:lnTo>
                    <a:pt x="102" y="282"/>
                  </a:lnTo>
                  <a:lnTo>
                    <a:pt x="103" y="282"/>
                  </a:lnTo>
                  <a:lnTo>
                    <a:pt x="104" y="282"/>
                  </a:lnTo>
                  <a:lnTo>
                    <a:pt x="105" y="282"/>
                  </a:lnTo>
                  <a:lnTo>
                    <a:pt x="106" y="283"/>
                  </a:lnTo>
                  <a:lnTo>
                    <a:pt x="107" y="283"/>
                  </a:lnTo>
                  <a:lnTo>
                    <a:pt x="108" y="283"/>
                  </a:lnTo>
                  <a:lnTo>
                    <a:pt x="109" y="283"/>
                  </a:lnTo>
                  <a:lnTo>
                    <a:pt x="110" y="283"/>
                  </a:lnTo>
                  <a:lnTo>
                    <a:pt x="112" y="284"/>
                  </a:lnTo>
                  <a:lnTo>
                    <a:pt x="113" y="284"/>
                  </a:lnTo>
                  <a:lnTo>
                    <a:pt x="114" y="284"/>
                  </a:lnTo>
                  <a:lnTo>
                    <a:pt x="115" y="285"/>
                  </a:lnTo>
                  <a:lnTo>
                    <a:pt x="116" y="285"/>
                  </a:lnTo>
                  <a:lnTo>
                    <a:pt x="117" y="285"/>
                  </a:lnTo>
                  <a:lnTo>
                    <a:pt x="118" y="285"/>
                  </a:lnTo>
                  <a:lnTo>
                    <a:pt x="118" y="286"/>
                  </a:lnTo>
                  <a:lnTo>
                    <a:pt x="120" y="286"/>
                  </a:lnTo>
                  <a:lnTo>
                    <a:pt x="121" y="286"/>
                  </a:lnTo>
                  <a:lnTo>
                    <a:pt x="122" y="287"/>
                  </a:lnTo>
                  <a:lnTo>
                    <a:pt x="123" y="287"/>
                  </a:lnTo>
                  <a:lnTo>
                    <a:pt x="124" y="287"/>
                  </a:lnTo>
                  <a:lnTo>
                    <a:pt x="125" y="287"/>
                  </a:lnTo>
                  <a:lnTo>
                    <a:pt x="126" y="288"/>
                  </a:lnTo>
                  <a:lnTo>
                    <a:pt x="127" y="288"/>
                  </a:lnTo>
                  <a:lnTo>
                    <a:pt x="128" y="288"/>
                  </a:lnTo>
                  <a:lnTo>
                    <a:pt x="129" y="288"/>
                  </a:lnTo>
                  <a:lnTo>
                    <a:pt x="130" y="288"/>
                  </a:lnTo>
                  <a:lnTo>
                    <a:pt x="131" y="289"/>
                  </a:lnTo>
                  <a:lnTo>
                    <a:pt x="133" y="289"/>
                  </a:lnTo>
                  <a:lnTo>
                    <a:pt x="134" y="289"/>
                  </a:lnTo>
                  <a:lnTo>
                    <a:pt x="135" y="289"/>
                  </a:lnTo>
                  <a:lnTo>
                    <a:pt x="136" y="290"/>
                  </a:lnTo>
                  <a:lnTo>
                    <a:pt x="137" y="290"/>
                  </a:lnTo>
                  <a:lnTo>
                    <a:pt x="138" y="290"/>
                  </a:lnTo>
                  <a:lnTo>
                    <a:pt x="139" y="290"/>
                  </a:lnTo>
                  <a:lnTo>
                    <a:pt x="139" y="291"/>
                  </a:lnTo>
                  <a:lnTo>
                    <a:pt x="141" y="291"/>
                  </a:lnTo>
                  <a:lnTo>
                    <a:pt x="142" y="291"/>
                  </a:lnTo>
                  <a:lnTo>
                    <a:pt x="143" y="291"/>
                  </a:lnTo>
                  <a:lnTo>
                    <a:pt x="144" y="291"/>
                  </a:lnTo>
                  <a:lnTo>
                    <a:pt x="145" y="291"/>
                  </a:lnTo>
                  <a:lnTo>
                    <a:pt x="146" y="291"/>
                  </a:lnTo>
                  <a:lnTo>
                    <a:pt x="147" y="291"/>
                  </a:lnTo>
                  <a:lnTo>
                    <a:pt x="148" y="291"/>
                  </a:lnTo>
                  <a:lnTo>
                    <a:pt x="149" y="291"/>
                  </a:lnTo>
                  <a:lnTo>
                    <a:pt x="150" y="291"/>
                  </a:lnTo>
                  <a:lnTo>
                    <a:pt x="151" y="291"/>
                  </a:lnTo>
                  <a:lnTo>
                    <a:pt x="152" y="291"/>
                  </a:lnTo>
                  <a:lnTo>
                    <a:pt x="154" y="290"/>
                  </a:lnTo>
                  <a:lnTo>
                    <a:pt x="155" y="290"/>
                  </a:lnTo>
                  <a:lnTo>
                    <a:pt x="156" y="289"/>
                  </a:lnTo>
                  <a:lnTo>
                    <a:pt x="157" y="288"/>
                  </a:lnTo>
                  <a:lnTo>
                    <a:pt x="158" y="288"/>
                  </a:lnTo>
                  <a:lnTo>
                    <a:pt x="159" y="287"/>
                  </a:lnTo>
                  <a:lnTo>
                    <a:pt x="160" y="286"/>
                  </a:lnTo>
                  <a:lnTo>
                    <a:pt x="162" y="285"/>
                  </a:lnTo>
                  <a:lnTo>
                    <a:pt x="163" y="285"/>
                  </a:lnTo>
                  <a:lnTo>
                    <a:pt x="164" y="283"/>
                  </a:lnTo>
                  <a:lnTo>
                    <a:pt x="165" y="283"/>
                  </a:lnTo>
                  <a:lnTo>
                    <a:pt x="166" y="282"/>
                  </a:lnTo>
                  <a:lnTo>
                    <a:pt x="167" y="281"/>
                  </a:lnTo>
                  <a:lnTo>
                    <a:pt x="168" y="281"/>
                  </a:lnTo>
                  <a:lnTo>
                    <a:pt x="168" y="280"/>
                  </a:lnTo>
                  <a:lnTo>
                    <a:pt x="169" y="279"/>
                  </a:lnTo>
                  <a:lnTo>
                    <a:pt x="170" y="278"/>
                  </a:lnTo>
                  <a:lnTo>
                    <a:pt x="171" y="278"/>
                  </a:lnTo>
                  <a:lnTo>
                    <a:pt x="172" y="276"/>
                  </a:lnTo>
                  <a:lnTo>
                    <a:pt x="173" y="275"/>
                  </a:lnTo>
                  <a:lnTo>
                    <a:pt x="173" y="274"/>
                  </a:lnTo>
                  <a:lnTo>
                    <a:pt x="175" y="273"/>
                  </a:lnTo>
                  <a:lnTo>
                    <a:pt x="175" y="272"/>
                  </a:lnTo>
                  <a:lnTo>
                    <a:pt x="176" y="272"/>
                  </a:lnTo>
                  <a:lnTo>
                    <a:pt x="177" y="270"/>
                  </a:lnTo>
                  <a:lnTo>
                    <a:pt x="178" y="269"/>
                  </a:lnTo>
                  <a:lnTo>
                    <a:pt x="179" y="269"/>
                  </a:lnTo>
                  <a:lnTo>
                    <a:pt x="180" y="267"/>
                  </a:lnTo>
                  <a:lnTo>
                    <a:pt x="181" y="267"/>
                  </a:lnTo>
                  <a:lnTo>
                    <a:pt x="181" y="266"/>
                  </a:lnTo>
                  <a:lnTo>
                    <a:pt x="183" y="264"/>
                  </a:lnTo>
                  <a:lnTo>
                    <a:pt x="183" y="263"/>
                  </a:lnTo>
                  <a:lnTo>
                    <a:pt x="184" y="262"/>
                  </a:lnTo>
                  <a:lnTo>
                    <a:pt x="185" y="260"/>
                  </a:lnTo>
                  <a:lnTo>
                    <a:pt x="186" y="259"/>
                  </a:lnTo>
                  <a:lnTo>
                    <a:pt x="187" y="258"/>
                  </a:lnTo>
                  <a:lnTo>
                    <a:pt x="188" y="256"/>
                  </a:lnTo>
                  <a:lnTo>
                    <a:pt x="189" y="255"/>
                  </a:lnTo>
                  <a:lnTo>
                    <a:pt x="190" y="253"/>
                  </a:lnTo>
                  <a:lnTo>
                    <a:pt x="191" y="252"/>
                  </a:lnTo>
                  <a:lnTo>
                    <a:pt x="192" y="251"/>
                  </a:lnTo>
                  <a:lnTo>
                    <a:pt x="193" y="250"/>
                  </a:lnTo>
                  <a:lnTo>
                    <a:pt x="194" y="249"/>
                  </a:lnTo>
                  <a:lnTo>
                    <a:pt x="194" y="248"/>
                  </a:lnTo>
                  <a:lnTo>
                    <a:pt x="196" y="246"/>
                  </a:lnTo>
                  <a:lnTo>
                    <a:pt x="196" y="245"/>
                  </a:lnTo>
                  <a:lnTo>
                    <a:pt x="197" y="244"/>
                  </a:lnTo>
                  <a:lnTo>
                    <a:pt x="198" y="242"/>
                  </a:lnTo>
                  <a:lnTo>
                    <a:pt x="199" y="241"/>
                  </a:lnTo>
                  <a:lnTo>
                    <a:pt x="200" y="241"/>
                  </a:lnTo>
                  <a:lnTo>
                    <a:pt x="201" y="239"/>
                  </a:lnTo>
                  <a:lnTo>
                    <a:pt x="202" y="238"/>
                  </a:lnTo>
                  <a:lnTo>
                    <a:pt x="202" y="237"/>
                  </a:lnTo>
                  <a:lnTo>
                    <a:pt x="204" y="235"/>
                  </a:lnTo>
                  <a:lnTo>
                    <a:pt x="205" y="234"/>
                  </a:lnTo>
                  <a:lnTo>
                    <a:pt x="206" y="233"/>
                  </a:lnTo>
                  <a:lnTo>
                    <a:pt x="207" y="232"/>
                  </a:lnTo>
                  <a:lnTo>
                    <a:pt x="208" y="231"/>
                  </a:lnTo>
                  <a:lnTo>
                    <a:pt x="209" y="230"/>
                  </a:lnTo>
                  <a:lnTo>
                    <a:pt x="210" y="229"/>
                  </a:lnTo>
                  <a:lnTo>
                    <a:pt x="210" y="228"/>
                  </a:lnTo>
                  <a:lnTo>
                    <a:pt x="211" y="227"/>
                  </a:lnTo>
                  <a:lnTo>
                    <a:pt x="212" y="227"/>
                  </a:lnTo>
                  <a:lnTo>
                    <a:pt x="213" y="226"/>
                  </a:lnTo>
                  <a:lnTo>
                    <a:pt x="214" y="225"/>
                  </a:lnTo>
                  <a:lnTo>
                    <a:pt x="215" y="225"/>
                  </a:lnTo>
                  <a:lnTo>
                    <a:pt x="215" y="224"/>
                  </a:lnTo>
                  <a:lnTo>
                    <a:pt x="217" y="222"/>
                  </a:lnTo>
                  <a:lnTo>
                    <a:pt x="217" y="221"/>
                  </a:lnTo>
                  <a:lnTo>
                    <a:pt x="218" y="220"/>
                  </a:lnTo>
                  <a:lnTo>
                    <a:pt x="219" y="218"/>
                  </a:lnTo>
                  <a:lnTo>
                    <a:pt x="220" y="217"/>
                  </a:lnTo>
                  <a:lnTo>
                    <a:pt x="221" y="216"/>
                  </a:lnTo>
                  <a:lnTo>
                    <a:pt x="222" y="214"/>
                  </a:lnTo>
                  <a:lnTo>
                    <a:pt x="223" y="214"/>
                  </a:lnTo>
                  <a:lnTo>
                    <a:pt x="223" y="213"/>
                  </a:lnTo>
                  <a:lnTo>
                    <a:pt x="225" y="213"/>
                  </a:lnTo>
                  <a:lnTo>
                    <a:pt x="225" y="212"/>
                  </a:lnTo>
                  <a:lnTo>
                    <a:pt x="226" y="212"/>
                  </a:lnTo>
                  <a:lnTo>
                    <a:pt x="227" y="211"/>
                  </a:lnTo>
                  <a:lnTo>
                    <a:pt x="228" y="210"/>
                  </a:lnTo>
                  <a:lnTo>
                    <a:pt x="229" y="209"/>
                  </a:lnTo>
                  <a:lnTo>
                    <a:pt x="230" y="208"/>
                  </a:lnTo>
                  <a:lnTo>
                    <a:pt x="231" y="208"/>
                  </a:lnTo>
                  <a:lnTo>
                    <a:pt x="232" y="207"/>
                  </a:lnTo>
                  <a:lnTo>
                    <a:pt x="233" y="206"/>
                  </a:lnTo>
                  <a:lnTo>
                    <a:pt x="234" y="206"/>
                  </a:lnTo>
                  <a:lnTo>
                    <a:pt x="235" y="205"/>
                  </a:lnTo>
                  <a:lnTo>
                    <a:pt x="236" y="204"/>
                  </a:lnTo>
                  <a:lnTo>
                    <a:pt x="236" y="203"/>
                  </a:lnTo>
                  <a:lnTo>
                    <a:pt x="238" y="200"/>
                  </a:lnTo>
                  <a:lnTo>
                    <a:pt x="238" y="199"/>
                  </a:lnTo>
                  <a:lnTo>
                    <a:pt x="239" y="198"/>
                  </a:lnTo>
                  <a:lnTo>
                    <a:pt x="240" y="195"/>
                  </a:lnTo>
                  <a:lnTo>
                    <a:pt x="241" y="193"/>
                  </a:lnTo>
                  <a:lnTo>
                    <a:pt x="242" y="192"/>
                  </a:lnTo>
                  <a:lnTo>
                    <a:pt x="243" y="189"/>
                  </a:lnTo>
                  <a:lnTo>
                    <a:pt x="244" y="187"/>
                  </a:lnTo>
                  <a:lnTo>
                    <a:pt x="244" y="186"/>
                  </a:lnTo>
                  <a:lnTo>
                    <a:pt x="246" y="182"/>
                  </a:lnTo>
                  <a:lnTo>
                    <a:pt x="246" y="180"/>
                  </a:lnTo>
                  <a:lnTo>
                    <a:pt x="247" y="177"/>
                  </a:lnTo>
                  <a:lnTo>
                    <a:pt x="248" y="172"/>
                  </a:lnTo>
                  <a:lnTo>
                    <a:pt x="249" y="169"/>
                  </a:lnTo>
                  <a:lnTo>
                    <a:pt x="250" y="167"/>
                  </a:lnTo>
                  <a:lnTo>
                    <a:pt x="251" y="161"/>
                  </a:lnTo>
                  <a:lnTo>
                    <a:pt x="252" y="159"/>
                  </a:lnTo>
                  <a:lnTo>
                    <a:pt x="252" y="156"/>
                  </a:lnTo>
                  <a:lnTo>
                    <a:pt x="253" y="150"/>
                  </a:lnTo>
                  <a:lnTo>
                    <a:pt x="254" y="147"/>
                  </a:lnTo>
                  <a:lnTo>
                    <a:pt x="255" y="144"/>
                  </a:lnTo>
                  <a:lnTo>
                    <a:pt x="256" y="138"/>
                  </a:lnTo>
                  <a:lnTo>
                    <a:pt x="257" y="134"/>
                  </a:lnTo>
                  <a:lnTo>
                    <a:pt x="257" y="130"/>
                  </a:lnTo>
                  <a:lnTo>
                    <a:pt x="259" y="123"/>
                  </a:lnTo>
                  <a:lnTo>
                    <a:pt x="259" y="120"/>
                  </a:lnTo>
                  <a:lnTo>
                    <a:pt x="260" y="116"/>
                  </a:lnTo>
                  <a:lnTo>
                    <a:pt x="261" y="109"/>
                  </a:lnTo>
                  <a:lnTo>
                    <a:pt x="262" y="105"/>
                  </a:lnTo>
                  <a:lnTo>
                    <a:pt x="263" y="101"/>
                  </a:lnTo>
                  <a:lnTo>
                    <a:pt x="264" y="94"/>
                  </a:lnTo>
                  <a:lnTo>
                    <a:pt x="265" y="90"/>
                  </a:lnTo>
                  <a:lnTo>
                    <a:pt x="265" y="87"/>
                  </a:lnTo>
                  <a:lnTo>
                    <a:pt x="267" y="79"/>
                  </a:lnTo>
                  <a:lnTo>
                    <a:pt x="267" y="75"/>
                  </a:lnTo>
                  <a:lnTo>
                    <a:pt x="268" y="71"/>
                  </a:lnTo>
                  <a:lnTo>
                    <a:pt x="269" y="64"/>
                  </a:lnTo>
                  <a:lnTo>
                    <a:pt x="270" y="61"/>
                  </a:lnTo>
                  <a:lnTo>
                    <a:pt x="271" y="57"/>
                  </a:lnTo>
                  <a:lnTo>
                    <a:pt x="272" y="51"/>
                  </a:lnTo>
                  <a:lnTo>
                    <a:pt x="273" y="48"/>
                  </a:lnTo>
                  <a:lnTo>
                    <a:pt x="273" y="44"/>
                  </a:lnTo>
                  <a:lnTo>
                    <a:pt x="274" y="37"/>
                  </a:lnTo>
                  <a:lnTo>
                    <a:pt x="275" y="34"/>
                  </a:lnTo>
                  <a:lnTo>
                    <a:pt x="276" y="30"/>
                  </a:lnTo>
                  <a:lnTo>
                    <a:pt x="277" y="24"/>
                  </a:lnTo>
                  <a:lnTo>
                    <a:pt x="278" y="21"/>
                  </a:lnTo>
                  <a:lnTo>
                    <a:pt x="278" y="19"/>
                  </a:lnTo>
                  <a:lnTo>
                    <a:pt x="280" y="15"/>
                  </a:lnTo>
                  <a:lnTo>
                    <a:pt x="280" y="13"/>
                  </a:lnTo>
                  <a:lnTo>
                    <a:pt x="281" y="11"/>
                  </a:lnTo>
                  <a:lnTo>
                    <a:pt x="282" y="8"/>
                  </a:lnTo>
                  <a:lnTo>
                    <a:pt x="283" y="6"/>
                  </a:lnTo>
                  <a:lnTo>
                    <a:pt x="284" y="5"/>
                  </a:lnTo>
                  <a:lnTo>
                    <a:pt x="285" y="3"/>
                  </a:lnTo>
                  <a:lnTo>
                    <a:pt x="286" y="2"/>
                  </a:lnTo>
                  <a:lnTo>
                    <a:pt x="288" y="1"/>
                  </a:lnTo>
                  <a:lnTo>
                    <a:pt x="288" y="0"/>
                  </a:lnTo>
                  <a:lnTo>
                    <a:pt x="289" y="0"/>
                  </a:lnTo>
                  <a:lnTo>
                    <a:pt x="290" y="1"/>
                  </a:lnTo>
                  <a:lnTo>
                    <a:pt x="291" y="2"/>
                  </a:lnTo>
                  <a:lnTo>
                    <a:pt x="292" y="2"/>
                  </a:lnTo>
                  <a:lnTo>
                    <a:pt x="293" y="3"/>
                  </a:lnTo>
                  <a:lnTo>
                    <a:pt x="294" y="3"/>
                  </a:lnTo>
                  <a:lnTo>
                    <a:pt x="294" y="4"/>
                  </a:lnTo>
                  <a:lnTo>
                    <a:pt x="295" y="7"/>
                  </a:lnTo>
                  <a:lnTo>
                    <a:pt x="296" y="8"/>
                  </a:lnTo>
                  <a:lnTo>
                    <a:pt x="297" y="10"/>
                  </a:lnTo>
                  <a:lnTo>
                    <a:pt x="298" y="13"/>
                  </a:lnTo>
                  <a:lnTo>
                    <a:pt x="299" y="15"/>
                  </a:lnTo>
                  <a:lnTo>
                    <a:pt x="299" y="17"/>
                  </a:lnTo>
                  <a:lnTo>
                    <a:pt x="301" y="21"/>
                  </a:lnTo>
                  <a:lnTo>
                    <a:pt x="301" y="24"/>
                  </a:lnTo>
                  <a:lnTo>
                    <a:pt x="302" y="26"/>
                  </a:lnTo>
                  <a:lnTo>
                    <a:pt x="303" y="31"/>
                  </a:lnTo>
                  <a:lnTo>
                    <a:pt x="304" y="34"/>
                  </a:lnTo>
                  <a:lnTo>
                    <a:pt x="305" y="36"/>
                  </a:lnTo>
                  <a:lnTo>
                    <a:pt x="306" y="40"/>
                  </a:lnTo>
                  <a:lnTo>
                    <a:pt x="307" y="42"/>
                  </a:lnTo>
                  <a:lnTo>
                    <a:pt x="307" y="45"/>
                  </a:lnTo>
                  <a:lnTo>
                    <a:pt x="309" y="49"/>
                  </a:lnTo>
                  <a:lnTo>
                    <a:pt x="309" y="52"/>
                  </a:lnTo>
                  <a:lnTo>
                    <a:pt x="310" y="54"/>
                  </a:lnTo>
                  <a:lnTo>
                    <a:pt x="311" y="58"/>
                  </a:lnTo>
                  <a:lnTo>
                    <a:pt x="312" y="61"/>
                  </a:lnTo>
                  <a:lnTo>
                    <a:pt x="313" y="63"/>
                  </a:lnTo>
                  <a:lnTo>
                    <a:pt x="314" y="68"/>
                  </a:lnTo>
                  <a:lnTo>
                    <a:pt x="315" y="71"/>
                  </a:lnTo>
                  <a:lnTo>
                    <a:pt x="315" y="74"/>
                  </a:lnTo>
                  <a:lnTo>
                    <a:pt x="316" y="80"/>
                  </a:lnTo>
                  <a:lnTo>
                    <a:pt x="317" y="83"/>
                  </a:lnTo>
                  <a:lnTo>
                    <a:pt x="318" y="86"/>
                  </a:lnTo>
                  <a:lnTo>
                    <a:pt x="319" y="92"/>
                  </a:lnTo>
                  <a:lnTo>
                    <a:pt x="320" y="95"/>
                  </a:lnTo>
                  <a:lnTo>
                    <a:pt x="320" y="98"/>
                  </a:lnTo>
                  <a:lnTo>
                    <a:pt x="322" y="104"/>
                  </a:lnTo>
                  <a:lnTo>
                    <a:pt x="322" y="107"/>
                  </a:lnTo>
                  <a:lnTo>
                    <a:pt x="323" y="109"/>
                  </a:lnTo>
                  <a:lnTo>
                    <a:pt x="324" y="115"/>
                  </a:lnTo>
                  <a:lnTo>
                    <a:pt x="325" y="118"/>
                  </a:lnTo>
                  <a:lnTo>
                    <a:pt x="326" y="122"/>
                  </a:lnTo>
                  <a:lnTo>
                    <a:pt x="327" y="128"/>
                  </a:lnTo>
                  <a:lnTo>
                    <a:pt x="328" y="131"/>
                  </a:lnTo>
                  <a:lnTo>
                    <a:pt x="328" y="134"/>
                  </a:lnTo>
                  <a:lnTo>
                    <a:pt x="330" y="139"/>
                  </a:lnTo>
                  <a:lnTo>
                    <a:pt x="330" y="142"/>
                  </a:lnTo>
                  <a:lnTo>
                    <a:pt x="331" y="144"/>
                  </a:lnTo>
                  <a:lnTo>
                    <a:pt x="332" y="150"/>
                  </a:lnTo>
                  <a:lnTo>
                    <a:pt x="333" y="153"/>
                  </a:lnTo>
                  <a:lnTo>
                    <a:pt x="334" y="157"/>
                  </a:lnTo>
                  <a:lnTo>
                    <a:pt x="335" y="163"/>
                  </a:lnTo>
                  <a:lnTo>
                    <a:pt x="336" y="166"/>
                  </a:lnTo>
                  <a:lnTo>
                    <a:pt x="336" y="169"/>
                  </a:lnTo>
                  <a:lnTo>
                    <a:pt x="337" y="176"/>
                  </a:lnTo>
                  <a:lnTo>
                    <a:pt x="338" y="179"/>
                  </a:lnTo>
                  <a:lnTo>
                    <a:pt x="339" y="182"/>
                  </a:lnTo>
                  <a:lnTo>
                    <a:pt x="340" y="189"/>
                  </a:lnTo>
                  <a:lnTo>
                    <a:pt x="341" y="192"/>
                  </a:lnTo>
                  <a:lnTo>
                    <a:pt x="341" y="195"/>
                  </a:lnTo>
                  <a:lnTo>
                    <a:pt x="343" y="201"/>
                  </a:lnTo>
                  <a:lnTo>
                    <a:pt x="343" y="204"/>
                  </a:lnTo>
                  <a:lnTo>
                    <a:pt x="344" y="207"/>
                  </a:lnTo>
                  <a:lnTo>
                    <a:pt x="345" y="214"/>
                  </a:lnTo>
                  <a:lnTo>
                    <a:pt x="346" y="217"/>
                  </a:lnTo>
                  <a:lnTo>
                    <a:pt x="347" y="220"/>
                  </a:lnTo>
                  <a:lnTo>
                    <a:pt x="348" y="226"/>
                  </a:lnTo>
                  <a:lnTo>
                    <a:pt x="349" y="229"/>
                  </a:lnTo>
                  <a:lnTo>
                    <a:pt x="349" y="232"/>
                  </a:lnTo>
                  <a:lnTo>
                    <a:pt x="351" y="239"/>
                  </a:lnTo>
                  <a:lnTo>
                    <a:pt x="351" y="242"/>
                  </a:lnTo>
                  <a:lnTo>
                    <a:pt x="352" y="245"/>
                  </a:lnTo>
                  <a:lnTo>
                    <a:pt x="353" y="252"/>
                  </a:lnTo>
                  <a:lnTo>
                    <a:pt x="354" y="255"/>
                  </a:lnTo>
                  <a:lnTo>
                    <a:pt x="355" y="259"/>
                  </a:lnTo>
                  <a:lnTo>
                    <a:pt x="356" y="266"/>
                  </a:lnTo>
                  <a:lnTo>
                    <a:pt x="357" y="269"/>
                  </a:lnTo>
                  <a:lnTo>
                    <a:pt x="357" y="272"/>
                  </a:lnTo>
                  <a:lnTo>
                    <a:pt x="358" y="279"/>
                  </a:lnTo>
                  <a:lnTo>
                    <a:pt x="359" y="282"/>
                  </a:lnTo>
                  <a:lnTo>
                    <a:pt x="360" y="285"/>
                  </a:lnTo>
                  <a:lnTo>
                    <a:pt x="361" y="291"/>
                  </a:lnTo>
                  <a:lnTo>
                    <a:pt x="362" y="294"/>
                  </a:lnTo>
                  <a:lnTo>
                    <a:pt x="362" y="298"/>
                  </a:lnTo>
                  <a:lnTo>
                    <a:pt x="364" y="304"/>
                  </a:lnTo>
                  <a:lnTo>
                    <a:pt x="364" y="308"/>
                  </a:lnTo>
                  <a:lnTo>
                    <a:pt x="365" y="311"/>
                  </a:lnTo>
                  <a:lnTo>
                    <a:pt x="366" y="318"/>
                  </a:lnTo>
                  <a:lnTo>
                    <a:pt x="367" y="321"/>
                  </a:lnTo>
                  <a:lnTo>
                    <a:pt x="368" y="324"/>
                  </a:lnTo>
                  <a:lnTo>
                    <a:pt x="369" y="330"/>
                  </a:lnTo>
                  <a:lnTo>
                    <a:pt x="370" y="333"/>
                  </a:lnTo>
                  <a:lnTo>
                    <a:pt x="370" y="336"/>
                  </a:lnTo>
                  <a:lnTo>
                    <a:pt x="372" y="342"/>
                  </a:lnTo>
                  <a:lnTo>
                    <a:pt x="372" y="345"/>
                  </a:lnTo>
                  <a:lnTo>
                    <a:pt x="373" y="347"/>
                  </a:lnTo>
                  <a:lnTo>
                    <a:pt x="374" y="353"/>
                  </a:lnTo>
                  <a:lnTo>
                    <a:pt x="375" y="355"/>
                  </a:lnTo>
                  <a:lnTo>
                    <a:pt x="376" y="358"/>
                  </a:lnTo>
                  <a:lnTo>
                    <a:pt x="377" y="363"/>
                  </a:lnTo>
                  <a:lnTo>
                    <a:pt x="378" y="365"/>
                  </a:lnTo>
                  <a:lnTo>
                    <a:pt x="378" y="367"/>
                  </a:lnTo>
                  <a:lnTo>
                    <a:pt x="379" y="371"/>
                  </a:lnTo>
                  <a:lnTo>
                    <a:pt x="380" y="373"/>
                  </a:lnTo>
                  <a:lnTo>
                    <a:pt x="381" y="375"/>
                  </a:lnTo>
                  <a:lnTo>
                    <a:pt x="382" y="379"/>
                  </a:lnTo>
                  <a:lnTo>
                    <a:pt x="383" y="381"/>
                  </a:lnTo>
                  <a:lnTo>
                    <a:pt x="383" y="382"/>
                  </a:lnTo>
                  <a:lnTo>
                    <a:pt x="385" y="385"/>
                  </a:lnTo>
                  <a:lnTo>
                    <a:pt x="385" y="387"/>
                  </a:lnTo>
                  <a:lnTo>
                    <a:pt x="386" y="388"/>
                  </a:lnTo>
                  <a:lnTo>
                    <a:pt x="387" y="390"/>
                  </a:lnTo>
                  <a:lnTo>
                    <a:pt x="388" y="391"/>
                  </a:lnTo>
                  <a:lnTo>
                    <a:pt x="389" y="392"/>
                  </a:lnTo>
                  <a:lnTo>
                    <a:pt x="390" y="394"/>
                  </a:lnTo>
                  <a:lnTo>
                    <a:pt x="391" y="396"/>
                  </a:lnTo>
                  <a:lnTo>
                    <a:pt x="393" y="399"/>
                  </a:lnTo>
                  <a:lnTo>
                    <a:pt x="393" y="400"/>
                  </a:lnTo>
                  <a:lnTo>
                    <a:pt x="394" y="402"/>
                  </a:lnTo>
                  <a:lnTo>
                    <a:pt x="395" y="404"/>
                  </a:lnTo>
                  <a:lnTo>
                    <a:pt x="396" y="405"/>
                  </a:lnTo>
                  <a:lnTo>
                    <a:pt x="397" y="406"/>
                  </a:lnTo>
                  <a:lnTo>
                    <a:pt x="398" y="409"/>
                  </a:lnTo>
                  <a:lnTo>
                    <a:pt x="399" y="410"/>
                  </a:lnTo>
                  <a:lnTo>
                    <a:pt x="399" y="411"/>
                  </a:lnTo>
                  <a:lnTo>
                    <a:pt x="400" y="412"/>
                  </a:lnTo>
                  <a:lnTo>
                    <a:pt x="401" y="413"/>
                  </a:lnTo>
                  <a:lnTo>
                    <a:pt x="402" y="414"/>
                  </a:lnTo>
                  <a:lnTo>
                    <a:pt x="403" y="415"/>
                  </a:lnTo>
                  <a:lnTo>
                    <a:pt x="404" y="416"/>
                  </a:lnTo>
                  <a:lnTo>
                    <a:pt x="404" y="417"/>
                  </a:lnTo>
                  <a:lnTo>
                    <a:pt x="406" y="418"/>
                  </a:lnTo>
                  <a:lnTo>
                    <a:pt x="406" y="419"/>
                  </a:lnTo>
                  <a:lnTo>
                    <a:pt x="407" y="420"/>
                  </a:lnTo>
                  <a:lnTo>
                    <a:pt x="408" y="422"/>
                  </a:lnTo>
                  <a:lnTo>
                    <a:pt x="409" y="422"/>
                  </a:lnTo>
                  <a:lnTo>
                    <a:pt x="410" y="423"/>
                  </a:lnTo>
                  <a:lnTo>
                    <a:pt x="411" y="424"/>
                  </a:lnTo>
                  <a:lnTo>
                    <a:pt x="412" y="424"/>
                  </a:lnTo>
                  <a:lnTo>
                    <a:pt x="414" y="425"/>
                  </a:lnTo>
                  <a:lnTo>
                    <a:pt x="415" y="426"/>
                  </a:lnTo>
                  <a:lnTo>
                    <a:pt x="416" y="427"/>
                  </a:lnTo>
                  <a:lnTo>
                    <a:pt x="417" y="427"/>
                  </a:lnTo>
                  <a:lnTo>
                    <a:pt x="418" y="427"/>
                  </a:lnTo>
                  <a:lnTo>
                    <a:pt x="419" y="428"/>
                  </a:lnTo>
                  <a:lnTo>
                    <a:pt x="420" y="428"/>
                  </a:lnTo>
                  <a:lnTo>
                    <a:pt x="421" y="429"/>
                  </a:lnTo>
                  <a:lnTo>
                    <a:pt x="422" y="429"/>
                  </a:lnTo>
                  <a:lnTo>
                    <a:pt x="423" y="430"/>
                  </a:lnTo>
                  <a:lnTo>
                    <a:pt x="424" y="430"/>
                  </a:lnTo>
                  <a:lnTo>
                    <a:pt x="425" y="430"/>
                  </a:lnTo>
                  <a:lnTo>
                    <a:pt x="425" y="431"/>
                  </a:lnTo>
                  <a:lnTo>
                    <a:pt x="427" y="431"/>
                  </a:lnTo>
                  <a:lnTo>
                    <a:pt x="428" y="431"/>
                  </a:lnTo>
                  <a:lnTo>
                    <a:pt x="429" y="431"/>
                  </a:lnTo>
                  <a:lnTo>
                    <a:pt x="430" y="431"/>
                  </a:lnTo>
                  <a:lnTo>
                    <a:pt x="431" y="431"/>
                  </a:lnTo>
                  <a:lnTo>
                    <a:pt x="432" y="431"/>
                  </a:lnTo>
                  <a:lnTo>
                    <a:pt x="433" y="431"/>
                  </a:lnTo>
                  <a:lnTo>
                    <a:pt x="433" y="430"/>
                  </a:lnTo>
                  <a:lnTo>
                    <a:pt x="435" y="430"/>
                  </a:lnTo>
                  <a:lnTo>
                    <a:pt x="436" y="430"/>
                  </a:lnTo>
                  <a:lnTo>
                    <a:pt x="438" y="430"/>
                  </a:lnTo>
                  <a:lnTo>
                    <a:pt x="439" y="430"/>
                  </a:lnTo>
                  <a:lnTo>
                    <a:pt x="440" y="430"/>
                  </a:lnTo>
                  <a:lnTo>
                    <a:pt x="441" y="429"/>
                  </a:lnTo>
                  <a:lnTo>
                    <a:pt x="442" y="429"/>
                  </a:lnTo>
                  <a:lnTo>
                    <a:pt x="443" y="429"/>
                  </a:lnTo>
                  <a:lnTo>
                    <a:pt x="444" y="428"/>
                  </a:lnTo>
                  <a:lnTo>
                    <a:pt x="445" y="428"/>
                  </a:lnTo>
                  <a:lnTo>
                    <a:pt x="446" y="428"/>
                  </a:lnTo>
                  <a:lnTo>
                    <a:pt x="448" y="428"/>
                  </a:lnTo>
                  <a:lnTo>
                    <a:pt x="448" y="427"/>
                  </a:lnTo>
                  <a:lnTo>
                    <a:pt x="449" y="427"/>
                  </a:lnTo>
                  <a:lnTo>
                    <a:pt x="450" y="427"/>
                  </a:lnTo>
                  <a:lnTo>
                    <a:pt x="451" y="427"/>
                  </a:lnTo>
                  <a:lnTo>
                    <a:pt x="452" y="426"/>
                  </a:lnTo>
                  <a:lnTo>
                    <a:pt x="453" y="425"/>
                  </a:lnTo>
                  <a:lnTo>
                    <a:pt x="454" y="425"/>
                  </a:lnTo>
                  <a:lnTo>
                    <a:pt x="456" y="424"/>
                  </a:lnTo>
                  <a:lnTo>
                    <a:pt x="457" y="424"/>
                  </a:lnTo>
                  <a:lnTo>
                    <a:pt x="458" y="423"/>
                  </a:lnTo>
                  <a:lnTo>
                    <a:pt x="459" y="423"/>
                  </a:lnTo>
                  <a:lnTo>
                    <a:pt x="460" y="422"/>
                  </a:lnTo>
                  <a:lnTo>
                    <a:pt x="461" y="422"/>
                  </a:lnTo>
                  <a:lnTo>
                    <a:pt x="462" y="421"/>
                  </a:lnTo>
                  <a:lnTo>
                    <a:pt x="463" y="420"/>
                  </a:lnTo>
                  <a:lnTo>
                    <a:pt x="464" y="420"/>
                  </a:lnTo>
                  <a:lnTo>
                    <a:pt x="465" y="420"/>
                  </a:lnTo>
                  <a:lnTo>
                    <a:pt x="466" y="420"/>
                  </a:lnTo>
                  <a:lnTo>
                    <a:pt x="467" y="419"/>
                  </a:lnTo>
                  <a:lnTo>
                    <a:pt x="469" y="418"/>
                  </a:lnTo>
                  <a:lnTo>
                    <a:pt x="470" y="418"/>
                  </a:lnTo>
                  <a:lnTo>
                    <a:pt x="471" y="417"/>
                  </a:lnTo>
                  <a:lnTo>
                    <a:pt x="472" y="417"/>
                  </a:lnTo>
                  <a:lnTo>
                    <a:pt x="473" y="417"/>
                  </a:lnTo>
                  <a:lnTo>
                    <a:pt x="474" y="416"/>
                  </a:lnTo>
                  <a:lnTo>
                    <a:pt x="475" y="416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32" name="Freeform 105"/>
            <p:cNvSpPr>
              <a:spLocks noChangeArrowheads="1"/>
            </p:cNvSpPr>
            <p:nvPr/>
          </p:nvSpPr>
          <p:spPr bwMode="auto">
            <a:xfrm>
              <a:off x="1470" y="2835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33" name="Freeform 104"/>
            <p:cNvSpPr>
              <a:spLocks noChangeArrowheads="1"/>
            </p:cNvSpPr>
            <p:nvPr/>
          </p:nvSpPr>
          <p:spPr bwMode="auto">
            <a:xfrm>
              <a:off x="1485" y="1392"/>
              <a:ext cx="2022" cy="1443"/>
            </a:xfrm>
            <a:custGeom>
              <a:avLst/>
              <a:gdLst>
                <a:gd name="T0" fmla="*/ 28 w 2022"/>
                <a:gd name="T1" fmla="*/ 1212 h 1443"/>
                <a:gd name="T2" fmla="*/ 58 w 2022"/>
                <a:gd name="T3" fmla="*/ 967 h 1443"/>
                <a:gd name="T4" fmla="*/ 87 w 2022"/>
                <a:gd name="T5" fmla="*/ 776 h 1443"/>
                <a:gd name="T6" fmla="*/ 118 w 2022"/>
                <a:gd name="T7" fmla="*/ 622 h 1443"/>
                <a:gd name="T8" fmla="*/ 147 w 2022"/>
                <a:gd name="T9" fmla="*/ 562 h 1443"/>
                <a:gd name="T10" fmla="*/ 178 w 2022"/>
                <a:gd name="T11" fmla="*/ 508 h 1443"/>
                <a:gd name="T12" fmla="*/ 207 w 2022"/>
                <a:gd name="T13" fmla="*/ 433 h 1443"/>
                <a:gd name="T14" fmla="*/ 237 w 2022"/>
                <a:gd name="T15" fmla="*/ 396 h 1443"/>
                <a:gd name="T16" fmla="*/ 267 w 2022"/>
                <a:gd name="T17" fmla="*/ 313 h 1443"/>
                <a:gd name="T18" fmla="*/ 297 w 2022"/>
                <a:gd name="T19" fmla="*/ 251 h 1443"/>
                <a:gd name="T20" fmla="*/ 326 w 2022"/>
                <a:gd name="T21" fmla="*/ 214 h 1443"/>
                <a:gd name="T22" fmla="*/ 357 w 2022"/>
                <a:gd name="T23" fmla="*/ 181 h 1443"/>
                <a:gd name="T24" fmla="*/ 389 w 2022"/>
                <a:gd name="T25" fmla="*/ 153 h 1443"/>
                <a:gd name="T26" fmla="*/ 425 w 2022"/>
                <a:gd name="T27" fmla="*/ 131 h 1443"/>
                <a:gd name="T28" fmla="*/ 459 w 2022"/>
                <a:gd name="T29" fmla="*/ 115 h 1443"/>
                <a:gd name="T30" fmla="*/ 491 w 2022"/>
                <a:gd name="T31" fmla="*/ 101 h 1443"/>
                <a:gd name="T32" fmla="*/ 520 w 2022"/>
                <a:gd name="T33" fmla="*/ 89 h 1443"/>
                <a:gd name="T34" fmla="*/ 551 w 2022"/>
                <a:gd name="T35" fmla="*/ 69 h 1443"/>
                <a:gd name="T36" fmla="*/ 581 w 2022"/>
                <a:gd name="T37" fmla="*/ 43 h 1443"/>
                <a:gd name="T38" fmla="*/ 614 w 2022"/>
                <a:gd name="T39" fmla="*/ 10 h 1443"/>
                <a:gd name="T40" fmla="*/ 644 w 2022"/>
                <a:gd name="T41" fmla="*/ 13 h 1443"/>
                <a:gd name="T42" fmla="*/ 674 w 2022"/>
                <a:gd name="T43" fmla="*/ 60 h 1443"/>
                <a:gd name="T44" fmla="*/ 704 w 2022"/>
                <a:gd name="T45" fmla="*/ 100 h 1443"/>
                <a:gd name="T46" fmla="*/ 736 w 2022"/>
                <a:gd name="T47" fmla="*/ 93 h 1443"/>
                <a:gd name="T48" fmla="*/ 767 w 2022"/>
                <a:gd name="T49" fmla="*/ 152 h 1443"/>
                <a:gd name="T50" fmla="*/ 798 w 2022"/>
                <a:gd name="T51" fmla="*/ 152 h 1443"/>
                <a:gd name="T52" fmla="*/ 828 w 2022"/>
                <a:gd name="T53" fmla="*/ 136 h 1443"/>
                <a:gd name="T54" fmla="*/ 857 w 2022"/>
                <a:gd name="T55" fmla="*/ 131 h 1443"/>
                <a:gd name="T56" fmla="*/ 891 w 2022"/>
                <a:gd name="T57" fmla="*/ 123 h 1443"/>
                <a:gd name="T58" fmla="*/ 926 w 2022"/>
                <a:gd name="T59" fmla="*/ 122 h 1443"/>
                <a:gd name="T60" fmla="*/ 958 w 2022"/>
                <a:gd name="T61" fmla="*/ 126 h 1443"/>
                <a:gd name="T62" fmla="*/ 989 w 2022"/>
                <a:gd name="T63" fmla="*/ 127 h 1443"/>
                <a:gd name="T64" fmla="*/ 1021 w 2022"/>
                <a:gd name="T65" fmla="*/ 133 h 1443"/>
                <a:gd name="T66" fmla="*/ 1053 w 2022"/>
                <a:gd name="T67" fmla="*/ 137 h 1443"/>
                <a:gd name="T68" fmla="*/ 1087 w 2022"/>
                <a:gd name="T69" fmla="*/ 143 h 1443"/>
                <a:gd name="T70" fmla="*/ 1121 w 2022"/>
                <a:gd name="T71" fmla="*/ 146 h 1443"/>
                <a:gd name="T72" fmla="*/ 1151 w 2022"/>
                <a:gd name="T73" fmla="*/ 150 h 1443"/>
                <a:gd name="T74" fmla="*/ 1183 w 2022"/>
                <a:gd name="T75" fmla="*/ 152 h 1443"/>
                <a:gd name="T76" fmla="*/ 1218 w 2022"/>
                <a:gd name="T77" fmla="*/ 156 h 1443"/>
                <a:gd name="T78" fmla="*/ 1250 w 2022"/>
                <a:gd name="T79" fmla="*/ 159 h 1443"/>
                <a:gd name="T80" fmla="*/ 1279 w 2022"/>
                <a:gd name="T81" fmla="*/ 164 h 1443"/>
                <a:gd name="T82" fmla="*/ 1311 w 2022"/>
                <a:gd name="T83" fmla="*/ 166 h 1443"/>
                <a:gd name="T84" fmla="*/ 1346 w 2022"/>
                <a:gd name="T85" fmla="*/ 169 h 1443"/>
                <a:gd name="T86" fmla="*/ 1383 w 2022"/>
                <a:gd name="T87" fmla="*/ 170 h 1443"/>
                <a:gd name="T88" fmla="*/ 1416 w 2022"/>
                <a:gd name="T89" fmla="*/ 172 h 1443"/>
                <a:gd name="T90" fmla="*/ 1448 w 2022"/>
                <a:gd name="T91" fmla="*/ 173 h 1443"/>
                <a:gd name="T92" fmla="*/ 1478 w 2022"/>
                <a:gd name="T93" fmla="*/ 176 h 1443"/>
                <a:gd name="T94" fmla="*/ 1508 w 2022"/>
                <a:gd name="T95" fmla="*/ 177 h 1443"/>
                <a:gd name="T96" fmla="*/ 1542 w 2022"/>
                <a:gd name="T97" fmla="*/ 179 h 1443"/>
                <a:gd name="T98" fmla="*/ 1572 w 2022"/>
                <a:gd name="T99" fmla="*/ 179 h 1443"/>
                <a:gd name="T100" fmla="*/ 1604 w 2022"/>
                <a:gd name="T101" fmla="*/ 179 h 1443"/>
                <a:gd name="T102" fmla="*/ 1636 w 2022"/>
                <a:gd name="T103" fmla="*/ 182 h 1443"/>
                <a:gd name="T104" fmla="*/ 1668 w 2022"/>
                <a:gd name="T105" fmla="*/ 183 h 1443"/>
                <a:gd name="T106" fmla="*/ 1704 w 2022"/>
                <a:gd name="T107" fmla="*/ 186 h 1443"/>
                <a:gd name="T108" fmla="*/ 1740 w 2022"/>
                <a:gd name="T109" fmla="*/ 186 h 1443"/>
                <a:gd name="T110" fmla="*/ 1770 w 2022"/>
                <a:gd name="T111" fmla="*/ 190 h 1443"/>
                <a:gd name="T112" fmla="*/ 1801 w 2022"/>
                <a:gd name="T113" fmla="*/ 190 h 1443"/>
                <a:gd name="T114" fmla="*/ 1836 w 2022"/>
                <a:gd name="T115" fmla="*/ 190 h 1443"/>
                <a:gd name="T116" fmla="*/ 1870 w 2022"/>
                <a:gd name="T117" fmla="*/ 192 h 1443"/>
                <a:gd name="T118" fmla="*/ 1903 w 2022"/>
                <a:gd name="T119" fmla="*/ 191 h 1443"/>
                <a:gd name="T120" fmla="*/ 1933 w 2022"/>
                <a:gd name="T121" fmla="*/ 193 h 1443"/>
                <a:gd name="T122" fmla="*/ 1966 w 2022"/>
                <a:gd name="T123" fmla="*/ 192 h 1443"/>
                <a:gd name="T124" fmla="*/ 1997 w 2022"/>
                <a:gd name="T125" fmla="*/ 193 h 14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22" h="1443">
                  <a:moveTo>
                    <a:pt x="0" y="1443"/>
                  </a:moveTo>
                  <a:lnTo>
                    <a:pt x="0" y="1438"/>
                  </a:lnTo>
                  <a:lnTo>
                    <a:pt x="1" y="1432"/>
                  </a:lnTo>
                  <a:lnTo>
                    <a:pt x="2" y="1419"/>
                  </a:lnTo>
                  <a:lnTo>
                    <a:pt x="3" y="1414"/>
                  </a:lnTo>
                  <a:lnTo>
                    <a:pt x="3" y="1408"/>
                  </a:lnTo>
                  <a:lnTo>
                    <a:pt x="5" y="1398"/>
                  </a:lnTo>
                  <a:lnTo>
                    <a:pt x="5" y="1393"/>
                  </a:lnTo>
                  <a:lnTo>
                    <a:pt x="6" y="1388"/>
                  </a:lnTo>
                  <a:lnTo>
                    <a:pt x="7" y="1379"/>
                  </a:lnTo>
                  <a:lnTo>
                    <a:pt x="8" y="1373"/>
                  </a:lnTo>
                  <a:lnTo>
                    <a:pt x="9" y="1368"/>
                  </a:lnTo>
                  <a:lnTo>
                    <a:pt x="10" y="1358"/>
                  </a:lnTo>
                  <a:lnTo>
                    <a:pt x="11" y="1352"/>
                  </a:lnTo>
                  <a:lnTo>
                    <a:pt x="11" y="1345"/>
                  </a:lnTo>
                  <a:lnTo>
                    <a:pt x="13" y="1337"/>
                  </a:lnTo>
                  <a:lnTo>
                    <a:pt x="13" y="1332"/>
                  </a:lnTo>
                  <a:lnTo>
                    <a:pt x="14" y="1327"/>
                  </a:lnTo>
                  <a:lnTo>
                    <a:pt x="15" y="1319"/>
                  </a:lnTo>
                  <a:lnTo>
                    <a:pt x="16" y="1315"/>
                  </a:lnTo>
                  <a:lnTo>
                    <a:pt x="16" y="1311"/>
                  </a:lnTo>
                  <a:lnTo>
                    <a:pt x="18" y="1302"/>
                  </a:lnTo>
                  <a:lnTo>
                    <a:pt x="18" y="1298"/>
                  </a:lnTo>
                  <a:lnTo>
                    <a:pt x="19" y="1294"/>
                  </a:lnTo>
                  <a:lnTo>
                    <a:pt x="20" y="1284"/>
                  </a:lnTo>
                  <a:lnTo>
                    <a:pt x="21" y="1278"/>
                  </a:lnTo>
                  <a:lnTo>
                    <a:pt x="22" y="1272"/>
                  </a:lnTo>
                  <a:lnTo>
                    <a:pt x="23" y="1259"/>
                  </a:lnTo>
                  <a:lnTo>
                    <a:pt x="24" y="1254"/>
                  </a:lnTo>
                  <a:lnTo>
                    <a:pt x="24" y="1249"/>
                  </a:lnTo>
                  <a:lnTo>
                    <a:pt x="26" y="1237"/>
                  </a:lnTo>
                  <a:lnTo>
                    <a:pt x="26" y="1231"/>
                  </a:lnTo>
                  <a:lnTo>
                    <a:pt x="27" y="1225"/>
                  </a:lnTo>
                  <a:lnTo>
                    <a:pt x="28" y="1212"/>
                  </a:lnTo>
                  <a:lnTo>
                    <a:pt x="29" y="1205"/>
                  </a:lnTo>
                  <a:lnTo>
                    <a:pt x="30" y="1200"/>
                  </a:lnTo>
                  <a:lnTo>
                    <a:pt x="31" y="1190"/>
                  </a:lnTo>
                  <a:lnTo>
                    <a:pt x="32" y="1186"/>
                  </a:lnTo>
                  <a:lnTo>
                    <a:pt x="32" y="1181"/>
                  </a:lnTo>
                  <a:lnTo>
                    <a:pt x="34" y="1168"/>
                  </a:lnTo>
                  <a:lnTo>
                    <a:pt x="34" y="1162"/>
                  </a:lnTo>
                  <a:lnTo>
                    <a:pt x="35" y="1157"/>
                  </a:lnTo>
                  <a:lnTo>
                    <a:pt x="36" y="1147"/>
                  </a:lnTo>
                  <a:lnTo>
                    <a:pt x="37" y="1142"/>
                  </a:lnTo>
                  <a:lnTo>
                    <a:pt x="37" y="1136"/>
                  </a:lnTo>
                  <a:lnTo>
                    <a:pt x="39" y="1126"/>
                  </a:lnTo>
                  <a:lnTo>
                    <a:pt x="39" y="1121"/>
                  </a:lnTo>
                  <a:lnTo>
                    <a:pt x="40" y="1116"/>
                  </a:lnTo>
                  <a:lnTo>
                    <a:pt x="41" y="1103"/>
                  </a:lnTo>
                  <a:lnTo>
                    <a:pt x="42" y="1099"/>
                  </a:lnTo>
                  <a:lnTo>
                    <a:pt x="43" y="1093"/>
                  </a:lnTo>
                  <a:lnTo>
                    <a:pt x="44" y="1084"/>
                  </a:lnTo>
                  <a:lnTo>
                    <a:pt x="45" y="1078"/>
                  </a:lnTo>
                  <a:lnTo>
                    <a:pt x="45" y="1072"/>
                  </a:lnTo>
                  <a:lnTo>
                    <a:pt x="47" y="1059"/>
                  </a:lnTo>
                  <a:lnTo>
                    <a:pt x="47" y="1052"/>
                  </a:lnTo>
                  <a:lnTo>
                    <a:pt x="48" y="1046"/>
                  </a:lnTo>
                  <a:lnTo>
                    <a:pt x="49" y="1035"/>
                  </a:lnTo>
                  <a:lnTo>
                    <a:pt x="50" y="1030"/>
                  </a:lnTo>
                  <a:lnTo>
                    <a:pt x="51" y="1024"/>
                  </a:lnTo>
                  <a:lnTo>
                    <a:pt x="52" y="1014"/>
                  </a:lnTo>
                  <a:lnTo>
                    <a:pt x="53" y="1009"/>
                  </a:lnTo>
                  <a:lnTo>
                    <a:pt x="53" y="1002"/>
                  </a:lnTo>
                  <a:lnTo>
                    <a:pt x="55" y="991"/>
                  </a:lnTo>
                  <a:lnTo>
                    <a:pt x="55" y="986"/>
                  </a:lnTo>
                  <a:lnTo>
                    <a:pt x="56" y="981"/>
                  </a:lnTo>
                  <a:lnTo>
                    <a:pt x="57" y="972"/>
                  </a:lnTo>
                  <a:lnTo>
                    <a:pt x="58" y="967"/>
                  </a:lnTo>
                  <a:lnTo>
                    <a:pt x="58" y="963"/>
                  </a:lnTo>
                  <a:lnTo>
                    <a:pt x="60" y="955"/>
                  </a:lnTo>
                  <a:lnTo>
                    <a:pt x="60" y="950"/>
                  </a:lnTo>
                  <a:lnTo>
                    <a:pt x="61" y="946"/>
                  </a:lnTo>
                  <a:lnTo>
                    <a:pt x="62" y="938"/>
                  </a:lnTo>
                  <a:lnTo>
                    <a:pt x="63" y="935"/>
                  </a:lnTo>
                  <a:lnTo>
                    <a:pt x="64" y="930"/>
                  </a:lnTo>
                  <a:lnTo>
                    <a:pt x="65" y="922"/>
                  </a:lnTo>
                  <a:lnTo>
                    <a:pt x="66" y="918"/>
                  </a:lnTo>
                  <a:lnTo>
                    <a:pt x="66" y="913"/>
                  </a:lnTo>
                  <a:lnTo>
                    <a:pt x="68" y="905"/>
                  </a:lnTo>
                  <a:lnTo>
                    <a:pt x="68" y="900"/>
                  </a:lnTo>
                  <a:lnTo>
                    <a:pt x="69" y="895"/>
                  </a:lnTo>
                  <a:lnTo>
                    <a:pt x="70" y="887"/>
                  </a:lnTo>
                  <a:lnTo>
                    <a:pt x="71" y="883"/>
                  </a:lnTo>
                  <a:lnTo>
                    <a:pt x="72" y="879"/>
                  </a:lnTo>
                  <a:lnTo>
                    <a:pt x="73" y="869"/>
                  </a:lnTo>
                  <a:lnTo>
                    <a:pt x="74" y="865"/>
                  </a:lnTo>
                  <a:lnTo>
                    <a:pt x="74" y="860"/>
                  </a:lnTo>
                  <a:lnTo>
                    <a:pt x="76" y="850"/>
                  </a:lnTo>
                  <a:lnTo>
                    <a:pt x="76" y="845"/>
                  </a:lnTo>
                  <a:lnTo>
                    <a:pt x="77" y="840"/>
                  </a:lnTo>
                  <a:lnTo>
                    <a:pt x="78" y="832"/>
                  </a:lnTo>
                  <a:lnTo>
                    <a:pt x="79" y="829"/>
                  </a:lnTo>
                  <a:lnTo>
                    <a:pt x="79" y="826"/>
                  </a:lnTo>
                  <a:lnTo>
                    <a:pt x="81" y="819"/>
                  </a:lnTo>
                  <a:lnTo>
                    <a:pt x="81" y="815"/>
                  </a:lnTo>
                  <a:lnTo>
                    <a:pt x="82" y="811"/>
                  </a:lnTo>
                  <a:lnTo>
                    <a:pt x="83" y="803"/>
                  </a:lnTo>
                  <a:lnTo>
                    <a:pt x="84" y="799"/>
                  </a:lnTo>
                  <a:lnTo>
                    <a:pt x="85" y="793"/>
                  </a:lnTo>
                  <a:lnTo>
                    <a:pt x="86" y="785"/>
                  </a:lnTo>
                  <a:lnTo>
                    <a:pt x="87" y="780"/>
                  </a:lnTo>
                  <a:lnTo>
                    <a:pt x="87" y="776"/>
                  </a:lnTo>
                  <a:lnTo>
                    <a:pt x="89" y="767"/>
                  </a:lnTo>
                  <a:lnTo>
                    <a:pt x="89" y="763"/>
                  </a:lnTo>
                  <a:lnTo>
                    <a:pt x="90" y="760"/>
                  </a:lnTo>
                  <a:lnTo>
                    <a:pt x="91" y="752"/>
                  </a:lnTo>
                  <a:lnTo>
                    <a:pt x="92" y="748"/>
                  </a:lnTo>
                  <a:lnTo>
                    <a:pt x="93" y="744"/>
                  </a:lnTo>
                  <a:lnTo>
                    <a:pt x="94" y="735"/>
                  </a:lnTo>
                  <a:lnTo>
                    <a:pt x="95" y="731"/>
                  </a:lnTo>
                  <a:lnTo>
                    <a:pt x="95" y="726"/>
                  </a:lnTo>
                  <a:lnTo>
                    <a:pt x="97" y="719"/>
                  </a:lnTo>
                  <a:lnTo>
                    <a:pt x="97" y="716"/>
                  </a:lnTo>
                  <a:lnTo>
                    <a:pt x="98" y="712"/>
                  </a:lnTo>
                  <a:lnTo>
                    <a:pt x="99" y="706"/>
                  </a:lnTo>
                  <a:lnTo>
                    <a:pt x="100" y="701"/>
                  </a:lnTo>
                  <a:lnTo>
                    <a:pt x="100" y="697"/>
                  </a:lnTo>
                  <a:lnTo>
                    <a:pt x="102" y="689"/>
                  </a:lnTo>
                  <a:lnTo>
                    <a:pt x="102" y="686"/>
                  </a:lnTo>
                  <a:lnTo>
                    <a:pt x="103" y="683"/>
                  </a:lnTo>
                  <a:lnTo>
                    <a:pt x="104" y="676"/>
                  </a:lnTo>
                  <a:lnTo>
                    <a:pt x="105" y="673"/>
                  </a:lnTo>
                  <a:lnTo>
                    <a:pt x="106" y="670"/>
                  </a:lnTo>
                  <a:lnTo>
                    <a:pt x="107" y="664"/>
                  </a:lnTo>
                  <a:lnTo>
                    <a:pt x="108" y="660"/>
                  </a:lnTo>
                  <a:lnTo>
                    <a:pt x="108" y="656"/>
                  </a:lnTo>
                  <a:lnTo>
                    <a:pt x="110" y="649"/>
                  </a:lnTo>
                  <a:lnTo>
                    <a:pt x="110" y="646"/>
                  </a:lnTo>
                  <a:lnTo>
                    <a:pt x="111" y="643"/>
                  </a:lnTo>
                  <a:lnTo>
                    <a:pt x="112" y="639"/>
                  </a:lnTo>
                  <a:lnTo>
                    <a:pt x="113" y="636"/>
                  </a:lnTo>
                  <a:lnTo>
                    <a:pt x="114" y="634"/>
                  </a:lnTo>
                  <a:lnTo>
                    <a:pt x="115" y="631"/>
                  </a:lnTo>
                  <a:lnTo>
                    <a:pt x="116" y="629"/>
                  </a:lnTo>
                  <a:lnTo>
                    <a:pt x="116" y="626"/>
                  </a:lnTo>
                  <a:lnTo>
                    <a:pt x="118" y="622"/>
                  </a:lnTo>
                  <a:lnTo>
                    <a:pt x="118" y="619"/>
                  </a:lnTo>
                  <a:lnTo>
                    <a:pt x="119" y="617"/>
                  </a:lnTo>
                  <a:lnTo>
                    <a:pt x="120" y="611"/>
                  </a:lnTo>
                  <a:lnTo>
                    <a:pt x="121" y="609"/>
                  </a:lnTo>
                  <a:lnTo>
                    <a:pt x="121" y="608"/>
                  </a:lnTo>
                  <a:lnTo>
                    <a:pt x="123" y="606"/>
                  </a:lnTo>
                  <a:lnTo>
                    <a:pt x="123" y="603"/>
                  </a:lnTo>
                  <a:lnTo>
                    <a:pt x="124" y="602"/>
                  </a:lnTo>
                  <a:lnTo>
                    <a:pt x="125" y="599"/>
                  </a:lnTo>
                  <a:lnTo>
                    <a:pt x="126" y="598"/>
                  </a:lnTo>
                  <a:lnTo>
                    <a:pt x="127" y="596"/>
                  </a:lnTo>
                  <a:lnTo>
                    <a:pt x="128" y="594"/>
                  </a:lnTo>
                  <a:lnTo>
                    <a:pt x="129" y="592"/>
                  </a:lnTo>
                  <a:lnTo>
                    <a:pt x="129" y="589"/>
                  </a:lnTo>
                  <a:lnTo>
                    <a:pt x="131" y="586"/>
                  </a:lnTo>
                  <a:lnTo>
                    <a:pt x="131" y="583"/>
                  </a:lnTo>
                  <a:lnTo>
                    <a:pt x="132" y="582"/>
                  </a:lnTo>
                  <a:lnTo>
                    <a:pt x="133" y="579"/>
                  </a:lnTo>
                  <a:lnTo>
                    <a:pt x="134" y="577"/>
                  </a:lnTo>
                  <a:lnTo>
                    <a:pt x="135" y="576"/>
                  </a:lnTo>
                  <a:lnTo>
                    <a:pt x="136" y="573"/>
                  </a:lnTo>
                  <a:lnTo>
                    <a:pt x="137" y="573"/>
                  </a:lnTo>
                  <a:lnTo>
                    <a:pt x="139" y="569"/>
                  </a:lnTo>
                  <a:lnTo>
                    <a:pt x="140" y="569"/>
                  </a:lnTo>
                  <a:lnTo>
                    <a:pt x="141" y="566"/>
                  </a:lnTo>
                  <a:lnTo>
                    <a:pt x="142" y="566"/>
                  </a:lnTo>
                  <a:lnTo>
                    <a:pt x="144" y="563"/>
                  </a:lnTo>
                  <a:lnTo>
                    <a:pt x="144" y="562"/>
                  </a:lnTo>
                  <a:lnTo>
                    <a:pt x="145" y="562"/>
                  </a:lnTo>
                  <a:lnTo>
                    <a:pt x="146" y="561"/>
                  </a:lnTo>
                  <a:lnTo>
                    <a:pt x="147" y="562"/>
                  </a:lnTo>
                  <a:lnTo>
                    <a:pt x="148" y="562"/>
                  </a:lnTo>
                  <a:lnTo>
                    <a:pt x="150" y="562"/>
                  </a:lnTo>
                  <a:lnTo>
                    <a:pt x="151" y="562"/>
                  </a:lnTo>
                  <a:lnTo>
                    <a:pt x="152" y="561"/>
                  </a:lnTo>
                  <a:lnTo>
                    <a:pt x="153" y="561"/>
                  </a:lnTo>
                  <a:lnTo>
                    <a:pt x="154" y="558"/>
                  </a:lnTo>
                  <a:lnTo>
                    <a:pt x="155" y="558"/>
                  </a:lnTo>
                  <a:lnTo>
                    <a:pt x="156" y="557"/>
                  </a:lnTo>
                  <a:lnTo>
                    <a:pt x="156" y="556"/>
                  </a:lnTo>
                  <a:lnTo>
                    <a:pt x="158" y="555"/>
                  </a:lnTo>
                  <a:lnTo>
                    <a:pt x="158" y="553"/>
                  </a:lnTo>
                  <a:lnTo>
                    <a:pt x="160" y="550"/>
                  </a:lnTo>
                  <a:lnTo>
                    <a:pt x="160" y="548"/>
                  </a:lnTo>
                  <a:lnTo>
                    <a:pt x="161" y="546"/>
                  </a:lnTo>
                  <a:lnTo>
                    <a:pt x="162" y="546"/>
                  </a:lnTo>
                  <a:lnTo>
                    <a:pt x="163" y="545"/>
                  </a:lnTo>
                  <a:lnTo>
                    <a:pt x="163" y="544"/>
                  </a:lnTo>
                  <a:lnTo>
                    <a:pt x="164" y="542"/>
                  </a:lnTo>
                  <a:lnTo>
                    <a:pt x="165" y="541"/>
                  </a:lnTo>
                  <a:lnTo>
                    <a:pt x="166" y="540"/>
                  </a:lnTo>
                  <a:lnTo>
                    <a:pt x="167" y="537"/>
                  </a:lnTo>
                  <a:lnTo>
                    <a:pt x="168" y="536"/>
                  </a:lnTo>
                  <a:lnTo>
                    <a:pt x="169" y="533"/>
                  </a:lnTo>
                  <a:lnTo>
                    <a:pt x="170" y="530"/>
                  </a:lnTo>
                  <a:lnTo>
                    <a:pt x="171" y="528"/>
                  </a:lnTo>
                  <a:lnTo>
                    <a:pt x="171" y="526"/>
                  </a:lnTo>
                  <a:lnTo>
                    <a:pt x="173" y="522"/>
                  </a:lnTo>
                  <a:lnTo>
                    <a:pt x="173" y="521"/>
                  </a:lnTo>
                  <a:lnTo>
                    <a:pt x="174" y="519"/>
                  </a:lnTo>
                  <a:lnTo>
                    <a:pt x="175" y="515"/>
                  </a:lnTo>
                  <a:lnTo>
                    <a:pt x="176" y="512"/>
                  </a:lnTo>
                  <a:lnTo>
                    <a:pt x="177" y="512"/>
                  </a:lnTo>
                  <a:lnTo>
                    <a:pt x="178" y="508"/>
                  </a:lnTo>
                  <a:lnTo>
                    <a:pt x="179" y="506"/>
                  </a:lnTo>
                  <a:lnTo>
                    <a:pt x="179" y="503"/>
                  </a:lnTo>
                  <a:lnTo>
                    <a:pt x="181" y="500"/>
                  </a:lnTo>
                  <a:lnTo>
                    <a:pt x="181" y="499"/>
                  </a:lnTo>
                  <a:lnTo>
                    <a:pt x="182" y="496"/>
                  </a:lnTo>
                  <a:lnTo>
                    <a:pt x="183" y="493"/>
                  </a:lnTo>
                  <a:lnTo>
                    <a:pt x="184" y="492"/>
                  </a:lnTo>
                  <a:lnTo>
                    <a:pt x="186" y="488"/>
                  </a:lnTo>
                  <a:lnTo>
                    <a:pt x="186" y="487"/>
                  </a:lnTo>
                  <a:lnTo>
                    <a:pt x="187" y="486"/>
                  </a:lnTo>
                  <a:lnTo>
                    <a:pt x="188" y="483"/>
                  </a:lnTo>
                  <a:lnTo>
                    <a:pt x="189" y="480"/>
                  </a:lnTo>
                  <a:lnTo>
                    <a:pt x="190" y="478"/>
                  </a:lnTo>
                  <a:lnTo>
                    <a:pt x="191" y="474"/>
                  </a:lnTo>
                  <a:lnTo>
                    <a:pt x="192" y="472"/>
                  </a:lnTo>
                  <a:lnTo>
                    <a:pt x="192" y="471"/>
                  </a:lnTo>
                  <a:lnTo>
                    <a:pt x="194" y="466"/>
                  </a:lnTo>
                  <a:lnTo>
                    <a:pt x="194" y="465"/>
                  </a:lnTo>
                  <a:lnTo>
                    <a:pt x="195" y="462"/>
                  </a:lnTo>
                  <a:lnTo>
                    <a:pt x="196" y="459"/>
                  </a:lnTo>
                  <a:lnTo>
                    <a:pt x="197" y="457"/>
                  </a:lnTo>
                  <a:lnTo>
                    <a:pt x="198" y="456"/>
                  </a:lnTo>
                  <a:lnTo>
                    <a:pt x="199" y="453"/>
                  </a:lnTo>
                  <a:lnTo>
                    <a:pt x="200" y="453"/>
                  </a:lnTo>
                  <a:lnTo>
                    <a:pt x="200" y="449"/>
                  </a:lnTo>
                  <a:lnTo>
                    <a:pt x="202" y="447"/>
                  </a:lnTo>
                  <a:lnTo>
                    <a:pt x="202" y="446"/>
                  </a:lnTo>
                  <a:lnTo>
                    <a:pt x="203" y="444"/>
                  </a:lnTo>
                  <a:lnTo>
                    <a:pt x="204" y="440"/>
                  </a:lnTo>
                  <a:lnTo>
                    <a:pt x="205" y="438"/>
                  </a:lnTo>
                  <a:lnTo>
                    <a:pt x="205" y="437"/>
                  </a:lnTo>
                  <a:lnTo>
                    <a:pt x="207" y="434"/>
                  </a:lnTo>
                  <a:lnTo>
                    <a:pt x="207" y="433"/>
                  </a:lnTo>
                  <a:lnTo>
                    <a:pt x="208" y="430"/>
                  </a:lnTo>
                  <a:lnTo>
                    <a:pt x="209" y="429"/>
                  </a:lnTo>
                  <a:lnTo>
                    <a:pt x="210" y="428"/>
                  </a:lnTo>
                  <a:lnTo>
                    <a:pt x="211" y="427"/>
                  </a:lnTo>
                  <a:lnTo>
                    <a:pt x="212" y="426"/>
                  </a:lnTo>
                  <a:lnTo>
                    <a:pt x="213" y="425"/>
                  </a:lnTo>
                  <a:lnTo>
                    <a:pt x="213" y="423"/>
                  </a:lnTo>
                  <a:lnTo>
                    <a:pt x="215" y="423"/>
                  </a:lnTo>
                  <a:lnTo>
                    <a:pt x="215" y="422"/>
                  </a:lnTo>
                  <a:lnTo>
                    <a:pt x="216" y="423"/>
                  </a:lnTo>
                  <a:lnTo>
                    <a:pt x="217" y="421"/>
                  </a:lnTo>
                  <a:lnTo>
                    <a:pt x="218" y="419"/>
                  </a:lnTo>
                  <a:lnTo>
                    <a:pt x="219" y="418"/>
                  </a:lnTo>
                  <a:lnTo>
                    <a:pt x="220" y="416"/>
                  </a:lnTo>
                  <a:lnTo>
                    <a:pt x="221" y="414"/>
                  </a:lnTo>
                  <a:lnTo>
                    <a:pt x="221" y="413"/>
                  </a:lnTo>
                  <a:lnTo>
                    <a:pt x="222" y="414"/>
                  </a:lnTo>
                  <a:lnTo>
                    <a:pt x="223" y="412"/>
                  </a:lnTo>
                  <a:lnTo>
                    <a:pt x="224" y="412"/>
                  </a:lnTo>
                  <a:lnTo>
                    <a:pt x="224" y="411"/>
                  </a:lnTo>
                  <a:lnTo>
                    <a:pt x="226" y="411"/>
                  </a:lnTo>
                  <a:lnTo>
                    <a:pt x="226" y="409"/>
                  </a:lnTo>
                  <a:lnTo>
                    <a:pt x="228" y="409"/>
                  </a:lnTo>
                  <a:lnTo>
                    <a:pt x="228" y="408"/>
                  </a:lnTo>
                  <a:lnTo>
                    <a:pt x="229" y="406"/>
                  </a:lnTo>
                  <a:lnTo>
                    <a:pt x="230" y="406"/>
                  </a:lnTo>
                  <a:lnTo>
                    <a:pt x="231" y="405"/>
                  </a:lnTo>
                  <a:lnTo>
                    <a:pt x="232" y="403"/>
                  </a:lnTo>
                  <a:lnTo>
                    <a:pt x="234" y="403"/>
                  </a:lnTo>
                  <a:lnTo>
                    <a:pt x="234" y="401"/>
                  </a:lnTo>
                  <a:lnTo>
                    <a:pt x="236" y="399"/>
                  </a:lnTo>
                  <a:lnTo>
                    <a:pt x="236" y="397"/>
                  </a:lnTo>
                  <a:lnTo>
                    <a:pt x="237" y="396"/>
                  </a:lnTo>
                  <a:lnTo>
                    <a:pt x="238" y="394"/>
                  </a:lnTo>
                  <a:lnTo>
                    <a:pt x="239" y="393"/>
                  </a:lnTo>
                  <a:lnTo>
                    <a:pt x="240" y="392"/>
                  </a:lnTo>
                  <a:lnTo>
                    <a:pt x="241" y="388"/>
                  </a:lnTo>
                  <a:lnTo>
                    <a:pt x="242" y="386"/>
                  </a:lnTo>
                  <a:lnTo>
                    <a:pt x="244" y="383"/>
                  </a:lnTo>
                  <a:lnTo>
                    <a:pt x="244" y="382"/>
                  </a:lnTo>
                  <a:lnTo>
                    <a:pt x="245" y="380"/>
                  </a:lnTo>
                  <a:lnTo>
                    <a:pt x="246" y="376"/>
                  </a:lnTo>
                  <a:lnTo>
                    <a:pt x="247" y="376"/>
                  </a:lnTo>
                  <a:lnTo>
                    <a:pt x="247" y="374"/>
                  </a:lnTo>
                  <a:lnTo>
                    <a:pt x="249" y="371"/>
                  </a:lnTo>
                  <a:lnTo>
                    <a:pt x="249" y="369"/>
                  </a:lnTo>
                  <a:lnTo>
                    <a:pt x="250" y="368"/>
                  </a:lnTo>
                  <a:lnTo>
                    <a:pt x="251" y="364"/>
                  </a:lnTo>
                  <a:lnTo>
                    <a:pt x="252" y="361"/>
                  </a:lnTo>
                  <a:lnTo>
                    <a:pt x="253" y="359"/>
                  </a:lnTo>
                  <a:lnTo>
                    <a:pt x="254" y="356"/>
                  </a:lnTo>
                  <a:lnTo>
                    <a:pt x="255" y="353"/>
                  </a:lnTo>
                  <a:lnTo>
                    <a:pt x="255" y="350"/>
                  </a:lnTo>
                  <a:lnTo>
                    <a:pt x="257" y="346"/>
                  </a:lnTo>
                  <a:lnTo>
                    <a:pt x="257" y="343"/>
                  </a:lnTo>
                  <a:lnTo>
                    <a:pt x="258" y="342"/>
                  </a:lnTo>
                  <a:lnTo>
                    <a:pt x="259" y="337"/>
                  </a:lnTo>
                  <a:lnTo>
                    <a:pt x="260" y="334"/>
                  </a:lnTo>
                  <a:lnTo>
                    <a:pt x="261" y="333"/>
                  </a:lnTo>
                  <a:lnTo>
                    <a:pt x="262" y="328"/>
                  </a:lnTo>
                  <a:lnTo>
                    <a:pt x="263" y="326"/>
                  </a:lnTo>
                  <a:lnTo>
                    <a:pt x="263" y="325"/>
                  </a:lnTo>
                  <a:lnTo>
                    <a:pt x="265" y="322"/>
                  </a:lnTo>
                  <a:lnTo>
                    <a:pt x="265" y="320"/>
                  </a:lnTo>
                  <a:lnTo>
                    <a:pt x="266" y="317"/>
                  </a:lnTo>
                  <a:lnTo>
                    <a:pt x="267" y="313"/>
                  </a:lnTo>
                  <a:lnTo>
                    <a:pt x="268" y="311"/>
                  </a:lnTo>
                  <a:lnTo>
                    <a:pt x="268" y="309"/>
                  </a:lnTo>
                  <a:lnTo>
                    <a:pt x="270" y="305"/>
                  </a:lnTo>
                  <a:lnTo>
                    <a:pt x="270" y="303"/>
                  </a:lnTo>
                  <a:lnTo>
                    <a:pt x="271" y="302"/>
                  </a:lnTo>
                  <a:lnTo>
                    <a:pt x="272" y="299"/>
                  </a:lnTo>
                  <a:lnTo>
                    <a:pt x="273" y="297"/>
                  </a:lnTo>
                  <a:lnTo>
                    <a:pt x="274" y="295"/>
                  </a:lnTo>
                  <a:lnTo>
                    <a:pt x="275" y="292"/>
                  </a:lnTo>
                  <a:lnTo>
                    <a:pt x="276" y="292"/>
                  </a:lnTo>
                  <a:lnTo>
                    <a:pt x="276" y="289"/>
                  </a:lnTo>
                  <a:lnTo>
                    <a:pt x="278" y="286"/>
                  </a:lnTo>
                  <a:lnTo>
                    <a:pt x="278" y="284"/>
                  </a:lnTo>
                  <a:lnTo>
                    <a:pt x="279" y="284"/>
                  </a:lnTo>
                  <a:lnTo>
                    <a:pt x="280" y="280"/>
                  </a:lnTo>
                  <a:lnTo>
                    <a:pt x="281" y="279"/>
                  </a:lnTo>
                  <a:lnTo>
                    <a:pt x="282" y="278"/>
                  </a:lnTo>
                  <a:lnTo>
                    <a:pt x="283" y="274"/>
                  </a:lnTo>
                  <a:lnTo>
                    <a:pt x="284" y="273"/>
                  </a:lnTo>
                  <a:lnTo>
                    <a:pt x="284" y="272"/>
                  </a:lnTo>
                  <a:lnTo>
                    <a:pt x="286" y="269"/>
                  </a:lnTo>
                  <a:lnTo>
                    <a:pt x="286" y="267"/>
                  </a:lnTo>
                  <a:lnTo>
                    <a:pt x="287" y="266"/>
                  </a:lnTo>
                  <a:lnTo>
                    <a:pt x="288" y="263"/>
                  </a:lnTo>
                  <a:lnTo>
                    <a:pt x="289" y="263"/>
                  </a:lnTo>
                  <a:lnTo>
                    <a:pt x="291" y="260"/>
                  </a:lnTo>
                  <a:lnTo>
                    <a:pt x="291" y="259"/>
                  </a:lnTo>
                  <a:lnTo>
                    <a:pt x="292" y="259"/>
                  </a:lnTo>
                  <a:lnTo>
                    <a:pt x="293" y="256"/>
                  </a:lnTo>
                  <a:lnTo>
                    <a:pt x="294" y="255"/>
                  </a:lnTo>
                  <a:lnTo>
                    <a:pt x="295" y="255"/>
                  </a:lnTo>
                  <a:lnTo>
                    <a:pt x="296" y="252"/>
                  </a:lnTo>
                  <a:lnTo>
                    <a:pt x="297" y="251"/>
                  </a:lnTo>
                  <a:lnTo>
                    <a:pt x="299" y="249"/>
                  </a:lnTo>
                  <a:lnTo>
                    <a:pt x="299" y="247"/>
                  </a:lnTo>
                  <a:lnTo>
                    <a:pt x="300" y="246"/>
                  </a:lnTo>
                  <a:lnTo>
                    <a:pt x="301" y="246"/>
                  </a:lnTo>
                  <a:lnTo>
                    <a:pt x="302" y="244"/>
                  </a:lnTo>
                  <a:lnTo>
                    <a:pt x="303" y="244"/>
                  </a:lnTo>
                  <a:lnTo>
                    <a:pt x="304" y="242"/>
                  </a:lnTo>
                  <a:lnTo>
                    <a:pt x="305" y="241"/>
                  </a:lnTo>
                  <a:lnTo>
                    <a:pt x="305" y="239"/>
                  </a:lnTo>
                  <a:lnTo>
                    <a:pt x="306" y="238"/>
                  </a:lnTo>
                  <a:lnTo>
                    <a:pt x="307" y="237"/>
                  </a:lnTo>
                  <a:lnTo>
                    <a:pt x="308" y="236"/>
                  </a:lnTo>
                  <a:lnTo>
                    <a:pt x="309" y="235"/>
                  </a:lnTo>
                  <a:lnTo>
                    <a:pt x="310" y="235"/>
                  </a:lnTo>
                  <a:lnTo>
                    <a:pt x="310" y="234"/>
                  </a:lnTo>
                  <a:lnTo>
                    <a:pt x="311" y="233"/>
                  </a:lnTo>
                  <a:lnTo>
                    <a:pt x="312" y="230"/>
                  </a:lnTo>
                  <a:lnTo>
                    <a:pt x="313" y="229"/>
                  </a:lnTo>
                  <a:lnTo>
                    <a:pt x="314" y="229"/>
                  </a:lnTo>
                  <a:lnTo>
                    <a:pt x="315" y="229"/>
                  </a:lnTo>
                  <a:lnTo>
                    <a:pt x="316" y="227"/>
                  </a:lnTo>
                  <a:lnTo>
                    <a:pt x="317" y="226"/>
                  </a:lnTo>
                  <a:lnTo>
                    <a:pt x="318" y="226"/>
                  </a:lnTo>
                  <a:lnTo>
                    <a:pt x="318" y="225"/>
                  </a:lnTo>
                  <a:lnTo>
                    <a:pt x="319" y="223"/>
                  </a:lnTo>
                  <a:lnTo>
                    <a:pt x="320" y="223"/>
                  </a:lnTo>
                  <a:lnTo>
                    <a:pt x="321" y="223"/>
                  </a:lnTo>
                  <a:lnTo>
                    <a:pt x="322" y="220"/>
                  </a:lnTo>
                  <a:lnTo>
                    <a:pt x="323" y="220"/>
                  </a:lnTo>
                  <a:lnTo>
                    <a:pt x="324" y="219"/>
                  </a:lnTo>
                  <a:lnTo>
                    <a:pt x="324" y="216"/>
                  </a:lnTo>
                  <a:lnTo>
                    <a:pt x="326" y="215"/>
                  </a:lnTo>
                  <a:lnTo>
                    <a:pt x="326" y="214"/>
                  </a:lnTo>
                  <a:lnTo>
                    <a:pt x="327" y="213"/>
                  </a:lnTo>
                  <a:lnTo>
                    <a:pt x="328" y="213"/>
                  </a:lnTo>
                  <a:lnTo>
                    <a:pt x="329" y="212"/>
                  </a:lnTo>
                  <a:lnTo>
                    <a:pt x="330" y="210"/>
                  </a:lnTo>
                  <a:lnTo>
                    <a:pt x="331" y="209"/>
                  </a:lnTo>
                  <a:lnTo>
                    <a:pt x="333" y="206"/>
                  </a:lnTo>
                  <a:lnTo>
                    <a:pt x="334" y="205"/>
                  </a:lnTo>
                  <a:lnTo>
                    <a:pt x="335" y="203"/>
                  </a:lnTo>
                  <a:lnTo>
                    <a:pt x="336" y="203"/>
                  </a:lnTo>
                  <a:lnTo>
                    <a:pt x="337" y="203"/>
                  </a:lnTo>
                  <a:lnTo>
                    <a:pt x="337" y="202"/>
                  </a:lnTo>
                  <a:lnTo>
                    <a:pt x="339" y="200"/>
                  </a:lnTo>
                  <a:lnTo>
                    <a:pt x="341" y="198"/>
                  </a:lnTo>
                  <a:lnTo>
                    <a:pt x="341" y="197"/>
                  </a:lnTo>
                  <a:lnTo>
                    <a:pt x="342" y="196"/>
                  </a:lnTo>
                  <a:lnTo>
                    <a:pt x="343" y="196"/>
                  </a:lnTo>
                  <a:lnTo>
                    <a:pt x="344" y="194"/>
                  </a:lnTo>
                  <a:lnTo>
                    <a:pt x="345" y="193"/>
                  </a:lnTo>
                  <a:lnTo>
                    <a:pt x="347" y="192"/>
                  </a:lnTo>
                  <a:lnTo>
                    <a:pt x="347" y="190"/>
                  </a:lnTo>
                  <a:lnTo>
                    <a:pt x="349" y="190"/>
                  </a:lnTo>
                  <a:lnTo>
                    <a:pt x="350" y="188"/>
                  </a:lnTo>
                  <a:lnTo>
                    <a:pt x="350" y="187"/>
                  </a:lnTo>
                  <a:lnTo>
                    <a:pt x="352" y="186"/>
                  </a:lnTo>
                  <a:lnTo>
                    <a:pt x="352" y="185"/>
                  </a:lnTo>
                  <a:lnTo>
                    <a:pt x="354" y="183"/>
                  </a:lnTo>
                  <a:lnTo>
                    <a:pt x="355" y="183"/>
                  </a:lnTo>
                  <a:lnTo>
                    <a:pt x="356" y="181"/>
                  </a:lnTo>
                  <a:lnTo>
                    <a:pt x="357" y="181"/>
                  </a:lnTo>
                  <a:lnTo>
                    <a:pt x="358" y="179"/>
                  </a:lnTo>
                  <a:lnTo>
                    <a:pt x="360" y="178"/>
                  </a:lnTo>
                  <a:lnTo>
                    <a:pt x="362" y="176"/>
                  </a:lnTo>
                  <a:lnTo>
                    <a:pt x="363" y="175"/>
                  </a:lnTo>
                  <a:lnTo>
                    <a:pt x="365" y="173"/>
                  </a:lnTo>
                  <a:lnTo>
                    <a:pt x="366" y="173"/>
                  </a:lnTo>
                  <a:lnTo>
                    <a:pt x="366" y="174"/>
                  </a:lnTo>
                  <a:lnTo>
                    <a:pt x="368" y="172"/>
                  </a:lnTo>
                  <a:lnTo>
                    <a:pt x="368" y="171"/>
                  </a:lnTo>
                  <a:lnTo>
                    <a:pt x="370" y="170"/>
                  </a:lnTo>
                  <a:lnTo>
                    <a:pt x="371" y="169"/>
                  </a:lnTo>
                  <a:lnTo>
                    <a:pt x="371" y="168"/>
                  </a:lnTo>
                  <a:lnTo>
                    <a:pt x="373" y="168"/>
                  </a:lnTo>
                  <a:lnTo>
                    <a:pt x="373" y="167"/>
                  </a:lnTo>
                  <a:lnTo>
                    <a:pt x="375" y="165"/>
                  </a:lnTo>
                  <a:lnTo>
                    <a:pt x="376" y="165"/>
                  </a:lnTo>
                  <a:lnTo>
                    <a:pt x="377" y="163"/>
                  </a:lnTo>
                  <a:lnTo>
                    <a:pt x="378" y="162"/>
                  </a:lnTo>
                  <a:lnTo>
                    <a:pt x="379" y="162"/>
                  </a:lnTo>
                  <a:lnTo>
                    <a:pt x="379" y="161"/>
                  </a:lnTo>
                  <a:lnTo>
                    <a:pt x="381" y="161"/>
                  </a:lnTo>
                  <a:lnTo>
                    <a:pt x="381" y="159"/>
                  </a:lnTo>
                  <a:lnTo>
                    <a:pt x="383" y="159"/>
                  </a:lnTo>
                  <a:lnTo>
                    <a:pt x="383" y="158"/>
                  </a:lnTo>
                  <a:lnTo>
                    <a:pt x="384" y="158"/>
                  </a:lnTo>
                  <a:lnTo>
                    <a:pt x="385" y="157"/>
                  </a:lnTo>
                  <a:lnTo>
                    <a:pt x="386" y="157"/>
                  </a:lnTo>
                  <a:lnTo>
                    <a:pt x="387" y="156"/>
                  </a:lnTo>
                  <a:lnTo>
                    <a:pt x="389" y="155"/>
                  </a:lnTo>
                  <a:lnTo>
                    <a:pt x="389" y="153"/>
                  </a:lnTo>
                  <a:lnTo>
                    <a:pt x="390" y="153"/>
                  </a:lnTo>
                  <a:lnTo>
                    <a:pt x="391" y="153"/>
                  </a:lnTo>
                  <a:lnTo>
                    <a:pt x="392" y="151"/>
                  </a:lnTo>
                  <a:lnTo>
                    <a:pt x="394" y="151"/>
                  </a:lnTo>
                  <a:lnTo>
                    <a:pt x="395" y="150"/>
                  </a:lnTo>
                  <a:lnTo>
                    <a:pt x="396" y="150"/>
                  </a:lnTo>
                  <a:lnTo>
                    <a:pt x="397" y="150"/>
                  </a:lnTo>
                  <a:lnTo>
                    <a:pt x="399" y="149"/>
                  </a:lnTo>
                  <a:lnTo>
                    <a:pt x="400" y="147"/>
                  </a:lnTo>
                  <a:lnTo>
                    <a:pt x="400" y="146"/>
                  </a:lnTo>
                  <a:lnTo>
                    <a:pt x="402" y="145"/>
                  </a:lnTo>
                  <a:lnTo>
                    <a:pt x="404" y="145"/>
                  </a:lnTo>
                  <a:lnTo>
                    <a:pt x="405" y="143"/>
                  </a:lnTo>
                  <a:lnTo>
                    <a:pt x="407" y="143"/>
                  </a:lnTo>
                  <a:lnTo>
                    <a:pt x="408" y="142"/>
                  </a:lnTo>
                  <a:lnTo>
                    <a:pt x="409" y="140"/>
                  </a:lnTo>
                  <a:lnTo>
                    <a:pt x="410" y="140"/>
                  </a:lnTo>
                  <a:lnTo>
                    <a:pt x="412" y="139"/>
                  </a:lnTo>
                  <a:lnTo>
                    <a:pt x="413" y="139"/>
                  </a:lnTo>
                  <a:lnTo>
                    <a:pt x="415" y="139"/>
                  </a:lnTo>
                  <a:lnTo>
                    <a:pt x="415" y="137"/>
                  </a:lnTo>
                  <a:lnTo>
                    <a:pt x="416" y="136"/>
                  </a:lnTo>
                  <a:lnTo>
                    <a:pt x="417" y="136"/>
                  </a:lnTo>
                  <a:lnTo>
                    <a:pt x="418" y="136"/>
                  </a:lnTo>
                  <a:lnTo>
                    <a:pt x="419" y="134"/>
                  </a:lnTo>
                  <a:lnTo>
                    <a:pt x="420" y="134"/>
                  </a:lnTo>
                  <a:lnTo>
                    <a:pt x="421" y="133"/>
                  </a:lnTo>
                  <a:lnTo>
                    <a:pt x="423" y="133"/>
                  </a:lnTo>
                  <a:lnTo>
                    <a:pt x="425" y="131"/>
                  </a:lnTo>
                  <a:lnTo>
                    <a:pt x="426" y="130"/>
                  </a:lnTo>
                  <a:lnTo>
                    <a:pt x="428" y="130"/>
                  </a:lnTo>
                  <a:lnTo>
                    <a:pt x="429" y="130"/>
                  </a:lnTo>
                  <a:lnTo>
                    <a:pt x="429" y="128"/>
                  </a:lnTo>
                  <a:lnTo>
                    <a:pt x="431" y="128"/>
                  </a:lnTo>
                  <a:lnTo>
                    <a:pt x="432" y="126"/>
                  </a:lnTo>
                  <a:lnTo>
                    <a:pt x="433" y="126"/>
                  </a:lnTo>
                  <a:lnTo>
                    <a:pt x="434" y="126"/>
                  </a:lnTo>
                  <a:lnTo>
                    <a:pt x="435" y="126"/>
                  </a:lnTo>
                  <a:lnTo>
                    <a:pt x="436" y="126"/>
                  </a:lnTo>
                  <a:lnTo>
                    <a:pt x="437" y="125"/>
                  </a:lnTo>
                  <a:lnTo>
                    <a:pt x="438" y="125"/>
                  </a:lnTo>
                  <a:lnTo>
                    <a:pt x="439" y="123"/>
                  </a:lnTo>
                  <a:lnTo>
                    <a:pt x="441" y="123"/>
                  </a:lnTo>
                  <a:lnTo>
                    <a:pt x="442" y="123"/>
                  </a:lnTo>
                  <a:lnTo>
                    <a:pt x="442" y="122"/>
                  </a:lnTo>
                  <a:lnTo>
                    <a:pt x="444" y="122"/>
                  </a:lnTo>
                  <a:lnTo>
                    <a:pt x="445" y="121"/>
                  </a:lnTo>
                  <a:lnTo>
                    <a:pt x="446" y="121"/>
                  </a:lnTo>
                  <a:lnTo>
                    <a:pt x="447" y="121"/>
                  </a:lnTo>
                  <a:lnTo>
                    <a:pt x="448" y="120"/>
                  </a:lnTo>
                  <a:lnTo>
                    <a:pt x="449" y="120"/>
                  </a:lnTo>
                  <a:lnTo>
                    <a:pt x="450" y="120"/>
                  </a:lnTo>
                  <a:lnTo>
                    <a:pt x="452" y="119"/>
                  </a:lnTo>
                  <a:lnTo>
                    <a:pt x="452" y="117"/>
                  </a:lnTo>
                  <a:lnTo>
                    <a:pt x="454" y="117"/>
                  </a:lnTo>
                  <a:lnTo>
                    <a:pt x="455" y="116"/>
                  </a:lnTo>
                  <a:lnTo>
                    <a:pt x="457" y="116"/>
                  </a:lnTo>
                  <a:lnTo>
                    <a:pt x="458" y="115"/>
                  </a:lnTo>
                  <a:lnTo>
                    <a:pt x="459" y="115"/>
                  </a:lnTo>
                  <a:lnTo>
                    <a:pt x="460" y="115"/>
                  </a:lnTo>
                  <a:lnTo>
                    <a:pt x="461" y="113"/>
                  </a:lnTo>
                  <a:lnTo>
                    <a:pt x="462" y="113"/>
                  </a:lnTo>
                  <a:lnTo>
                    <a:pt x="463" y="113"/>
                  </a:lnTo>
                  <a:lnTo>
                    <a:pt x="463" y="112"/>
                  </a:lnTo>
                  <a:lnTo>
                    <a:pt x="465" y="113"/>
                  </a:lnTo>
                  <a:lnTo>
                    <a:pt x="465" y="112"/>
                  </a:lnTo>
                  <a:lnTo>
                    <a:pt x="467" y="111"/>
                  </a:lnTo>
                  <a:lnTo>
                    <a:pt x="468" y="110"/>
                  </a:lnTo>
                  <a:lnTo>
                    <a:pt x="470" y="109"/>
                  </a:lnTo>
                  <a:lnTo>
                    <a:pt x="471" y="109"/>
                  </a:lnTo>
                  <a:lnTo>
                    <a:pt x="473" y="107"/>
                  </a:lnTo>
                  <a:lnTo>
                    <a:pt x="474" y="108"/>
                  </a:lnTo>
                  <a:lnTo>
                    <a:pt x="475" y="106"/>
                  </a:lnTo>
                  <a:lnTo>
                    <a:pt x="476" y="106"/>
                  </a:lnTo>
                  <a:lnTo>
                    <a:pt x="477" y="105"/>
                  </a:lnTo>
                  <a:lnTo>
                    <a:pt x="478" y="106"/>
                  </a:lnTo>
                  <a:lnTo>
                    <a:pt x="480" y="104"/>
                  </a:lnTo>
                  <a:lnTo>
                    <a:pt x="480" y="105"/>
                  </a:lnTo>
                  <a:lnTo>
                    <a:pt x="481" y="106"/>
                  </a:lnTo>
                  <a:lnTo>
                    <a:pt x="482" y="105"/>
                  </a:lnTo>
                  <a:lnTo>
                    <a:pt x="483" y="104"/>
                  </a:lnTo>
                  <a:lnTo>
                    <a:pt x="484" y="103"/>
                  </a:lnTo>
                  <a:lnTo>
                    <a:pt x="484" y="104"/>
                  </a:lnTo>
                  <a:lnTo>
                    <a:pt x="486" y="103"/>
                  </a:lnTo>
                  <a:lnTo>
                    <a:pt x="487" y="102"/>
                  </a:lnTo>
                  <a:lnTo>
                    <a:pt x="488" y="102"/>
                  </a:lnTo>
                  <a:lnTo>
                    <a:pt x="489" y="102"/>
                  </a:lnTo>
                  <a:lnTo>
                    <a:pt x="490" y="100"/>
                  </a:lnTo>
                  <a:lnTo>
                    <a:pt x="491" y="101"/>
                  </a:lnTo>
                  <a:lnTo>
                    <a:pt x="492" y="101"/>
                  </a:lnTo>
                  <a:lnTo>
                    <a:pt x="493" y="100"/>
                  </a:lnTo>
                  <a:lnTo>
                    <a:pt x="494" y="99"/>
                  </a:lnTo>
                  <a:lnTo>
                    <a:pt x="494" y="100"/>
                  </a:lnTo>
                  <a:lnTo>
                    <a:pt x="495" y="99"/>
                  </a:lnTo>
                  <a:lnTo>
                    <a:pt x="496" y="100"/>
                  </a:lnTo>
                  <a:lnTo>
                    <a:pt x="497" y="99"/>
                  </a:lnTo>
                  <a:lnTo>
                    <a:pt x="497" y="100"/>
                  </a:lnTo>
                  <a:lnTo>
                    <a:pt x="499" y="99"/>
                  </a:lnTo>
                  <a:lnTo>
                    <a:pt x="499" y="98"/>
                  </a:lnTo>
                  <a:lnTo>
                    <a:pt x="500" y="99"/>
                  </a:lnTo>
                  <a:lnTo>
                    <a:pt x="501" y="98"/>
                  </a:lnTo>
                  <a:lnTo>
                    <a:pt x="502" y="99"/>
                  </a:lnTo>
                  <a:lnTo>
                    <a:pt x="503" y="97"/>
                  </a:lnTo>
                  <a:lnTo>
                    <a:pt x="504" y="96"/>
                  </a:lnTo>
                  <a:lnTo>
                    <a:pt x="505" y="97"/>
                  </a:lnTo>
                  <a:lnTo>
                    <a:pt x="506" y="96"/>
                  </a:lnTo>
                  <a:lnTo>
                    <a:pt x="507" y="95"/>
                  </a:lnTo>
                  <a:lnTo>
                    <a:pt x="507" y="96"/>
                  </a:lnTo>
                  <a:lnTo>
                    <a:pt x="508" y="95"/>
                  </a:lnTo>
                  <a:lnTo>
                    <a:pt x="509" y="95"/>
                  </a:lnTo>
                  <a:lnTo>
                    <a:pt x="510" y="96"/>
                  </a:lnTo>
                  <a:lnTo>
                    <a:pt x="511" y="93"/>
                  </a:lnTo>
                  <a:lnTo>
                    <a:pt x="512" y="95"/>
                  </a:lnTo>
                  <a:lnTo>
                    <a:pt x="513" y="95"/>
                  </a:lnTo>
                  <a:lnTo>
                    <a:pt x="514" y="93"/>
                  </a:lnTo>
                  <a:lnTo>
                    <a:pt x="515" y="93"/>
                  </a:lnTo>
                  <a:lnTo>
                    <a:pt x="517" y="91"/>
                  </a:lnTo>
                  <a:lnTo>
                    <a:pt x="517" y="92"/>
                  </a:lnTo>
                  <a:lnTo>
                    <a:pt x="518" y="91"/>
                  </a:lnTo>
                  <a:lnTo>
                    <a:pt x="519" y="89"/>
                  </a:lnTo>
                  <a:lnTo>
                    <a:pt x="520" y="90"/>
                  </a:lnTo>
                  <a:lnTo>
                    <a:pt x="520" y="89"/>
                  </a:lnTo>
                  <a:lnTo>
                    <a:pt x="521" y="90"/>
                  </a:lnTo>
                  <a:lnTo>
                    <a:pt x="522" y="88"/>
                  </a:lnTo>
                  <a:lnTo>
                    <a:pt x="523" y="87"/>
                  </a:lnTo>
                  <a:lnTo>
                    <a:pt x="524" y="86"/>
                  </a:lnTo>
                  <a:lnTo>
                    <a:pt x="525" y="86"/>
                  </a:lnTo>
                  <a:lnTo>
                    <a:pt x="526" y="86"/>
                  </a:lnTo>
                  <a:lnTo>
                    <a:pt x="528" y="85"/>
                  </a:lnTo>
                  <a:lnTo>
                    <a:pt x="529" y="84"/>
                  </a:lnTo>
                  <a:lnTo>
                    <a:pt x="530" y="83"/>
                  </a:lnTo>
                  <a:lnTo>
                    <a:pt x="531" y="82"/>
                  </a:lnTo>
                  <a:lnTo>
                    <a:pt x="532" y="83"/>
                  </a:lnTo>
                  <a:lnTo>
                    <a:pt x="533" y="82"/>
                  </a:lnTo>
                  <a:lnTo>
                    <a:pt x="534" y="81"/>
                  </a:lnTo>
                  <a:lnTo>
                    <a:pt x="534" y="80"/>
                  </a:lnTo>
                  <a:lnTo>
                    <a:pt x="536" y="80"/>
                  </a:lnTo>
                  <a:lnTo>
                    <a:pt x="536" y="79"/>
                  </a:lnTo>
                  <a:lnTo>
                    <a:pt x="537" y="78"/>
                  </a:lnTo>
                  <a:lnTo>
                    <a:pt x="538" y="77"/>
                  </a:lnTo>
                  <a:lnTo>
                    <a:pt x="539" y="75"/>
                  </a:lnTo>
                  <a:lnTo>
                    <a:pt x="539" y="76"/>
                  </a:lnTo>
                  <a:lnTo>
                    <a:pt x="541" y="74"/>
                  </a:lnTo>
                  <a:lnTo>
                    <a:pt x="543" y="73"/>
                  </a:lnTo>
                  <a:lnTo>
                    <a:pt x="544" y="72"/>
                  </a:lnTo>
                  <a:lnTo>
                    <a:pt x="546" y="71"/>
                  </a:lnTo>
                  <a:lnTo>
                    <a:pt x="547" y="70"/>
                  </a:lnTo>
                  <a:lnTo>
                    <a:pt x="548" y="72"/>
                  </a:lnTo>
                  <a:lnTo>
                    <a:pt x="549" y="70"/>
                  </a:lnTo>
                  <a:lnTo>
                    <a:pt x="551" y="69"/>
                  </a:lnTo>
                  <a:lnTo>
                    <a:pt x="552" y="68"/>
                  </a:lnTo>
                  <a:lnTo>
                    <a:pt x="553" y="67"/>
                  </a:lnTo>
                  <a:lnTo>
                    <a:pt x="554" y="66"/>
                  </a:lnTo>
                  <a:lnTo>
                    <a:pt x="555" y="66"/>
                  </a:lnTo>
                  <a:lnTo>
                    <a:pt x="556" y="65"/>
                  </a:lnTo>
                  <a:lnTo>
                    <a:pt x="557" y="64"/>
                  </a:lnTo>
                  <a:lnTo>
                    <a:pt x="559" y="63"/>
                  </a:lnTo>
                  <a:lnTo>
                    <a:pt x="560" y="63"/>
                  </a:lnTo>
                  <a:lnTo>
                    <a:pt x="561" y="60"/>
                  </a:lnTo>
                  <a:lnTo>
                    <a:pt x="562" y="60"/>
                  </a:lnTo>
                  <a:lnTo>
                    <a:pt x="562" y="59"/>
                  </a:lnTo>
                  <a:lnTo>
                    <a:pt x="564" y="59"/>
                  </a:lnTo>
                  <a:lnTo>
                    <a:pt x="565" y="59"/>
                  </a:lnTo>
                  <a:lnTo>
                    <a:pt x="566" y="56"/>
                  </a:lnTo>
                  <a:lnTo>
                    <a:pt x="567" y="56"/>
                  </a:lnTo>
                  <a:lnTo>
                    <a:pt x="568" y="55"/>
                  </a:lnTo>
                  <a:lnTo>
                    <a:pt x="568" y="53"/>
                  </a:lnTo>
                  <a:lnTo>
                    <a:pt x="570" y="52"/>
                  </a:lnTo>
                  <a:lnTo>
                    <a:pt x="572" y="50"/>
                  </a:lnTo>
                  <a:lnTo>
                    <a:pt x="573" y="50"/>
                  </a:lnTo>
                  <a:lnTo>
                    <a:pt x="574" y="48"/>
                  </a:lnTo>
                  <a:lnTo>
                    <a:pt x="575" y="48"/>
                  </a:lnTo>
                  <a:lnTo>
                    <a:pt x="576" y="48"/>
                  </a:lnTo>
                  <a:lnTo>
                    <a:pt x="577" y="46"/>
                  </a:lnTo>
                  <a:lnTo>
                    <a:pt x="578" y="46"/>
                  </a:lnTo>
                  <a:lnTo>
                    <a:pt x="580" y="45"/>
                  </a:lnTo>
                  <a:lnTo>
                    <a:pt x="581" y="45"/>
                  </a:lnTo>
                  <a:lnTo>
                    <a:pt x="581" y="43"/>
                  </a:lnTo>
                  <a:lnTo>
                    <a:pt x="583" y="43"/>
                  </a:lnTo>
                  <a:lnTo>
                    <a:pt x="583" y="42"/>
                  </a:lnTo>
                  <a:lnTo>
                    <a:pt x="585" y="40"/>
                  </a:lnTo>
                  <a:lnTo>
                    <a:pt x="586" y="40"/>
                  </a:lnTo>
                  <a:lnTo>
                    <a:pt x="587" y="39"/>
                  </a:lnTo>
                  <a:lnTo>
                    <a:pt x="588" y="37"/>
                  </a:lnTo>
                  <a:lnTo>
                    <a:pt x="589" y="36"/>
                  </a:lnTo>
                  <a:lnTo>
                    <a:pt x="589" y="35"/>
                  </a:lnTo>
                  <a:lnTo>
                    <a:pt x="591" y="35"/>
                  </a:lnTo>
                  <a:lnTo>
                    <a:pt x="591" y="34"/>
                  </a:lnTo>
                  <a:lnTo>
                    <a:pt x="592" y="33"/>
                  </a:lnTo>
                  <a:lnTo>
                    <a:pt x="593" y="33"/>
                  </a:lnTo>
                  <a:lnTo>
                    <a:pt x="594" y="32"/>
                  </a:lnTo>
                  <a:lnTo>
                    <a:pt x="595" y="31"/>
                  </a:lnTo>
                  <a:lnTo>
                    <a:pt x="596" y="30"/>
                  </a:lnTo>
                  <a:lnTo>
                    <a:pt x="597" y="30"/>
                  </a:lnTo>
                  <a:lnTo>
                    <a:pt x="598" y="28"/>
                  </a:lnTo>
                  <a:lnTo>
                    <a:pt x="599" y="27"/>
                  </a:lnTo>
                  <a:lnTo>
                    <a:pt x="601" y="26"/>
                  </a:lnTo>
                  <a:lnTo>
                    <a:pt x="602" y="25"/>
                  </a:lnTo>
                  <a:lnTo>
                    <a:pt x="602" y="24"/>
                  </a:lnTo>
                  <a:lnTo>
                    <a:pt x="604" y="23"/>
                  </a:lnTo>
                  <a:lnTo>
                    <a:pt x="604" y="22"/>
                  </a:lnTo>
                  <a:lnTo>
                    <a:pt x="606" y="20"/>
                  </a:lnTo>
                  <a:lnTo>
                    <a:pt x="606" y="18"/>
                  </a:lnTo>
                  <a:lnTo>
                    <a:pt x="607" y="17"/>
                  </a:lnTo>
                  <a:lnTo>
                    <a:pt x="608" y="14"/>
                  </a:lnTo>
                  <a:lnTo>
                    <a:pt x="609" y="15"/>
                  </a:lnTo>
                  <a:lnTo>
                    <a:pt x="610" y="15"/>
                  </a:lnTo>
                  <a:lnTo>
                    <a:pt x="611" y="13"/>
                  </a:lnTo>
                  <a:lnTo>
                    <a:pt x="612" y="13"/>
                  </a:lnTo>
                  <a:lnTo>
                    <a:pt x="612" y="12"/>
                  </a:lnTo>
                  <a:lnTo>
                    <a:pt x="614" y="10"/>
                  </a:lnTo>
                  <a:lnTo>
                    <a:pt x="615" y="10"/>
                  </a:lnTo>
                  <a:lnTo>
                    <a:pt x="616" y="10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9" y="7"/>
                  </a:lnTo>
                  <a:lnTo>
                    <a:pt x="620" y="6"/>
                  </a:lnTo>
                  <a:lnTo>
                    <a:pt x="620" y="5"/>
                  </a:lnTo>
                  <a:lnTo>
                    <a:pt x="622" y="4"/>
                  </a:lnTo>
                  <a:lnTo>
                    <a:pt x="622" y="3"/>
                  </a:lnTo>
                  <a:lnTo>
                    <a:pt x="623" y="3"/>
                  </a:lnTo>
                  <a:lnTo>
                    <a:pt x="625" y="2"/>
                  </a:lnTo>
                  <a:lnTo>
                    <a:pt x="625" y="1"/>
                  </a:lnTo>
                  <a:lnTo>
                    <a:pt x="626" y="0"/>
                  </a:lnTo>
                  <a:lnTo>
                    <a:pt x="627" y="1"/>
                  </a:lnTo>
                  <a:lnTo>
                    <a:pt x="628" y="0"/>
                  </a:lnTo>
                  <a:lnTo>
                    <a:pt x="629" y="2"/>
                  </a:lnTo>
                  <a:lnTo>
                    <a:pt x="630" y="2"/>
                  </a:lnTo>
                  <a:lnTo>
                    <a:pt x="631" y="1"/>
                  </a:lnTo>
                  <a:lnTo>
                    <a:pt x="631" y="0"/>
                  </a:lnTo>
                  <a:lnTo>
                    <a:pt x="633" y="3"/>
                  </a:lnTo>
                  <a:lnTo>
                    <a:pt x="633" y="1"/>
                  </a:lnTo>
                  <a:lnTo>
                    <a:pt x="635" y="2"/>
                  </a:lnTo>
                  <a:lnTo>
                    <a:pt x="635" y="3"/>
                  </a:lnTo>
                  <a:lnTo>
                    <a:pt x="636" y="4"/>
                  </a:lnTo>
                  <a:lnTo>
                    <a:pt x="637" y="6"/>
                  </a:lnTo>
                  <a:lnTo>
                    <a:pt x="638" y="5"/>
                  </a:lnTo>
                  <a:lnTo>
                    <a:pt x="639" y="6"/>
                  </a:lnTo>
                  <a:lnTo>
                    <a:pt x="639" y="8"/>
                  </a:lnTo>
                  <a:lnTo>
                    <a:pt x="641" y="10"/>
                  </a:lnTo>
                  <a:lnTo>
                    <a:pt x="643" y="12"/>
                  </a:lnTo>
                  <a:lnTo>
                    <a:pt x="644" y="13"/>
                  </a:lnTo>
                  <a:lnTo>
                    <a:pt x="645" y="15"/>
                  </a:lnTo>
                  <a:lnTo>
                    <a:pt x="646" y="16"/>
                  </a:lnTo>
                  <a:lnTo>
                    <a:pt x="648" y="19"/>
                  </a:lnTo>
                  <a:lnTo>
                    <a:pt x="648" y="20"/>
                  </a:lnTo>
                  <a:lnTo>
                    <a:pt x="649" y="20"/>
                  </a:lnTo>
                  <a:lnTo>
                    <a:pt x="650" y="21"/>
                  </a:lnTo>
                  <a:lnTo>
                    <a:pt x="651" y="22"/>
                  </a:lnTo>
                  <a:lnTo>
                    <a:pt x="652" y="23"/>
                  </a:lnTo>
                  <a:lnTo>
                    <a:pt x="654" y="24"/>
                  </a:lnTo>
                  <a:lnTo>
                    <a:pt x="654" y="25"/>
                  </a:lnTo>
                  <a:lnTo>
                    <a:pt x="656" y="27"/>
                  </a:lnTo>
                  <a:lnTo>
                    <a:pt x="657" y="27"/>
                  </a:lnTo>
                  <a:lnTo>
                    <a:pt x="658" y="30"/>
                  </a:lnTo>
                  <a:lnTo>
                    <a:pt x="659" y="32"/>
                  </a:lnTo>
                  <a:lnTo>
                    <a:pt x="660" y="32"/>
                  </a:lnTo>
                  <a:lnTo>
                    <a:pt x="661" y="36"/>
                  </a:lnTo>
                  <a:lnTo>
                    <a:pt x="662" y="37"/>
                  </a:lnTo>
                  <a:lnTo>
                    <a:pt x="662" y="38"/>
                  </a:lnTo>
                  <a:lnTo>
                    <a:pt x="664" y="40"/>
                  </a:lnTo>
                  <a:lnTo>
                    <a:pt x="665" y="41"/>
                  </a:lnTo>
                  <a:lnTo>
                    <a:pt x="665" y="43"/>
                  </a:lnTo>
                  <a:lnTo>
                    <a:pt x="667" y="44"/>
                  </a:lnTo>
                  <a:lnTo>
                    <a:pt x="667" y="46"/>
                  </a:lnTo>
                  <a:lnTo>
                    <a:pt x="669" y="49"/>
                  </a:lnTo>
                  <a:lnTo>
                    <a:pt x="669" y="50"/>
                  </a:lnTo>
                  <a:lnTo>
                    <a:pt x="670" y="52"/>
                  </a:lnTo>
                  <a:lnTo>
                    <a:pt x="671" y="54"/>
                  </a:lnTo>
                  <a:lnTo>
                    <a:pt x="672" y="55"/>
                  </a:lnTo>
                  <a:lnTo>
                    <a:pt x="673" y="56"/>
                  </a:lnTo>
                  <a:lnTo>
                    <a:pt x="674" y="60"/>
                  </a:lnTo>
                  <a:lnTo>
                    <a:pt x="675" y="61"/>
                  </a:lnTo>
                  <a:lnTo>
                    <a:pt x="675" y="63"/>
                  </a:lnTo>
                  <a:lnTo>
                    <a:pt x="677" y="66"/>
                  </a:lnTo>
                  <a:lnTo>
                    <a:pt x="677" y="68"/>
                  </a:lnTo>
                  <a:lnTo>
                    <a:pt x="678" y="70"/>
                  </a:lnTo>
                  <a:lnTo>
                    <a:pt x="679" y="73"/>
                  </a:lnTo>
                  <a:lnTo>
                    <a:pt x="680" y="74"/>
                  </a:lnTo>
                  <a:lnTo>
                    <a:pt x="681" y="76"/>
                  </a:lnTo>
                  <a:lnTo>
                    <a:pt x="682" y="80"/>
                  </a:lnTo>
                  <a:lnTo>
                    <a:pt x="683" y="81"/>
                  </a:lnTo>
                  <a:lnTo>
                    <a:pt x="683" y="83"/>
                  </a:lnTo>
                  <a:lnTo>
                    <a:pt x="685" y="85"/>
                  </a:lnTo>
                  <a:lnTo>
                    <a:pt x="685" y="87"/>
                  </a:lnTo>
                  <a:lnTo>
                    <a:pt x="686" y="88"/>
                  </a:lnTo>
                  <a:lnTo>
                    <a:pt x="687" y="91"/>
                  </a:lnTo>
                  <a:lnTo>
                    <a:pt x="688" y="92"/>
                  </a:lnTo>
                  <a:lnTo>
                    <a:pt x="690" y="94"/>
                  </a:lnTo>
                  <a:lnTo>
                    <a:pt x="690" y="93"/>
                  </a:lnTo>
                  <a:lnTo>
                    <a:pt x="691" y="93"/>
                  </a:lnTo>
                  <a:lnTo>
                    <a:pt x="692" y="95"/>
                  </a:lnTo>
                  <a:lnTo>
                    <a:pt x="693" y="95"/>
                  </a:lnTo>
                  <a:lnTo>
                    <a:pt x="694" y="96"/>
                  </a:lnTo>
                  <a:lnTo>
                    <a:pt x="695" y="98"/>
                  </a:lnTo>
                  <a:lnTo>
                    <a:pt x="696" y="98"/>
                  </a:lnTo>
                  <a:lnTo>
                    <a:pt x="698" y="100"/>
                  </a:lnTo>
                  <a:lnTo>
                    <a:pt x="699" y="100"/>
                  </a:lnTo>
                  <a:lnTo>
                    <a:pt x="700" y="100"/>
                  </a:lnTo>
                  <a:lnTo>
                    <a:pt x="701" y="100"/>
                  </a:lnTo>
                  <a:lnTo>
                    <a:pt x="702" y="100"/>
                  </a:lnTo>
                  <a:lnTo>
                    <a:pt x="704" y="100"/>
                  </a:lnTo>
                  <a:lnTo>
                    <a:pt x="706" y="100"/>
                  </a:lnTo>
                  <a:lnTo>
                    <a:pt x="707" y="99"/>
                  </a:lnTo>
                  <a:lnTo>
                    <a:pt x="707" y="98"/>
                  </a:lnTo>
                  <a:lnTo>
                    <a:pt x="709" y="98"/>
                  </a:lnTo>
                  <a:lnTo>
                    <a:pt x="709" y="97"/>
                  </a:lnTo>
                  <a:lnTo>
                    <a:pt x="711" y="96"/>
                  </a:lnTo>
                  <a:lnTo>
                    <a:pt x="711" y="94"/>
                  </a:lnTo>
                  <a:lnTo>
                    <a:pt x="712" y="93"/>
                  </a:lnTo>
                  <a:lnTo>
                    <a:pt x="713" y="91"/>
                  </a:lnTo>
                  <a:lnTo>
                    <a:pt x="714" y="90"/>
                  </a:lnTo>
                  <a:lnTo>
                    <a:pt x="715" y="88"/>
                  </a:lnTo>
                  <a:lnTo>
                    <a:pt x="716" y="83"/>
                  </a:lnTo>
                  <a:lnTo>
                    <a:pt x="717" y="83"/>
                  </a:lnTo>
                  <a:lnTo>
                    <a:pt x="717" y="82"/>
                  </a:lnTo>
                  <a:lnTo>
                    <a:pt x="718" y="80"/>
                  </a:lnTo>
                  <a:lnTo>
                    <a:pt x="719" y="80"/>
                  </a:lnTo>
                  <a:lnTo>
                    <a:pt x="720" y="80"/>
                  </a:lnTo>
                  <a:lnTo>
                    <a:pt x="721" y="79"/>
                  </a:lnTo>
                  <a:lnTo>
                    <a:pt x="722" y="79"/>
                  </a:lnTo>
                  <a:lnTo>
                    <a:pt x="723" y="79"/>
                  </a:lnTo>
                  <a:lnTo>
                    <a:pt x="725" y="80"/>
                  </a:lnTo>
                  <a:lnTo>
                    <a:pt x="727" y="83"/>
                  </a:lnTo>
                  <a:lnTo>
                    <a:pt x="727" y="84"/>
                  </a:lnTo>
                  <a:lnTo>
                    <a:pt x="728" y="84"/>
                  </a:lnTo>
                  <a:lnTo>
                    <a:pt x="729" y="86"/>
                  </a:lnTo>
                  <a:lnTo>
                    <a:pt x="730" y="86"/>
                  </a:lnTo>
                  <a:lnTo>
                    <a:pt x="732" y="86"/>
                  </a:lnTo>
                  <a:lnTo>
                    <a:pt x="733" y="86"/>
                  </a:lnTo>
                  <a:lnTo>
                    <a:pt x="734" y="88"/>
                  </a:lnTo>
                  <a:lnTo>
                    <a:pt x="735" y="90"/>
                  </a:lnTo>
                  <a:lnTo>
                    <a:pt x="736" y="91"/>
                  </a:lnTo>
                  <a:lnTo>
                    <a:pt x="736" y="93"/>
                  </a:lnTo>
                  <a:lnTo>
                    <a:pt x="738" y="94"/>
                  </a:lnTo>
                  <a:lnTo>
                    <a:pt x="740" y="97"/>
                  </a:lnTo>
                  <a:lnTo>
                    <a:pt x="740" y="99"/>
                  </a:lnTo>
                  <a:lnTo>
                    <a:pt x="741" y="100"/>
                  </a:lnTo>
                  <a:lnTo>
                    <a:pt x="742" y="103"/>
                  </a:lnTo>
                  <a:lnTo>
                    <a:pt x="743" y="105"/>
                  </a:lnTo>
                  <a:lnTo>
                    <a:pt x="744" y="105"/>
                  </a:lnTo>
                  <a:lnTo>
                    <a:pt x="745" y="108"/>
                  </a:lnTo>
                  <a:lnTo>
                    <a:pt x="746" y="109"/>
                  </a:lnTo>
                  <a:lnTo>
                    <a:pt x="746" y="110"/>
                  </a:lnTo>
                  <a:lnTo>
                    <a:pt x="748" y="113"/>
                  </a:lnTo>
                  <a:lnTo>
                    <a:pt x="748" y="115"/>
                  </a:lnTo>
                  <a:lnTo>
                    <a:pt x="749" y="116"/>
                  </a:lnTo>
                  <a:lnTo>
                    <a:pt x="750" y="118"/>
                  </a:lnTo>
                  <a:lnTo>
                    <a:pt x="751" y="120"/>
                  </a:lnTo>
                  <a:lnTo>
                    <a:pt x="751" y="122"/>
                  </a:lnTo>
                  <a:lnTo>
                    <a:pt x="753" y="124"/>
                  </a:lnTo>
                  <a:lnTo>
                    <a:pt x="753" y="126"/>
                  </a:lnTo>
                  <a:lnTo>
                    <a:pt x="754" y="128"/>
                  </a:lnTo>
                  <a:lnTo>
                    <a:pt x="755" y="131"/>
                  </a:lnTo>
                  <a:lnTo>
                    <a:pt x="756" y="133"/>
                  </a:lnTo>
                  <a:lnTo>
                    <a:pt x="757" y="134"/>
                  </a:lnTo>
                  <a:lnTo>
                    <a:pt x="757" y="136"/>
                  </a:lnTo>
                  <a:lnTo>
                    <a:pt x="759" y="137"/>
                  </a:lnTo>
                  <a:lnTo>
                    <a:pt x="759" y="140"/>
                  </a:lnTo>
                  <a:lnTo>
                    <a:pt x="761" y="142"/>
                  </a:lnTo>
                  <a:lnTo>
                    <a:pt x="761" y="143"/>
                  </a:lnTo>
                  <a:lnTo>
                    <a:pt x="762" y="145"/>
                  </a:lnTo>
                  <a:lnTo>
                    <a:pt x="763" y="146"/>
                  </a:lnTo>
                  <a:lnTo>
                    <a:pt x="764" y="148"/>
                  </a:lnTo>
                  <a:lnTo>
                    <a:pt x="765" y="150"/>
                  </a:lnTo>
                  <a:lnTo>
                    <a:pt x="765" y="151"/>
                  </a:lnTo>
                  <a:lnTo>
                    <a:pt x="767" y="152"/>
                  </a:lnTo>
                  <a:lnTo>
                    <a:pt x="767" y="153"/>
                  </a:lnTo>
                  <a:lnTo>
                    <a:pt x="769" y="156"/>
                  </a:lnTo>
                  <a:lnTo>
                    <a:pt x="770" y="156"/>
                  </a:lnTo>
                  <a:lnTo>
                    <a:pt x="770" y="157"/>
                  </a:lnTo>
                  <a:lnTo>
                    <a:pt x="772" y="157"/>
                  </a:lnTo>
                  <a:lnTo>
                    <a:pt x="772" y="158"/>
                  </a:lnTo>
                  <a:lnTo>
                    <a:pt x="774" y="160"/>
                  </a:lnTo>
                  <a:lnTo>
                    <a:pt x="775" y="160"/>
                  </a:lnTo>
                  <a:lnTo>
                    <a:pt x="776" y="161"/>
                  </a:lnTo>
                  <a:lnTo>
                    <a:pt x="777" y="161"/>
                  </a:lnTo>
                  <a:lnTo>
                    <a:pt x="778" y="161"/>
                  </a:lnTo>
                  <a:lnTo>
                    <a:pt x="778" y="162"/>
                  </a:lnTo>
                  <a:lnTo>
                    <a:pt x="780" y="161"/>
                  </a:lnTo>
                  <a:lnTo>
                    <a:pt x="781" y="160"/>
                  </a:lnTo>
                  <a:lnTo>
                    <a:pt x="782" y="161"/>
                  </a:lnTo>
                  <a:lnTo>
                    <a:pt x="783" y="160"/>
                  </a:lnTo>
                  <a:lnTo>
                    <a:pt x="784" y="159"/>
                  </a:lnTo>
                  <a:lnTo>
                    <a:pt x="785" y="159"/>
                  </a:lnTo>
                  <a:lnTo>
                    <a:pt x="786" y="158"/>
                  </a:lnTo>
                  <a:lnTo>
                    <a:pt x="788" y="156"/>
                  </a:lnTo>
                  <a:lnTo>
                    <a:pt x="788" y="157"/>
                  </a:lnTo>
                  <a:lnTo>
                    <a:pt x="790" y="156"/>
                  </a:lnTo>
                  <a:lnTo>
                    <a:pt x="791" y="156"/>
                  </a:lnTo>
                  <a:lnTo>
                    <a:pt x="793" y="155"/>
                  </a:lnTo>
                  <a:lnTo>
                    <a:pt x="795" y="154"/>
                  </a:lnTo>
                  <a:lnTo>
                    <a:pt x="796" y="153"/>
                  </a:lnTo>
                  <a:lnTo>
                    <a:pt x="797" y="152"/>
                  </a:lnTo>
                  <a:lnTo>
                    <a:pt x="798" y="152"/>
                  </a:lnTo>
                  <a:lnTo>
                    <a:pt x="799" y="150"/>
                  </a:lnTo>
                  <a:lnTo>
                    <a:pt x="799" y="149"/>
                  </a:lnTo>
                  <a:lnTo>
                    <a:pt x="801" y="149"/>
                  </a:lnTo>
                  <a:lnTo>
                    <a:pt x="802" y="150"/>
                  </a:lnTo>
                  <a:lnTo>
                    <a:pt x="803" y="149"/>
                  </a:lnTo>
                  <a:lnTo>
                    <a:pt x="804" y="148"/>
                  </a:lnTo>
                  <a:lnTo>
                    <a:pt x="805" y="149"/>
                  </a:lnTo>
                  <a:lnTo>
                    <a:pt x="806" y="148"/>
                  </a:lnTo>
                  <a:lnTo>
                    <a:pt x="807" y="146"/>
                  </a:lnTo>
                  <a:lnTo>
                    <a:pt x="809" y="145"/>
                  </a:lnTo>
                  <a:lnTo>
                    <a:pt x="809" y="144"/>
                  </a:lnTo>
                  <a:lnTo>
                    <a:pt x="810" y="145"/>
                  </a:lnTo>
                  <a:lnTo>
                    <a:pt x="811" y="144"/>
                  </a:lnTo>
                  <a:lnTo>
                    <a:pt x="812" y="143"/>
                  </a:lnTo>
                  <a:lnTo>
                    <a:pt x="814" y="141"/>
                  </a:lnTo>
                  <a:lnTo>
                    <a:pt x="814" y="142"/>
                  </a:lnTo>
                  <a:lnTo>
                    <a:pt x="816" y="140"/>
                  </a:lnTo>
                  <a:lnTo>
                    <a:pt x="817" y="141"/>
                  </a:lnTo>
                  <a:lnTo>
                    <a:pt x="818" y="142"/>
                  </a:lnTo>
                  <a:lnTo>
                    <a:pt x="819" y="140"/>
                  </a:lnTo>
                  <a:lnTo>
                    <a:pt x="820" y="140"/>
                  </a:lnTo>
                  <a:lnTo>
                    <a:pt x="822" y="140"/>
                  </a:lnTo>
                  <a:lnTo>
                    <a:pt x="824" y="139"/>
                  </a:lnTo>
                  <a:lnTo>
                    <a:pt x="824" y="138"/>
                  </a:lnTo>
                  <a:lnTo>
                    <a:pt x="825" y="138"/>
                  </a:lnTo>
                  <a:lnTo>
                    <a:pt x="826" y="139"/>
                  </a:lnTo>
                  <a:lnTo>
                    <a:pt x="827" y="137"/>
                  </a:lnTo>
                  <a:lnTo>
                    <a:pt x="828" y="136"/>
                  </a:lnTo>
                  <a:lnTo>
                    <a:pt x="829" y="137"/>
                  </a:lnTo>
                  <a:lnTo>
                    <a:pt x="830" y="137"/>
                  </a:lnTo>
                  <a:lnTo>
                    <a:pt x="830" y="136"/>
                  </a:lnTo>
                  <a:lnTo>
                    <a:pt x="831" y="136"/>
                  </a:lnTo>
                  <a:lnTo>
                    <a:pt x="832" y="136"/>
                  </a:lnTo>
                  <a:lnTo>
                    <a:pt x="833" y="136"/>
                  </a:lnTo>
                  <a:lnTo>
                    <a:pt x="833" y="134"/>
                  </a:lnTo>
                  <a:lnTo>
                    <a:pt x="835" y="136"/>
                  </a:lnTo>
                  <a:lnTo>
                    <a:pt x="835" y="135"/>
                  </a:lnTo>
                  <a:lnTo>
                    <a:pt x="836" y="136"/>
                  </a:lnTo>
                  <a:lnTo>
                    <a:pt x="837" y="136"/>
                  </a:lnTo>
                  <a:lnTo>
                    <a:pt x="838" y="136"/>
                  </a:lnTo>
                  <a:lnTo>
                    <a:pt x="839" y="133"/>
                  </a:lnTo>
                  <a:lnTo>
                    <a:pt x="840" y="134"/>
                  </a:lnTo>
                  <a:lnTo>
                    <a:pt x="841" y="135"/>
                  </a:lnTo>
                  <a:lnTo>
                    <a:pt x="841" y="136"/>
                  </a:lnTo>
                  <a:lnTo>
                    <a:pt x="843" y="136"/>
                  </a:lnTo>
                  <a:lnTo>
                    <a:pt x="843" y="134"/>
                  </a:lnTo>
                  <a:lnTo>
                    <a:pt x="844" y="133"/>
                  </a:lnTo>
                  <a:lnTo>
                    <a:pt x="845" y="133"/>
                  </a:lnTo>
                  <a:lnTo>
                    <a:pt x="846" y="133"/>
                  </a:lnTo>
                  <a:lnTo>
                    <a:pt x="847" y="132"/>
                  </a:lnTo>
                  <a:lnTo>
                    <a:pt x="848" y="132"/>
                  </a:lnTo>
                  <a:lnTo>
                    <a:pt x="849" y="132"/>
                  </a:lnTo>
                  <a:lnTo>
                    <a:pt x="849" y="133"/>
                  </a:lnTo>
                  <a:lnTo>
                    <a:pt x="851" y="132"/>
                  </a:lnTo>
                  <a:lnTo>
                    <a:pt x="851" y="133"/>
                  </a:lnTo>
                  <a:lnTo>
                    <a:pt x="852" y="132"/>
                  </a:lnTo>
                  <a:lnTo>
                    <a:pt x="853" y="132"/>
                  </a:lnTo>
                  <a:lnTo>
                    <a:pt x="854" y="133"/>
                  </a:lnTo>
                  <a:lnTo>
                    <a:pt x="855" y="132"/>
                  </a:lnTo>
                  <a:lnTo>
                    <a:pt x="856" y="132"/>
                  </a:lnTo>
                  <a:lnTo>
                    <a:pt x="856" y="130"/>
                  </a:lnTo>
                  <a:lnTo>
                    <a:pt x="857" y="131"/>
                  </a:lnTo>
                  <a:lnTo>
                    <a:pt x="858" y="130"/>
                  </a:lnTo>
                  <a:lnTo>
                    <a:pt x="859" y="131"/>
                  </a:lnTo>
                  <a:lnTo>
                    <a:pt x="860" y="130"/>
                  </a:lnTo>
                  <a:lnTo>
                    <a:pt x="861" y="130"/>
                  </a:lnTo>
                  <a:lnTo>
                    <a:pt x="862" y="130"/>
                  </a:lnTo>
                  <a:lnTo>
                    <a:pt x="862" y="131"/>
                  </a:lnTo>
                  <a:lnTo>
                    <a:pt x="864" y="130"/>
                  </a:lnTo>
                  <a:lnTo>
                    <a:pt x="864" y="129"/>
                  </a:lnTo>
                  <a:lnTo>
                    <a:pt x="866" y="129"/>
                  </a:lnTo>
                  <a:lnTo>
                    <a:pt x="867" y="128"/>
                  </a:lnTo>
                  <a:lnTo>
                    <a:pt x="868" y="127"/>
                  </a:lnTo>
                  <a:lnTo>
                    <a:pt x="869" y="127"/>
                  </a:lnTo>
                  <a:lnTo>
                    <a:pt x="870" y="127"/>
                  </a:lnTo>
                  <a:lnTo>
                    <a:pt x="870" y="128"/>
                  </a:lnTo>
                  <a:lnTo>
                    <a:pt x="872" y="127"/>
                  </a:lnTo>
                  <a:lnTo>
                    <a:pt x="874" y="126"/>
                  </a:lnTo>
                  <a:lnTo>
                    <a:pt x="875" y="127"/>
                  </a:lnTo>
                  <a:lnTo>
                    <a:pt x="876" y="126"/>
                  </a:lnTo>
                  <a:lnTo>
                    <a:pt x="877" y="126"/>
                  </a:lnTo>
                  <a:lnTo>
                    <a:pt x="879" y="126"/>
                  </a:lnTo>
                  <a:lnTo>
                    <a:pt x="880" y="126"/>
                  </a:lnTo>
                  <a:lnTo>
                    <a:pt x="882" y="125"/>
                  </a:lnTo>
                  <a:lnTo>
                    <a:pt x="883" y="125"/>
                  </a:lnTo>
                  <a:lnTo>
                    <a:pt x="883" y="126"/>
                  </a:lnTo>
                  <a:lnTo>
                    <a:pt x="885" y="125"/>
                  </a:lnTo>
                  <a:lnTo>
                    <a:pt x="887" y="125"/>
                  </a:lnTo>
                  <a:lnTo>
                    <a:pt x="888" y="125"/>
                  </a:lnTo>
                  <a:lnTo>
                    <a:pt x="889" y="123"/>
                  </a:lnTo>
                  <a:lnTo>
                    <a:pt x="890" y="123"/>
                  </a:lnTo>
                  <a:lnTo>
                    <a:pt x="891" y="123"/>
                  </a:lnTo>
                  <a:lnTo>
                    <a:pt x="893" y="123"/>
                  </a:lnTo>
                  <a:lnTo>
                    <a:pt x="895" y="123"/>
                  </a:lnTo>
                  <a:lnTo>
                    <a:pt x="896" y="123"/>
                  </a:lnTo>
                  <a:lnTo>
                    <a:pt x="898" y="123"/>
                  </a:lnTo>
                  <a:lnTo>
                    <a:pt x="900" y="123"/>
                  </a:lnTo>
                  <a:lnTo>
                    <a:pt x="901" y="123"/>
                  </a:lnTo>
                  <a:lnTo>
                    <a:pt x="902" y="123"/>
                  </a:lnTo>
                  <a:lnTo>
                    <a:pt x="903" y="123"/>
                  </a:lnTo>
                  <a:lnTo>
                    <a:pt x="904" y="123"/>
                  </a:lnTo>
                  <a:lnTo>
                    <a:pt x="906" y="123"/>
                  </a:lnTo>
                  <a:lnTo>
                    <a:pt x="908" y="123"/>
                  </a:lnTo>
                  <a:lnTo>
                    <a:pt x="909" y="123"/>
                  </a:lnTo>
                  <a:lnTo>
                    <a:pt x="910" y="123"/>
                  </a:lnTo>
                  <a:lnTo>
                    <a:pt x="911" y="123"/>
                  </a:lnTo>
                  <a:lnTo>
                    <a:pt x="912" y="123"/>
                  </a:lnTo>
                  <a:lnTo>
                    <a:pt x="914" y="123"/>
                  </a:lnTo>
                  <a:lnTo>
                    <a:pt x="916" y="122"/>
                  </a:lnTo>
                  <a:lnTo>
                    <a:pt x="917" y="122"/>
                  </a:lnTo>
                  <a:lnTo>
                    <a:pt x="917" y="121"/>
                  </a:lnTo>
                  <a:lnTo>
                    <a:pt x="919" y="122"/>
                  </a:lnTo>
                  <a:lnTo>
                    <a:pt x="920" y="121"/>
                  </a:lnTo>
                  <a:lnTo>
                    <a:pt x="921" y="121"/>
                  </a:lnTo>
                  <a:lnTo>
                    <a:pt x="922" y="121"/>
                  </a:lnTo>
                  <a:lnTo>
                    <a:pt x="923" y="122"/>
                  </a:lnTo>
                  <a:lnTo>
                    <a:pt x="924" y="122"/>
                  </a:lnTo>
                  <a:lnTo>
                    <a:pt x="925" y="123"/>
                  </a:lnTo>
                  <a:lnTo>
                    <a:pt x="926" y="122"/>
                  </a:lnTo>
                  <a:lnTo>
                    <a:pt x="927" y="122"/>
                  </a:lnTo>
                  <a:lnTo>
                    <a:pt x="927" y="123"/>
                  </a:lnTo>
                  <a:lnTo>
                    <a:pt x="929" y="122"/>
                  </a:lnTo>
                  <a:lnTo>
                    <a:pt x="930" y="122"/>
                  </a:lnTo>
                  <a:lnTo>
                    <a:pt x="931" y="123"/>
                  </a:lnTo>
                  <a:lnTo>
                    <a:pt x="932" y="123"/>
                  </a:lnTo>
                  <a:lnTo>
                    <a:pt x="933" y="123"/>
                  </a:lnTo>
                  <a:lnTo>
                    <a:pt x="935" y="123"/>
                  </a:lnTo>
                  <a:lnTo>
                    <a:pt x="937" y="124"/>
                  </a:lnTo>
                  <a:lnTo>
                    <a:pt x="938" y="123"/>
                  </a:lnTo>
                  <a:lnTo>
                    <a:pt x="938" y="124"/>
                  </a:lnTo>
                  <a:lnTo>
                    <a:pt x="940" y="123"/>
                  </a:lnTo>
                  <a:lnTo>
                    <a:pt x="940" y="124"/>
                  </a:lnTo>
                  <a:lnTo>
                    <a:pt x="941" y="123"/>
                  </a:lnTo>
                  <a:lnTo>
                    <a:pt x="942" y="123"/>
                  </a:lnTo>
                  <a:lnTo>
                    <a:pt x="943" y="124"/>
                  </a:lnTo>
                  <a:lnTo>
                    <a:pt x="945" y="124"/>
                  </a:lnTo>
                  <a:lnTo>
                    <a:pt x="946" y="123"/>
                  </a:lnTo>
                  <a:lnTo>
                    <a:pt x="947" y="124"/>
                  </a:lnTo>
                  <a:lnTo>
                    <a:pt x="948" y="124"/>
                  </a:lnTo>
                  <a:lnTo>
                    <a:pt x="948" y="126"/>
                  </a:lnTo>
                  <a:lnTo>
                    <a:pt x="950" y="124"/>
                  </a:lnTo>
                  <a:lnTo>
                    <a:pt x="950" y="125"/>
                  </a:lnTo>
                  <a:lnTo>
                    <a:pt x="951" y="124"/>
                  </a:lnTo>
                  <a:lnTo>
                    <a:pt x="952" y="125"/>
                  </a:lnTo>
                  <a:lnTo>
                    <a:pt x="953" y="125"/>
                  </a:lnTo>
                  <a:lnTo>
                    <a:pt x="954" y="124"/>
                  </a:lnTo>
                  <a:lnTo>
                    <a:pt x="955" y="125"/>
                  </a:lnTo>
                  <a:lnTo>
                    <a:pt x="956" y="125"/>
                  </a:lnTo>
                  <a:lnTo>
                    <a:pt x="956" y="124"/>
                  </a:lnTo>
                  <a:lnTo>
                    <a:pt x="958" y="126"/>
                  </a:lnTo>
                  <a:lnTo>
                    <a:pt x="959" y="125"/>
                  </a:lnTo>
                  <a:lnTo>
                    <a:pt x="960" y="126"/>
                  </a:lnTo>
                  <a:lnTo>
                    <a:pt x="961" y="126"/>
                  </a:lnTo>
                  <a:lnTo>
                    <a:pt x="962" y="125"/>
                  </a:lnTo>
                  <a:lnTo>
                    <a:pt x="963" y="126"/>
                  </a:lnTo>
                  <a:lnTo>
                    <a:pt x="964" y="126"/>
                  </a:lnTo>
                  <a:lnTo>
                    <a:pt x="965" y="125"/>
                  </a:lnTo>
                  <a:lnTo>
                    <a:pt x="966" y="125"/>
                  </a:lnTo>
                  <a:lnTo>
                    <a:pt x="967" y="126"/>
                  </a:lnTo>
                  <a:lnTo>
                    <a:pt x="969" y="125"/>
                  </a:lnTo>
                  <a:lnTo>
                    <a:pt x="970" y="126"/>
                  </a:lnTo>
                  <a:lnTo>
                    <a:pt x="971" y="126"/>
                  </a:lnTo>
                  <a:lnTo>
                    <a:pt x="972" y="125"/>
                  </a:lnTo>
                  <a:lnTo>
                    <a:pt x="973" y="126"/>
                  </a:lnTo>
                  <a:lnTo>
                    <a:pt x="974" y="126"/>
                  </a:lnTo>
                  <a:lnTo>
                    <a:pt x="975" y="126"/>
                  </a:lnTo>
                  <a:lnTo>
                    <a:pt x="976" y="126"/>
                  </a:lnTo>
                  <a:lnTo>
                    <a:pt x="977" y="126"/>
                  </a:lnTo>
                  <a:lnTo>
                    <a:pt x="979" y="126"/>
                  </a:lnTo>
                  <a:lnTo>
                    <a:pt x="979" y="127"/>
                  </a:lnTo>
                  <a:lnTo>
                    <a:pt x="980" y="127"/>
                  </a:lnTo>
                  <a:lnTo>
                    <a:pt x="980" y="126"/>
                  </a:lnTo>
                  <a:lnTo>
                    <a:pt x="982" y="127"/>
                  </a:lnTo>
                  <a:lnTo>
                    <a:pt x="982" y="126"/>
                  </a:lnTo>
                  <a:lnTo>
                    <a:pt x="983" y="127"/>
                  </a:lnTo>
                  <a:lnTo>
                    <a:pt x="984" y="127"/>
                  </a:lnTo>
                  <a:lnTo>
                    <a:pt x="985" y="126"/>
                  </a:lnTo>
                  <a:lnTo>
                    <a:pt x="986" y="127"/>
                  </a:lnTo>
                  <a:lnTo>
                    <a:pt x="987" y="127"/>
                  </a:lnTo>
                  <a:lnTo>
                    <a:pt x="988" y="128"/>
                  </a:lnTo>
                  <a:lnTo>
                    <a:pt x="989" y="127"/>
                  </a:lnTo>
                  <a:lnTo>
                    <a:pt x="990" y="129"/>
                  </a:lnTo>
                  <a:lnTo>
                    <a:pt x="992" y="128"/>
                  </a:lnTo>
                  <a:lnTo>
                    <a:pt x="993" y="128"/>
                  </a:lnTo>
                  <a:lnTo>
                    <a:pt x="994" y="130"/>
                  </a:lnTo>
                  <a:lnTo>
                    <a:pt x="995" y="130"/>
                  </a:lnTo>
                  <a:lnTo>
                    <a:pt x="996" y="129"/>
                  </a:lnTo>
                  <a:lnTo>
                    <a:pt x="998" y="129"/>
                  </a:lnTo>
                  <a:lnTo>
                    <a:pt x="998" y="130"/>
                  </a:lnTo>
                  <a:lnTo>
                    <a:pt x="999" y="130"/>
                  </a:lnTo>
                  <a:lnTo>
                    <a:pt x="1000" y="130"/>
                  </a:lnTo>
                  <a:lnTo>
                    <a:pt x="1001" y="131"/>
                  </a:lnTo>
                  <a:lnTo>
                    <a:pt x="1002" y="130"/>
                  </a:lnTo>
                  <a:lnTo>
                    <a:pt x="1003" y="130"/>
                  </a:lnTo>
                  <a:lnTo>
                    <a:pt x="1004" y="131"/>
                  </a:lnTo>
                  <a:lnTo>
                    <a:pt x="1005" y="130"/>
                  </a:lnTo>
                  <a:lnTo>
                    <a:pt x="1006" y="130"/>
                  </a:lnTo>
                  <a:lnTo>
                    <a:pt x="1007" y="131"/>
                  </a:lnTo>
                  <a:lnTo>
                    <a:pt x="1008" y="130"/>
                  </a:lnTo>
                  <a:lnTo>
                    <a:pt x="1009" y="130"/>
                  </a:lnTo>
                  <a:lnTo>
                    <a:pt x="1010" y="131"/>
                  </a:lnTo>
                  <a:lnTo>
                    <a:pt x="1011" y="131"/>
                  </a:lnTo>
                  <a:lnTo>
                    <a:pt x="1012" y="132"/>
                  </a:lnTo>
                  <a:lnTo>
                    <a:pt x="1013" y="132"/>
                  </a:lnTo>
                  <a:lnTo>
                    <a:pt x="1014" y="132"/>
                  </a:lnTo>
                  <a:lnTo>
                    <a:pt x="1015" y="131"/>
                  </a:lnTo>
                  <a:lnTo>
                    <a:pt x="1016" y="131"/>
                  </a:lnTo>
                  <a:lnTo>
                    <a:pt x="1017" y="131"/>
                  </a:lnTo>
                  <a:lnTo>
                    <a:pt x="1018" y="133"/>
                  </a:lnTo>
                  <a:lnTo>
                    <a:pt x="1019" y="133"/>
                  </a:lnTo>
                  <a:lnTo>
                    <a:pt x="1019" y="132"/>
                  </a:lnTo>
                  <a:lnTo>
                    <a:pt x="1021" y="133"/>
                  </a:lnTo>
                  <a:lnTo>
                    <a:pt x="1022" y="133"/>
                  </a:lnTo>
                  <a:lnTo>
                    <a:pt x="1023" y="133"/>
                  </a:lnTo>
                  <a:lnTo>
                    <a:pt x="1024" y="133"/>
                  </a:lnTo>
                  <a:lnTo>
                    <a:pt x="1026" y="134"/>
                  </a:lnTo>
                  <a:lnTo>
                    <a:pt x="1027" y="134"/>
                  </a:lnTo>
                  <a:lnTo>
                    <a:pt x="1028" y="133"/>
                  </a:lnTo>
                  <a:lnTo>
                    <a:pt x="1029" y="134"/>
                  </a:lnTo>
                  <a:lnTo>
                    <a:pt x="1030" y="134"/>
                  </a:lnTo>
                  <a:lnTo>
                    <a:pt x="1032" y="134"/>
                  </a:lnTo>
                  <a:lnTo>
                    <a:pt x="1034" y="136"/>
                  </a:lnTo>
                  <a:lnTo>
                    <a:pt x="1035" y="136"/>
                  </a:lnTo>
                  <a:lnTo>
                    <a:pt x="1036" y="135"/>
                  </a:lnTo>
                  <a:lnTo>
                    <a:pt x="1037" y="135"/>
                  </a:lnTo>
                  <a:lnTo>
                    <a:pt x="1038" y="136"/>
                  </a:lnTo>
                  <a:lnTo>
                    <a:pt x="1039" y="135"/>
                  </a:lnTo>
                  <a:lnTo>
                    <a:pt x="1040" y="135"/>
                  </a:lnTo>
                  <a:lnTo>
                    <a:pt x="1040" y="136"/>
                  </a:lnTo>
                  <a:lnTo>
                    <a:pt x="1042" y="136"/>
                  </a:lnTo>
                  <a:lnTo>
                    <a:pt x="1043" y="136"/>
                  </a:lnTo>
                  <a:lnTo>
                    <a:pt x="1045" y="136"/>
                  </a:lnTo>
                  <a:lnTo>
                    <a:pt x="1046" y="136"/>
                  </a:lnTo>
                  <a:lnTo>
                    <a:pt x="1047" y="137"/>
                  </a:lnTo>
                  <a:lnTo>
                    <a:pt x="1048" y="137"/>
                  </a:lnTo>
                  <a:lnTo>
                    <a:pt x="1049" y="136"/>
                  </a:lnTo>
                  <a:lnTo>
                    <a:pt x="1050" y="137"/>
                  </a:lnTo>
                  <a:lnTo>
                    <a:pt x="1051" y="137"/>
                  </a:lnTo>
                  <a:lnTo>
                    <a:pt x="1053" y="137"/>
                  </a:lnTo>
                  <a:lnTo>
                    <a:pt x="1055" y="137"/>
                  </a:lnTo>
                  <a:lnTo>
                    <a:pt x="1056" y="137"/>
                  </a:lnTo>
                  <a:lnTo>
                    <a:pt x="1058" y="137"/>
                  </a:lnTo>
                  <a:lnTo>
                    <a:pt x="1059" y="139"/>
                  </a:lnTo>
                  <a:lnTo>
                    <a:pt x="1061" y="138"/>
                  </a:lnTo>
                  <a:lnTo>
                    <a:pt x="1063" y="137"/>
                  </a:lnTo>
                  <a:lnTo>
                    <a:pt x="1064" y="138"/>
                  </a:lnTo>
                  <a:lnTo>
                    <a:pt x="1066" y="139"/>
                  </a:lnTo>
                  <a:lnTo>
                    <a:pt x="1068" y="140"/>
                  </a:lnTo>
                  <a:lnTo>
                    <a:pt x="1069" y="139"/>
                  </a:lnTo>
                  <a:lnTo>
                    <a:pt x="1070" y="140"/>
                  </a:lnTo>
                  <a:lnTo>
                    <a:pt x="1071" y="140"/>
                  </a:lnTo>
                  <a:lnTo>
                    <a:pt x="1072" y="140"/>
                  </a:lnTo>
                  <a:lnTo>
                    <a:pt x="1073" y="141"/>
                  </a:lnTo>
                  <a:lnTo>
                    <a:pt x="1074" y="140"/>
                  </a:lnTo>
                  <a:lnTo>
                    <a:pt x="1076" y="140"/>
                  </a:lnTo>
                  <a:lnTo>
                    <a:pt x="1077" y="140"/>
                  </a:lnTo>
                  <a:lnTo>
                    <a:pt x="1078" y="141"/>
                  </a:lnTo>
                  <a:lnTo>
                    <a:pt x="1079" y="141"/>
                  </a:lnTo>
                  <a:lnTo>
                    <a:pt x="1080" y="141"/>
                  </a:lnTo>
                  <a:lnTo>
                    <a:pt x="1080" y="142"/>
                  </a:lnTo>
                  <a:lnTo>
                    <a:pt x="1082" y="143"/>
                  </a:lnTo>
                  <a:lnTo>
                    <a:pt x="1083" y="142"/>
                  </a:lnTo>
                  <a:lnTo>
                    <a:pt x="1084" y="143"/>
                  </a:lnTo>
                  <a:lnTo>
                    <a:pt x="1085" y="143"/>
                  </a:lnTo>
                  <a:lnTo>
                    <a:pt x="1085" y="142"/>
                  </a:lnTo>
                  <a:lnTo>
                    <a:pt x="1087" y="143"/>
                  </a:lnTo>
                  <a:lnTo>
                    <a:pt x="1088" y="143"/>
                  </a:lnTo>
                  <a:lnTo>
                    <a:pt x="1089" y="143"/>
                  </a:lnTo>
                  <a:lnTo>
                    <a:pt x="1090" y="143"/>
                  </a:lnTo>
                  <a:lnTo>
                    <a:pt x="1091" y="143"/>
                  </a:lnTo>
                  <a:lnTo>
                    <a:pt x="1092" y="143"/>
                  </a:lnTo>
                  <a:lnTo>
                    <a:pt x="1093" y="143"/>
                  </a:lnTo>
                  <a:lnTo>
                    <a:pt x="1094" y="143"/>
                  </a:lnTo>
                  <a:lnTo>
                    <a:pt x="1095" y="143"/>
                  </a:lnTo>
                  <a:lnTo>
                    <a:pt x="1097" y="144"/>
                  </a:lnTo>
                  <a:lnTo>
                    <a:pt x="1098" y="144"/>
                  </a:lnTo>
                  <a:lnTo>
                    <a:pt x="1100" y="143"/>
                  </a:lnTo>
                  <a:lnTo>
                    <a:pt x="1101" y="143"/>
                  </a:lnTo>
                  <a:lnTo>
                    <a:pt x="1101" y="144"/>
                  </a:lnTo>
                  <a:lnTo>
                    <a:pt x="1103" y="145"/>
                  </a:lnTo>
                  <a:lnTo>
                    <a:pt x="1104" y="144"/>
                  </a:lnTo>
                  <a:lnTo>
                    <a:pt x="1105" y="144"/>
                  </a:lnTo>
                  <a:lnTo>
                    <a:pt x="1106" y="145"/>
                  </a:lnTo>
                  <a:lnTo>
                    <a:pt x="1106" y="144"/>
                  </a:lnTo>
                  <a:lnTo>
                    <a:pt x="1108" y="145"/>
                  </a:lnTo>
                  <a:lnTo>
                    <a:pt x="1108" y="144"/>
                  </a:lnTo>
                  <a:lnTo>
                    <a:pt x="1110" y="145"/>
                  </a:lnTo>
                  <a:lnTo>
                    <a:pt x="1112" y="143"/>
                  </a:lnTo>
                  <a:lnTo>
                    <a:pt x="1112" y="145"/>
                  </a:lnTo>
                  <a:lnTo>
                    <a:pt x="1113" y="146"/>
                  </a:lnTo>
                  <a:lnTo>
                    <a:pt x="1114" y="146"/>
                  </a:lnTo>
                  <a:lnTo>
                    <a:pt x="1116" y="146"/>
                  </a:lnTo>
                  <a:lnTo>
                    <a:pt x="1118" y="146"/>
                  </a:lnTo>
                  <a:lnTo>
                    <a:pt x="1119" y="146"/>
                  </a:lnTo>
                  <a:lnTo>
                    <a:pt x="1121" y="146"/>
                  </a:lnTo>
                  <a:lnTo>
                    <a:pt x="1122" y="146"/>
                  </a:lnTo>
                  <a:lnTo>
                    <a:pt x="1124" y="146"/>
                  </a:lnTo>
                  <a:lnTo>
                    <a:pt x="1124" y="148"/>
                  </a:lnTo>
                  <a:lnTo>
                    <a:pt x="1125" y="146"/>
                  </a:lnTo>
                  <a:lnTo>
                    <a:pt x="1126" y="148"/>
                  </a:lnTo>
                  <a:lnTo>
                    <a:pt x="1127" y="147"/>
                  </a:lnTo>
                  <a:lnTo>
                    <a:pt x="1127" y="148"/>
                  </a:lnTo>
                  <a:lnTo>
                    <a:pt x="1129" y="148"/>
                  </a:lnTo>
                  <a:lnTo>
                    <a:pt x="1129" y="147"/>
                  </a:lnTo>
                  <a:lnTo>
                    <a:pt x="1130" y="146"/>
                  </a:lnTo>
                  <a:lnTo>
                    <a:pt x="1131" y="147"/>
                  </a:lnTo>
                  <a:lnTo>
                    <a:pt x="1132" y="148"/>
                  </a:lnTo>
                  <a:lnTo>
                    <a:pt x="1133" y="149"/>
                  </a:lnTo>
                  <a:lnTo>
                    <a:pt x="1134" y="148"/>
                  </a:lnTo>
                  <a:lnTo>
                    <a:pt x="1135" y="147"/>
                  </a:lnTo>
                  <a:lnTo>
                    <a:pt x="1136" y="149"/>
                  </a:lnTo>
                  <a:lnTo>
                    <a:pt x="1137" y="148"/>
                  </a:lnTo>
                  <a:lnTo>
                    <a:pt x="1137" y="150"/>
                  </a:lnTo>
                  <a:lnTo>
                    <a:pt x="1139" y="149"/>
                  </a:lnTo>
                  <a:lnTo>
                    <a:pt x="1140" y="149"/>
                  </a:lnTo>
                  <a:lnTo>
                    <a:pt x="1141" y="150"/>
                  </a:lnTo>
                  <a:lnTo>
                    <a:pt x="1142" y="149"/>
                  </a:lnTo>
                  <a:lnTo>
                    <a:pt x="1143" y="149"/>
                  </a:lnTo>
                  <a:lnTo>
                    <a:pt x="1144" y="150"/>
                  </a:lnTo>
                  <a:lnTo>
                    <a:pt x="1145" y="149"/>
                  </a:lnTo>
                  <a:lnTo>
                    <a:pt x="1145" y="150"/>
                  </a:lnTo>
                  <a:lnTo>
                    <a:pt x="1146" y="150"/>
                  </a:lnTo>
                  <a:lnTo>
                    <a:pt x="1147" y="150"/>
                  </a:lnTo>
                  <a:lnTo>
                    <a:pt x="1148" y="149"/>
                  </a:lnTo>
                  <a:lnTo>
                    <a:pt x="1148" y="150"/>
                  </a:lnTo>
                  <a:lnTo>
                    <a:pt x="1150" y="150"/>
                  </a:lnTo>
                  <a:lnTo>
                    <a:pt x="1151" y="150"/>
                  </a:lnTo>
                  <a:lnTo>
                    <a:pt x="1152" y="150"/>
                  </a:lnTo>
                  <a:lnTo>
                    <a:pt x="1153" y="150"/>
                  </a:lnTo>
                  <a:lnTo>
                    <a:pt x="1154" y="150"/>
                  </a:lnTo>
                  <a:lnTo>
                    <a:pt x="1155" y="150"/>
                  </a:lnTo>
                  <a:lnTo>
                    <a:pt x="1156" y="151"/>
                  </a:lnTo>
                  <a:lnTo>
                    <a:pt x="1156" y="150"/>
                  </a:lnTo>
                  <a:lnTo>
                    <a:pt x="1158" y="150"/>
                  </a:lnTo>
                  <a:lnTo>
                    <a:pt x="1160" y="151"/>
                  </a:lnTo>
                  <a:lnTo>
                    <a:pt x="1161" y="150"/>
                  </a:lnTo>
                  <a:lnTo>
                    <a:pt x="1162" y="152"/>
                  </a:lnTo>
                  <a:lnTo>
                    <a:pt x="1163" y="151"/>
                  </a:lnTo>
                  <a:lnTo>
                    <a:pt x="1164" y="152"/>
                  </a:lnTo>
                  <a:lnTo>
                    <a:pt x="1165" y="151"/>
                  </a:lnTo>
                  <a:lnTo>
                    <a:pt x="1166" y="152"/>
                  </a:lnTo>
                  <a:lnTo>
                    <a:pt x="1166" y="151"/>
                  </a:lnTo>
                  <a:lnTo>
                    <a:pt x="1168" y="150"/>
                  </a:lnTo>
                  <a:lnTo>
                    <a:pt x="1169" y="151"/>
                  </a:lnTo>
                  <a:lnTo>
                    <a:pt x="1170" y="153"/>
                  </a:lnTo>
                  <a:lnTo>
                    <a:pt x="1171" y="152"/>
                  </a:lnTo>
                  <a:lnTo>
                    <a:pt x="1172" y="153"/>
                  </a:lnTo>
                  <a:lnTo>
                    <a:pt x="1173" y="152"/>
                  </a:lnTo>
                  <a:lnTo>
                    <a:pt x="1174" y="152"/>
                  </a:lnTo>
                  <a:lnTo>
                    <a:pt x="1175" y="153"/>
                  </a:lnTo>
                  <a:lnTo>
                    <a:pt x="1176" y="152"/>
                  </a:lnTo>
                  <a:lnTo>
                    <a:pt x="1177" y="153"/>
                  </a:lnTo>
                  <a:lnTo>
                    <a:pt x="1178" y="153"/>
                  </a:lnTo>
                  <a:lnTo>
                    <a:pt x="1179" y="152"/>
                  </a:lnTo>
                  <a:lnTo>
                    <a:pt x="1180" y="153"/>
                  </a:lnTo>
                  <a:lnTo>
                    <a:pt x="1181" y="153"/>
                  </a:lnTo>
                  <a:lnTo>
                    <a:pt x="1183" y="152"/>
                  </a:lnTo>
                  <a:lnTo>
                    <a:pt x="1183" y="153"/>
                  </a:lnTo>
                  <a:lnTo>
                    <a:pt x="1184" y="153"/>
                  </a:lnTo>
                  <a:lnTo>
                    <a:pt x="1185" y="154"/>
                  </a:lnTo>
                  <a:lnTo>
                    <a:pt x="1186" y="153"/>
                  </a:lnTo>
                  <a:lnTo>
                    <a:pt x="1187" y="153"/>
                  </a:lnTo>
                  <a:lnTo>
                    <a:pt x="1188" y="154"/>
                  </a:lnTo>
                  <a:lnTo>
                    <a:pt x="1189" y="153"/>
                  </a:lnTo>
                  <a:lnTo>
                    <a:pt x="1190" y="153"/>
                  </a:lnTo>
                  <a:lnTo>
                    <a:pt x="1191" y="154"/>
                  </a:lnTo>
                  <a:lnTo>
                    <a:pt x="1192" y="154"/>
                  </a:lnTo>
                  <a:lnTo>
                    <a:pt x="1194" y="154"/>
                  </a:lnTo>
                  <a:lnTo>
                    <a:pt x="1195" y="154"/>
                  </a:lnTo>
                  <a:lnTo>
                    <a:pt x="1197" y="154"/>
                  </a:lnTo>
                  <a:lnTo>
                    <a:pt x="1198" y="154"/>
                  </a:lnTo>
                  <a:lnTo>
                    <a:pt x="1199" y="153"/>
                  </a:lnTo>
                  <a:lnTo>
                    <a:pt x="1200" y="153"/>
                  </a:lnTo>
                  <a:lnTo>
                    <a:pt x="1200" y="154"/>
                  </a:lnTo>
                  <a:lnTo>
                    <a:pt x="1202" y="154"/>
                  </a:lnTo>
                  <a:lnTo>
                    <a:pt x="1203" y="156"/>
                  </a:lnTo>
                  <a:lnTo>
                    <a:pt x="1205" y="155"/>
                  </a:lnTo>
                  <a:lnTo>
                    <a:pt x="1206" y="155"/>
                  </a:lnTo>
                  <a:lnTo>
                    <a:pt x="1208" y="155"/>
                  </a:lnTo>
                  <a:lnTo>
                    <a:pt x="1208" y="156"/>
                  </a:lnTo>
                  <a:lnTo>
                    <a:pt x="1210" y="156"/>
                  </a:lnTo>
                  <a:lnTo>
                    <a:pt x="1211" y="156"/>
                  </a:lnTo>
                  <a:lnTo>
                    <a:pt x="1213" y="156"/>
                  </a:lnTo>
                  <a:lnTo>
                    <a:pt x="1214" y="157"/>
                  </a:lnTo>
                  <a:lnTo>
                    <a:pt x="1215" y="156"/>
                  </a:lnTo>
                  <a:lnTo>
                    <a:pt x="1216" y="156"/>
                  </a:lnTo>
                  <a:lnTo>
                    <a:pt x="1217" y="156"/>
                  </a:lnTo>
                  <a:lnTo>
                    <a:pt x="1218" y="156"/>
                  </a:lnTo>
                  <a:lnTo>
                    <a:pt x="1219" y="156"/>
                  </a:lnTo>
                  <a:lnTo>
                    <a:pt x="1220" y="157"/>
                  </a:lnTo>
                  <a:lnTo>
                    <a:pt x="1221" y="157"/>
                  </a:lnTo>
                  <a:lnTo>
                    <a:pt x="1221" y="156"/>
                  </a:lnTo>
                  <a:lnTo>
                    <a:pt x="1223" y="157"/>
                  </a:lnTo>
                  <a:lnTo>
                    <a:pt x="1224" y="157"/>
                  </a:lnTo>
                  <a:lnTo>
                    <a:pt x="1225" y="156"/>
                  </a:lnTo>
                  <a:lnTo>
                    <a:pt x="1226" y="156"/>
                  </a:lnTo>
                  <a:lnTo>
                    <a:pt x="1227" y="156"/>
                  </a:lnTo>
                  <a:lnTo>
                    <a:pt x="1228" y="158"/>
                  </a:lnTo>
                  <a:lnTo>
                    <a:pt x="1229" y="158"/>
                  </a:lnTo>
                  <a:lnTo>
                    <a:pt x="1231" y="159"/>
                  </a:lnTo>
                  <a:lnTo>
                    <a:pt x="1232" y="159"/>
                  </a:lnTo>
                  <a:lnTo>
                    <a:pt x="1233" y="160"/>
                  </a:lnTo>
                  <a:lnTo>
                    <a:pt x="1234" y="160"/>
                  </a:lnTo>
                  <a:lnTo>
                    <a:pt x="1234" y="159"/>
                  </a:lnTo>
                  <a:lnTo>
                    <a:pt x="1236" y="159"/>
                  </a:lnTo>
                  <a:lnTo>
                    <a:pt x="1237" y="159"/>
                  </a:lnTo>
                  <a:lnTo>
                    <a:pt x="1238" y="159"/>
                  </a:lnTo>
                  <a:lnTo>
                    <a:pt x="1239" y="159"/>
                  </a:lnTo>
                  <a:lnTo>
                    <a:pt x="1240" y="159"/>
                  </a:lnTo>
                  <a:lnTo>
                    <a:pt x="1242" y="159"/>
                  </a:lnTo>
                  <a:lnTo>
                    <a:pt x="1244" y="160"/>
                  </a:lnTo>
                  <a:lnTo>
                    <a:pt x="1244" y="161"/>
                  </a:lnTo>
                  <a:lnTo>
                    <a:pt x="1245" y="161"/>
                  </a:lnTo>
                  <a:lnTo>
                    <a:pt x="1246" y="160"/>
                  </a:lnTo>
                  <a:lnTo>
                    <a:pt x="1247" y="160"/>
                  </a:lnTo>
                  <a:lnTo>
                    <a:pt x="1248" y="159"/>
                  </a:lnTo>
                  <a:lnTo>
                    <a:pt x="1248" y="160"/>
                  </a:lnTo>
                  <a:lnTo>
                    <a:pt x="1250" y="159"/>
                  </a:lnTo>
                  <a:lnTo>
                    <a:pt x="1250" y="160"/>
                  </a:lnTo>
                  <a:lnTo>
                    <a:pt x="1251" y="161"/>
                  </a:lnTo>
                  <a:lnTo>
                    <a:pt x="1252" y="161"/>
                  </a:lnTo>
                  <a:lnTo>
                    <a:pt x="1253" y="162"/>
                  </a:lnTo>
                  <a:lnTo>
                    <a:pt x="1253" y="161"/>
                  </a:lnTo>
                  <a:lnTo>
                    <a:pt x="1255" y="162"/>
                  </a:lnTo>
                  <a:lnTo>
                    <a:pt x="1255" y="161"/>
                  </a:lnTo>
                  <a:lnTo>
                    <a:pt x="1257" y="162"/>
                  </a:lnTo>
                  <a:lnTo>
                    <a:pt x="1257" y="161"/>
                  </a:lnTo>
                  <a:lnTo>
                    <a:pt x="1258" y="161"/>
                  </a:lnTo>
                  <a:lnTo>
                    <a:pt x="1259" y="163"/>
                  </a:lnTo>
                  <a:lnTo>
                    <a:pt x="1260" y="163"/>
                  </a:lnTo>
                  <a:lnTo>
                    <a:pt x="1261" y="162"/>
                  </a:lnTo>
                  <a:lnTo>
                    <a:pt x="1261" y="161"/>
                  </a:lnTo>
                  <a:lnTo>
                    <a:pt x="1263" y="161"/>
                  </a:lnTo>
                  <a:lnTo>
                    <a:pt x="1263" y="162"/>
                  </a:lnTo>
                  <a:lnTo>
                    <a:pt x="1264" y="163"/>
                  </a:lnTo>
                  <a:lnTo>
                    <a:pt x="1265" y="161"/>
                  </a:lnTo>
                  <a:lnTo>
                    <a:pt x="1266" y="162"/>
                  </a:lnTo>
                  <a:lnTo>
                    <a:pt x="1267" y="161"/>
                  </a:lnTo>
                  <a:lnTo>
                    <a:pt x="1268" y="163"/>
                  </a:lnTo>
                  <a:lnTo>
                    <a:pt x="1269" y="163"/>
                  </a:lnTo>
                  <a:lnTo>
                    <a:pt x="1269" y="162"/>
                  </a:lnTo>
                  <a:lnTo>
                    <a:pt x="1271" y="163"/>
                  </a:lnTo>
                  <a:lnTo>
                    <a:pt x="1273" y="163"/>
                  </a:lnTo>
                  <a:lnTo>
                    <a:pt x="1274" y="163"/>
                  </a:lnTo>
                  <a:lnTo>
                    <a:pt x="1276" y="163"/>
                  </a:lnTo>
                  <a:lnTo>
                    <a:pt x="1277" y="164"/>
                  </a:lnTo>
                  <a:lnTo>
                    <a:pt x="1278" y="163"/>
                  </a:lnTo>
                  <a:lnTo>
                    <a:pt x="1279" y="164"/>
                  </a:lnTo>
                  <a:lnTo>
                    <a:pt x="1281" y="164"/>
                  </a:lnTo>
                  <a:lnTo>
                    <a:pt x="1282" y="163"/>
                  </a:lnTo>
                  <a:lnTo>
                    <a:pt x="1282" y="164"/>
                  </a:lnTo>
                  <a:lnTo>
                    <a:pt x="1284" y="163"/>
                  </a:lnTo>
                  <a:lnTo>
                    <a:pt x="1284" y="164"/>
                  </a:lnTo>
                  <a:lnTo>
                    <a:pt x="1286" y="165"/>
                  </a:lnTo>
                  <a:lnTo>
                    <a:pt x="1286" y="164"/>
                  </a:lnTo>
                  <a:lnTo>
                    <a:pt x="1287" y="164"/>
                  </a:lnTo>
                  <a:lnTo>
                    <a:pt x="1288" y="165"/>
                  </a:lnTo>
                  <a:lnTo>
                    <a:pt x="1289" y="166"/>
                  </a:lnTo>
                  <a:lnTo>
                    <a:pt x="1290" y="165"/>
                  </a:lnTo>
                  <a:lnTo>
                    <a:pt x="1290" y="164"/>
                  </a:lnTo>
                  <a:lnTo>
                    <a:pt x="1292" y="164"/>
                  </a:lnTo>
                  <a:lnTo>
                    <a:pt x="1293" y="165"/>
                  </a:lnTo>
                  <a:lnTo>
                    <a:pt x="1294" y="166"/>
                  </a:lnTo>
                  <a:lnTo>
                    <a:pt x="1295" y="166"/>
                  </a:lnTo>
                  <a:lnTo>
                    <a:pt x="1296" y="165"/>
                  </a:lnTo>
                  <a:lnTo>
                    <a:pt x="1297" y="164"/>
                  </a:lnTo>
                  <a:lnTo>
                    <a:pt x="1297" y="166"/>
                  </a:lnTo>
                  <a:lnTo>
                    <a:pt x="1299" y="166"/>
                  </a:lnTo>
                  <a:lnTo>
                    <a:pt x="1300" y="166"/>
                  </a:lnTo>
                  <a:lnTo>
                    <a:pt x="1302" y="166"/>
                  </a:lnTo>
                  <a:lnTo>
                    <a:pt x="1303" y="166"/>
                  </a:lnTo>
                  <a:lnTo>
                    <a:pt x="1305" y="166"/>
                  </a:lnTo>
                  <a:lnTo>
                    <a:pt x="1307" y="166"/>
                  </a:lnTo>
                  <a:lnTo>
                    <a:pt x="1308" y="166"/>
                  </a:lnTo>
                  <a:lnTo>
                    <a:pt x="1309" y="166"/>
                  </a:lnTo>
                  <a:lnTo>
                    <a:pt x="1310" y="166"/>
                  </a:lnTo>
                  <a:lnTo>
                    <a:pt x="1311" y="166"/>
                  </a:lnTo>
                  <a:lnTo>
                    <a:pt x="1313" y="166"/>
                  </a:lnTo>
                  <a:lnTo>
                    <a:pt x="1313" y="167"/>
                  </a:lnTo>
                  <a:lnTo>
                    <a:pt x="1315" y="166"/>
                  </a:lnTo>
                  <a:lnTo>
                    <a:pt x="1316" y="166"/>
                  </a:lnTo>
                  <a:lnTo>
                    <a:pt x="1317" y="167"/>
                  </a:lnTo>
                  <a:lnTo>
                    <a:pt x="1318" y="167"/>
                  </a:lnTo>
                  <a:lnTo>
                    <a:pt x="1318" y="166"/>
                  </a:lnTo>
                  <a:lnTo>
                    <a:pt x="1319" y="166"/>
                  </a:lnTo>
                  <a:lnTo>
                    <a:pt x="1320" y="167"/>
                  </a:lnTo>
                  <a:lnTo>
                    <a:pt x="1321" y="167"/>
                  </a:lnTo>
                  <a:lnTo>
                    <a:pt x="1322" y="166"/>
                  </a:lnTo>
                  <a:lnTo>
                    <a:pt x="1323" y="166"/>
                  </a:lnTo>
                  <a:lnTo>
                    <a:pt x="1324" y="167"/>
                  </a:lnTo>
                  <a:lnTo>
                    <a:pt x="1325" y="166"/>
                  </a:lnTo>
                  <a:lnTo>
                    <a:pt x="1326" y="166"/>
                  </a:lnTo>
                  <a:lnTo>
                    <a:pt x="1326" y="167"/>
                  </a:lnTo>
                  <a:lnTo>
                    <a:pt x="1328" y="166"/>
                  </a:lnTo>
                  <a:lnTo>
                    <a:pt x="1329" y="167"/>
                  </a:lnTo>
                  <a:lnTo>
                    <a:pt x="1331" y="168"/>
                  </a:lnTo>
                  <a:lnTo>
                    <a:pt x="1332" y="168"/>
                  </a:lnTo>
                  <a:lnTo>
                    <a:pt x="1332" y="167"/>
                  </a:lnTo>
                  <a:lnTo>
                    <a:pt x="1334" y="167"/>
                  </a:lnTo>
                  <a:lnTo>
                    <a:pt x="1336" y="167"/>
                  </a:lnTo>
                  <a:lnTo>
                    <a:pt x="1337" y="168"/>
                  </a:lnTo>
                  <a:lnTo>
                    <a:pt x="1339" y="168"/>
                  </a:lnTo>
                  <a:lnTo>
                    <a:pt x="1341" y="168"/>
                  </a:lnTo>
                  <a:lnTo>
                    <a:pt x="1342" y="168"/>
                  </a:lnTo>
                  <a:lnTo>
                    <a:pt x="1344" y="168"/>
                  </a:lnTo>
                  <a:lnTo>
                    <a:pt x="1345" y="168"/>
                  </a:lnTo>
                  <a:lnTo>
                    <a:pt x="1346" y="169"/>
                  </a:lnTo>
                  <a:lnTo>
                    <a:pt x="1347" y="168"/>
                  </a:lnTo>
                  <a:lnTo>
                    <a:pt x="1349" y="168"/>
                  </a:lnTo>
                  <a:lnTo>
                    <a:pt x="1350" y="168"/>
                  </a:lnTo>
                  <a:lnTo>
                    <a:pt x="1351" y="170"/>
                  </a:lnTo>
                  <a:lnTo>
                    <a:pt x="1352" y="170"/>
                  </a:lnTo>
                  <a:lnTo>
                    <a:pt x="1353" y="170"/>
                  </a:lnTo>
                  <a:lnTo>
                    <a:pt x="1355" y="170"/>
                  </a:lnTo>
                  <a:lnTo>
                    <a:pt x="1355" y="168"/>
                  </a:lnTo>
                  <a:lnTo>
                    <a:pt x="1357" y="169"/>
                  </a:lnTo>
                  <a:lnTo>
                    <a:pt x="1358" y="169"/>
                  </a:lnTo>
                  <a:lnTo>
                    <a:pt x="1358" y="170"/>
                  </a:lnTo>
                  <a:lnTo>
                    <a:pt x="1360" y="170"/>
                  </a:lnTo>
                  <a:lnTo>
                    <a:pt x="1362" y="170"/>
                  </a:lnTo>
                  <a:lnTo>
                    <a:pt x="1363" y="170"/>
                  </a:lnTo>
                  <a:lnTo>
                    <a:pt x="1365" y="170"/>
                  </a:lnTo>
                  <a:lnTo>
                    <a:pt x="1366" y="170"/>
                  </a:lnTo>
                  <a:lnTo>
                    <a:pt x="1368" y="170"/>
                  </a:lnTo>
                  <a:lnTo>
                    <a:pt x="1370" y="170"/>
                  </a:lnTo>
                  <a:lnTo>
                    <a:pt x="1371" y="170"/>
                  </a:lnTo>
                  <a:lnTo>
                    <a:pt x="1372" y="169"/>
                  </a:lnTo>
                  <a:lnTo>
                    <a:pt x="1373" y="169"/>
                  </a:lnTo>
                  <a:lnTo>
                    <a:pt x="1374" y="170"/>
                  </a:lnTo>
                  <a:lnTo>
                    <a:pt x="1376" y="170"/>
                  </a:lnTo>
                  <a:lnTo>
                    <a:pt x="1378" y="171"/>
                  </a:lnTo>
                  <a:lnTo>
                    <a:pt x="1379" y="171"/>
                  </a:lnTo>
                  <a:lnTo>
                    <a:pt x="1381" y="171"/>
                  </a:lnTo>
                  <a:lnTo>
                    <a:pt x="1381" y="170"/>
                  </a:lnTo>
                  <a:lnTo>
                    <a:pt x="1383" y="170"/>
                  </a:lnTo>
                  <a:lnTo>
                    <a:pt x="1384" y="170"/>
                  </a:lnTo>
                  <a:lnTo>
                    <a:pt x="1385" y="170"/>
                  </a:lnTo>
                  <a:lnTo>
                    <a:pt x="1386" y="171"/>
                  </a:lnTo>
                  <a:lnTo>
                    <a:pt x="1387" y="171"/>
                  </a:lnTo>
                  <a:lnTo>
                    <a:pt x="1389" y="170"/>
                  </a:lnTo>
                  <a:lnTo>
                    <a:pt x="1391" y="170"/>
                  </a:lnTo>
                  <a:lnTo>
                    <a:pt x="1392" y="170"/>
                  </a:lnTo>
                  <a:lnTo>
                    <a:pt x="1394" y="170"/>
                  </a:lnTo>
                  <a:lnTo>
                    <a:pt x="1395" y="170"/>
                  </a:lnTo>
                  <a:lnTo>
                    <a:pt x="1397" y="170"/>
                  </a:lnTo>
                  <a:lnTo>
                    <a:pt x="1397" y="171"/>
                  </a:lnTo>
                  <a:lnTo>
                    <a:pt x="1399" y="170"/>
                  </a:lnTo>
                  <a:lnTo>
                    <a:pt x="1400" y="171"/>
                  </a:lnTo>
                  <a:lnTo>
                    <a:pt x="1402" y="171"/>
                  </a:lnTo>
                  <a:lnTo>
                    <a:pt x="1402" y="170"/>
                  </a:lnTo>
                  <a:lnTo>
                    <a:pt x="1404" y="171"/>
                  </a:lnTo>
                  <a:lnTo>
                    <a:pt x="1405" y="170"/>
                  </a:lnTo>
                  <a:lnTo>
                    <a:pt x="1406" y="171"/>
                  </a:lnTo>
                  <a:lnTo>
                    <a:pt x="1407" y="171"/>
                  </a:lnTo>
                  <a:lnTo>
                    <a:pt x="1408" y="170"/>
                  </a:lnTo>
                  <a:lnTo>
                    <a:pt x="1409" y="172"/>
                  </a:lnTo>
                  <a:lnTo>
                    <a:pt x="1410" y="172"/>
                  </a:lnTo>
                  <a:lnTo>
                    <a:pt x="1410" y="171"/>
                  </a:lnTo>
                  <a:lnTo>
                    <a:pt x="1411" y="170"/>
                  </a:lnTo>
                  <a:lnTo>
                    <a:pt x="1412" y="172"/>
                  </a:lnTo>
                  <a:lnTo>
                    <a:pt x="1413" y="172"/>
                  </a:lnTo>
                  <a:lnTo>
                    <a:pt x="1414" y="170"/>
                  </a:lnTo>
                  <a:lnTo>
                    <a:pt x="1415" y="170"/>
                  </a:lnTo>
                  <a:lnTo>
                    <a:pt x="1416" y="172"/>
                  </a:lnTo>
                  <a:lnTo>
                    <a:pt x="1417" y="173"/>
                  </a:lnTo>
                  <a:lnTo>
                    <a:pt x="1418" y="173"/>
                  </a:lnTo>
                  <a:lnTo>
                    <a:pt x="1418" y="172"/>
                  </a:lnTo>
                  <a:lnTo>
                    <a:pt x="1420" y="171"/>
                  </a:lnTo>
                  <a:lnTo>
                    <a:pt x="1421" y="172"/>
                  </a:lnTo>
                  <a:lnTo>
                    <a:pt x="1423" y="172"/>
                  </a:lnTo>
                  <a:lnTo>
                    <a:pt x="1423" y="173"/>
                  </a:lnTo>
                  <a:lnTo>
                    <a:pt x="1424" y="172"/>
                  </a:lnTo>
                  <a:lnTo>
                    <a:pt x="1425" y="173"/>
                  </a:lnTo>
                  <a:lnTo>
                    <a:pt x="1426" y="172"/>
                  </a:lnTo>
                  <a:lnTo>
                    <a:pt x="1428" y="172"/>
                  </a:lnTo>
                  <a:lnTo>
                    <a:pt x="1429" y="173"/>
                  </a:lnTo>
                  <a:lnTo>
                    <a:pt x="1429" y="172"/>
                  </a:lnTo>
                  <a:lnTo>
                    <a:pt x="1431" y="173"/>
                  </a:lnTo>
                  <a:lnTo>
                    <a:pt x="1433" y="172"/>
                  </a:lnTo>
                  <a:lnTo>
                    <a:pt x="1433" y="173"/>
                  </a:lnTo>
                  <a:lnTo>
                    <a:pt x="1434" y="173"/>
                  </a:lnTo>
                  <a:lnTo>
                    <a:pt x="1435" y="173"/>
                  </a:lnTo>
                  <a:lnTo>
                    <a:pt x="1436" y="173"/>
                  </a:lnTo>
                  <a:lnTo>
                    <a:pt x="1437" y="173"/>
                  </a:lnTo>
                  <a:lnTo>
                    <a:pt x="1438" y="173"/>
                  </a:lnTo>
                  <a:lnTo>
                    <a:pt x="1439" y="173"/>
                  </a:lnTo>
                  <a:lnTo>
                    <a:pt x="1440" y="174"/>
                  </a:lnTo>
                  <a:lnTo>
                    <a:pt x="1441" y="172"/>
                  </a:lnTo>
                  <a:lnTo>
                    <a:pt x="1442" y="173"/>
                  </a:lnTo>
                  <a:lnTo>
                    <a:pt x="1443" y="173"/>
                  </a:lnTo>
                  <a:lnTo>
                    <a:pt x="1444" y="173"/>
                  </a:lnTo>
                  <a:lnTo>
                    <a:pt x="1446" y="173"/>
                  </a:lnTo>
                  <a:lnTo>
                    <a:pt x="1446" y="174"/>
                  </a:lnTo>
                  <a:lnTo>
                    <a:pt x="1448" y="173"/>
                  </a:lnTo>
                  <a:lnTo>
                    <a:pt x="1448" y="174"/>
                  </a:lnTo>
                  <a:lnTo>
                    <a:pt x="1449" y="174"/>
                  </a:lnTo>
                  <a:lnTo>
                    <a:pt x="1450" y="173"/>
                  </a:lnTo>
                  <a:lnTo>
                    <a:pt x="1451" y="174"/>
                  </a:lnTo>
                  <a:lnTo>
                    <a:pt x="1452" y="174"/>
                  </a:lnTo>
                  <a:lnTo>
                    <a:pt x="1452" y="172"/>
                  </a:lnTo>
                  <a:lnTo>
                    <a:pt x="1454" y="173"/>
                  </a:lnTo>
                  <a:lnTo>
                    <a:pt x="1454" y="174"/>
                  </a:lnTo>
                  <a:lnTo>
                    <a:pt x="1455" y="174"/>
                  </a:lnTo>
                  <a:lnTo>
                    <a:pt x="1456" y="173"/>
                  </a:lnTo>
                  <a:lnTo>
                    <a:pt x="1457" y="175"/>
                  </a:lnTo>
                  <a:lnTo>
                    <a:pt x="1458" y="174"/>
                  </a:lnTo>
                  <a:lnTo>
                    <a:pt x="1459" y="173"/>
                  </a:lnTo>
                  <a:lnTo>
                    <a:pt x="1460" y="174"/>
                  </a:lnTo>
                  <a:lnTo>
                    <a:pt x="1460" y="173"/>
                  </a:lnTo>
                  <a:lnTo>
                    <a:pt x="1462" y="174"/>
                  </a:lnTo>
                  <a:lnTo>
                    <a:pt x="1462" y="173"/>
                  </a:lnTo>
                  <a:lnTo>
                    <a:pt x="1463" y="173"/>
                  </a:lnTo>
                  <a:lnTo>
                    <a:pt x="1465" y="174"/>
                  </a:lnTo>
                  <a:lnTo>
                    <a:pt x="1465" y="173"/>
                  </a:lnTo>
                  <a:lnTo>
                    <a:pt x="1467" y="175"/>
                  </a:lnTo>
                  <a:lnTo>
                    <a:pt x="1467" y="176"/>
                  </a:lnTo>
                  <a:lnTo>
                    <a:pt x="1468" y="176"/>
                  </a:lnTo>
                  <a:lnTo>
                    <a:pt x="1469" y="174"/>
                  </a:lnTo>
                  <a:lnTo>
                    <a:pt x="1470" y="175"/>
                  </a:lnTo>
                  <a:lnTo>
                    <a:pt x="1471" y="174"/>
                  </a:lnTo>
                  <a:lnTo>
                    <a:pt x="1472" y="173"/>
                  </a:lnTo>
                  <a:lnTo>
                    <a:pt x="1473" y="174"/>
                  </a:lnTo>
                  <a:lnTo>
                    <a:pt x="1473" y="175"/>
                  </a:lnTo>
                  <a:lnTo>
                    <a:pt x="1474" y="176"/>
                  </a:lnTo>
                  <a:lnTo>
                    <a:pt x="1475" y="175"/>
                  </a:lnTo>
                  <a:lnTo>
                    <a:pt x="1476" y="174"/>
                  </a:lnTo>
                  <a:lnTo>
                    <a:pt x="1477" y="176"/>
                  </a:lnTo>
                  <a:lnTo>
                    <a:pt x="1478" y="176"/>
                  </a:lnTo>
                  <a:lnTo>
                    <a:pt x="1479" y="175"/>
                  </a:lnTo>
                  <a:lnTo>
                    <a:pt x="1479" y="174"/>
                  </a:lnTo>
                  <a:lnTo>
                    <a:pt x="1481" y="176"/>
                  </a:lnTo>
                  <a:lnTo>
                    <a:pt x="1482" y="175"/>
                  </a:lnTo>
                  <a:lnTo>
                    <a:pt x="1483" y="176"/>
                  </a:lnTo>
                  <a:lnTo>
                    <a:pt x="1484" y="175"/>
                  </a:lnTo>
                  <a:lnTo>
                    <a:pt x="1485" y="176"/>
                  </a:lnTo>
                  <a:lnTo>
                    <a:pt x="1486" y="176"/>
                  </a:lnTo>
                  <a:lnTo>
                    <a:pt x="1487" y="176"/>
                  </a:lnTo>
                  <a:lnTo>
                    <a:pt x="1488" y="175"/>
                  </a:lnTo>
                  <a:lnTo>
                    <a:pt x="1489" y="176"/>
                  </a:lnTo>
                  <a:lnTo>
                    <a:pt x="1490" y="175"/>
                  </a:lnTo>
                  <a:lnTo>
                    <a:pt x="1491" y="176"/>
                  </a:lnTo>
                  <a:lnTo>
                    <a:pt x="1492" y="176"/>
                  </a:lnTo>
                  <a:lnTo>
                    <a:pt x="1494" y="176"/>
                  </a:lnTo>
                  <a:lnTo>
                    <a:pt x="1495" y="176"/>
                  </a:lnTo>
                  <a:lnTo>
                    <a:pt x="1496" y="176"/>
                  </a:lnTo>
                  <a:lnTo>
                    <a:pt x="1497" y="176"/>
                  </a:lnTo>
                  <a:lnTo>
                    <a:pt x="1499" y="177"/>
                  </a:lnTo>
                  <a:lnTo>
                    <a:pt x="1500" y="176"/>
                  </a:lnTo>
                  <a:lnTo>
                    <a:pt x="1501" y="177"/>
                  </a:lnTo>
                  <a:lnTo>
                    <a:pt x="1502" y="176"/>
                  </a:lnTo>
                  <a:lnTo>
                    <a:pt x="1502" y="177"/>
                  </a:lnTo>
                  <a:lnTo>
                    <a:pt x="1503" y="176"/>
                  </a:lnTo>
                  <a:lnTo>
                    <a:pt x="1504" y="178"/>
                  </a:lnTo>
                  <a:lnTo>
                    <a:pt x="1505" y="178"/>
                  </a:lnTo>
                  <a:lnTo>
                    <a:pt x="1505" y="177"/>
                  </a:lnTo>
                  <a:lnTo>
                    <a:pt x="1507" y="178"/>
                  </a:lnTo>
                  <a:lnTo>
                    <a:pt x="1508" y="177"/>
                  </a:lnTo>
                  <a:lnTo>
                    <a:pt x="1509" y="178"/>
                  </a:lnTo>
                  <a:lnTo>
                    <a:pt x="1510" y="178"/>
                  </a:lnTo>
                  <a:lnTo>
                    <a:pt x="1511" y="177"/>
                  </a:lnTo>
                  <a:lnTo>
                    <a:pt x="1512" y="177"/>
                  </a:lnTo>
                  <a:lnTo>
                    <a:pt x="1513" y="178"/>
                  </a:lnTo>
                  <a:lnTo>
                    <a:pt x="1514" y="177"/>
                  </a:lnTo>
                  <a:lnTo>
                    <a:pt x="1515" y="177"/>
                  </a:lnTo>
                  <a:lnTo>
                    <a:pt x="1515" y="178"/>
                  </a:lnTo>
                  <a:lnTo>
                    <a:pt x="1517" y="177"/>
                  </a:lnTo>
                  <a:lnTo>
                    <a:pt x="1518" y="177"/>
                  </a:lnTo>
                  <a:lnTo>
                    <a:pt x="1520" y="177"/>
                  </a:lnTo>
                  <a:lnTo>
                    <a:pt x="1521" y="177"/>
                  </a:lnTo>
                  <a:lnTo>
                    <a:pt x="1523" y="177"/>
                  </a:lnTo>
                  <a:lnTo>
                    <a:pt x="1525" y="177"/>
                  </a:lnTo>
                  <a:lnTo>
                    <a:pt x="1526" y="178"/>
                  </a:lnTo>
                  <a:lnTo>
                    <a:pt x="1527" y="177"/>
                  </a:lnTo>
                  <a:lnTo>
                    <a:pt x="1528" y="177"/>
                  </a:lnTo>
                  <a:lnTo>
                    <a:pt x="1529" y="179"/>
                  </a:lnTo>
                  <a:lnTo>
                    <a:pt x="1530" y="178"/>
                  </a:lnTo>
                  <a:lnTo>
                    <a:pt x="1531" y="178"/>
                  </a:lnTo>
                  <a:lnTo>
                    <a:pt x="1532" y="179"/>
                  </a:lnTo>
                  <a:lnTo>
                    <a:pt x="1533" y="178"/>
                  </a:lnTo>
                  <a:lnTo>
                    <a:pt x="1534" y="178"/>
                  </a:lnTo>
                  <a:lnTo>
                    <a:pt x="1535" y="179"/>
                  </a:lnTo>
                  <a:lnTo>
                    <a:pt x="1536" y="179"/>
                  </a:lnTo>
                  <a:lnTo>
                    <a:pt x="1536" y="178"/>
                  </a:lnTo>
                  <a:lnTo>
                    <a:pt x="1538" y="179"/>
                  </a:lnTo>
                  <a:lnTo>
                    <a:pt x="1539" y="178"/>
                  </a:lnTo>
                  <a:lnTo>
                    <a:pt x="1541" y="179"/>
                  </a:lnTo>
                  <a:lnTo>
                    <a:pt x="1542" y="179"/>
                  </a:lnTo>
                  <a:lnTo>
                    <a:pt x="1542" y="178"/>
                  </a:lnTo>
                  <a:lnTo>
                    <a:pt x="1544" y="177"/>
                  </a:lnTo>
                  <a:lnTo>
                    <a:pt x="1545" y="178"/>
                  </a:lnTo>
                  <a:lnTo>
                    <a:pt x="1546" y="178"/>
                  </a:lnTo>
                  <a:lnTo>
                    <a:pt x="1547" y="178"/>
                  </a:lnTo>
                  <a:lnTo>
                    <a:pt x="1548" y="177"/>
                  </a:lnTo>
                  <a:lnTo>
                    <a:pt x="1549" y="177"/>
                  </a:lnTo>
                  <a:lnTo>
                    <a:pt x="1549" y="178"/>
                  </a:lnTo>
                  <a:lnTo>
                    <a:pt x="1551" y="179"/>
                  </a:lnTo>
                  <a:lnTo>
                    <a:pt x="1551" y="178"/>
                  </a:lnTo>
                  <a:lnTo>
                    <a:pt x="1552" y="178"/>
                  </a:lnTo>
                  <a:lnTo>
                    <a:pt x="1553" y="179"/>
                  </a:lnTo>
                  <a:lnTo>
                    <a:pt x="1554" y="178"/>
                  </a:lnTo>
                  <a:lnTo>
                    <a:pt x="1555" y="179"/>
                  </a:lnTo>
                  <a:lnTo>
                    <a:pt x="1555" y="178"/>
                  </a:lnTo>
                  <a:lnTo>
                    <a:pt x="1557" y="179"/>
                  </a:lnTo>
                  <a:lnTo>
                    <a:pt x="1558" y="178"/>
                  </a:lnTo>
                  <a:lnTo>
                    <a:pt x="1559" y="178"/>
                  </a:lnTo>
                  <a:lnTo>
                    <a:pt x="1560" y="178"/>
                  </a:lnTo>
                  <a:lnTo>
                    <a:pt x="1561" y="179"/>
                  </a:lnTo>
                  <a:lnTo>
                    <a:pt x="1562" y="178"/>
                  </a:lnTo>
                  <a:lnTo>
                    <a:pt x="1563" y="178"/>
                  </a:lnTo>
                  <a:lnTo>
                    <a:pt x="1565" y="179"/>
                  </a:lnTo>
                  <a:lnTo>
                    <a:pt x="1567" y="178"/>
                  </a:lnTo>
                  <a:lnTo>
                    <a:pt x="1568" y="179"/>
                  </a:lnTo>
                  <a:lnTo>
                    <a:pt x="1570" y="179"/>
                  </a:lnTo>
                  <a:lnTo>
                    <a:pt x="1571" y="178"/>
                  </a:lnTo>
                  <a:lnTo>
                    <a:pt x="1572" y="179"/>
                  </a:lnTo>
                  <a:lnTo>
                    <a:pt x="1573" y="179"/>
                  </a:lnTo>
                  <a:lnTo>
                    <a:pt x="1574" y="178"/>
                  </a:lnTo>
                  <a:lnTo>
                    <a:pt x="1575" y="178"/>
                  </a:lnTo>
                  <a:lnTo>
                    <a:pt x="1576" y="178"/>
                  </a:lnTo>
                  <a:lnTo>
                    <a:pt x="1577" y="179"/>
                  </a:lnTo>
                  <a:lnTo>
                    <a:pt x="1578" y="179"/>
                  </a:lnTo>
                  <a:lnTo>
                    <a:pt x="1580" y="180"/>
                  </a:lnTo>
                  <a:lnTo>
                    <a:pt x="1581" y="180"/>
                  </a:lnTo>
                  <a:lnTo>
                    <a:pt x="1582" y="179"/>
                  </a:lnTo>
                  <a:lnTo>
                    <a:pt x="1583" y="179"/>
                  </a:lnTo>
                  <a:lnTo>
                    <a:pt x="1584" y="180"/>
                  </a:lnTo>
                  <a:lnTo>
                    <a:pt x="1585" y="179"/>
                  </a:lnTo>
                  <a:lnTo>
                    <a:pt x="1586" y="179"/>
                  </a:lnTo>
                  <a:lnTo>
                    <a:pt x="1587" y="180"/>
                  </a:lnTo>
                  <a:lnTo>
                    <a:pt x="1588" y="179"/>
                  </a:lnTo>
                  <a:lnTo>
                    <a:pt x="1589" y="179"/>
                  </a:lnTo>
                  <a:lnTo>
                    <a:pt x="1591" y="179"/>
                  </a:lnTo>
                  <a:lnTo>
                    <a:pt x="1593" y="178"/>
                  </a:lnTo>
                  <a:lnTo>
                    <a:pt x="1593" y="179"/>
                  </a:lnTo>
                  <a:lnTo>
                    <a:pt x="1594" y="180"/>
                  </a:lnTo>
                  <a:lnTo>
                    <a:pt x="1595" y="179"/>
                  </a:lnTo>
                  <a:lnTo>
                    <a:pt x="1596" y="179"/>
                  </a:lnTo>
                  <a:lnTo>
                    <a:pt x="1597" y="179"/>
                  </a:lnTo>
                  <a:lnTo>
                    <a:pt x="1599" y="179"/>
                  </a:lnTo>
                  <a:lnTo>
                    <a:pt x="1600" y="180"/>
                  </a:lnTo>
                  <a:lnTo>
                    <a:pt x="1601" y="179"/>
                  </a:lnTo>
                  <a:lnTo>
                    <a:pt x="1602" y="178"/>
                  </a:lnTo>
                  <a:lnTo>
                    <a:pt x="1603" y="179"/>
                  </a:lnTo>
                  <a:lnTo>
                    <a:pt x="1604" y="179"/>
                  </a:lnTo>
                  <a:lnTo>
                    <a:pt x="1605" y="179"/>
                  </a:lnTo>
                  <a:lnTo>
                    <a:pt x="1605" y="180"/>
                  </a:lnTo>
                  <a:lnTo>
                    <a:pt x="1607" y="181"/>
                  </a:lnTo>
                  <a:lnTo>
                    <a:pt x="1607" y="180"/>
                  </a:lnTo>
                  <a:lnTo>
                    <a:pt x="1608" y="181"/>
                  </a:lnTo>
                  <a:lnTo>
                    <a:pt x="1609" y="179"/>
                  </a:lnTo>
                  <a:lnTo>
                    <a:pt x="1610" y="179"/>
                  </a:lnTo>
                  <a:lnTo>
                    <a:pt x="1610" y="180"/>
                  </a:lnTo>
                  <a:lnTo>
                    <a:pt x="1612" y="180"/>
                  </a:lnTo>
                  <a:lnTo>
                    <a:pt x="1612" y="179"/>
                  </a:lnTo>
                  <a:lnTo>
                    <a:pt x="1614" y="179"/>
                  </a:lnTo>
                  <a:lnTo>
                    <a:pt x="1615" y="180"/>
                  </a:lnTo>
                  <a:lnTo>
                    <a:pt x="1616" y="179"/>
                  </a:lnTo>
                  <a:lnTo>
                    <a:pt x="1617" y="180"/>
                  </a:lnTo>
                  <a:lnTo>
                    <a:pt x="1618" y="179"/>
                  </a:lnTo>
                  <a:lnTo>
                    <a:pt x="1618" y="181"/>
                  </a:lnTo>
                  <a:lnTo>
                    <a:pt x="1620" y="180"/>
                  </a:lnTo>
                  <a:lnTo>
                    <a:pt x="1621" y="181"/>
                  </a:lnTo>
                  <a:lnTo>
                    <a:pt x="1622" y="180"/>
                  </a:lnTo>
                  <a:lnTo>
                    <a:pt x="1623" y="180"/>
                  </a:lnTo>
                  <a:lnTo>
                    <a:pt x="1624" y="181"/>
                  </a:lnTo>
                  <a:lnTo>
                    <a:pt x="1625" y="181"/>
                  </a:lnTo>
                  <a:lnTo>
                    <a:pt x="1626" y="181"/>
                  </a:lnTo>
                  <a:lnTo>
                    <a:pt x="1626" y="180"/>
                  </a:lnTo>
                  <a:lnTo>
                    <a:pt x="1628" y="180"/>
                  </a:lnTo>
                  <a:lnTo>
                    <a:pt x="1628" y="182"/>
                  </a:lnTo>
                  <a:lnTo>
                    <a:pt x="1630" y="181"/>
                  </a:lnTo>
                  <a:lnTo>
                    <a:pt x="1631" y="181"/>
                  </a:lnTo>
                  <a:lnTo>
                    <a:pt x="1633" y="182"/>
                  </a:lnTo>
                  <a:lnTo>
                    <a:pt x="1634" y="181"/>
                  </a:lnTo>
                  <a:lnTo>
                    <a:pt x="1635" y="181"/>
                  </a:lnTo>
                  <a:lnTo>
                    <a:pt x="1636" y="182"/>
                  </a:lnTo>
                  <a:lnTo>
                    <a:pt x="1637" y="181"/>
                  </a:lnTo>
                  <a:lnTo>
                    <a:pt x="1638" y="181"/>
                  </a:lnTo>
                  <a:lnTo>
                    <a:pt x="1639" y="182"/>
                  </a:lnTo>
                  <a:lnTo>
                    <a:pt x="1641" y="182"/>
                  </a:lnTo>
                  <a:lnTo>
                    <a:pt x="1641" y="183"/>
                  </a:lnTo>
                  <a:lnTo>
                    <a:pt x="1643" y="182"/>
                  </a:lnTo>
                  <a:lnTo>
                    <a:pt x="1644" y="182"/>
                  </a:lnTo>
                  <a:lnTo>
                    <a:pt x="1645" y="183"/>
                  </a:lnTo>
                  <a:lnTo>
                    <a:pt x="1646" y="183"/>
                  </a:lnTo>
                  <a:lnTo>
                    <a:pt x="1647" y="182"/>
                  </a:lnTo>
                  <a:lnTo>
                    <a:pt x="1648" y="183"/>
                  </a:lnTo>
                  <a:lnTo>
                    <a:pt x="1649" y="183"/>
                  </a:lnTo>
                  <a:lnTo>
                    <a:pt x="1649" y="182"/>
                  </a:lnTo>
                  <a:lnTo>
                    <a:pt x="1651" y="183"/>
                  </a:lnTo>
                  <a:lnTo>
                    <a:pt x="1652" y="183"/>
                  </a:lnTo>
                  <a:lnTo>
                    <a:pt x="1653" y="183"/>
                  </a:lnTo>
                  <a:lnTo>
                    <a:pt x="1654" y="183"/>
                  </a:lnTo>
                  <a:lnTo>
                    <a:pt x="1656" y="183"/>
                  </a:lnTo>
                  <a:lnTo>
                    <a:pt x="1657" y="183"/>
                  </a:lnTo>
                  <a:lnTo>
                    <a:pt x="1658" y="183"/>
                  </a:lnTo>
                  <a:lnTo>
                    <a:pt x="1659" y="183"/>
                  </a:lnTo>
                  <a:lnTo>
                    <a:pt x="1660" y="182"/>
                  </a:lnTo>
                  <a:lnTo>
                    <a:pt x="1661" y="183"/>
                  </a:lnTo>
                  <a:lnTo>
                    <a:pt x="1662" y="183"/>
                  </a:lnTo>
                  <a:lnTo>
                    <a:pt x="1664" y="183"/>
                  </a:lnTo>
                  <a:lnTo>
                    <a:pt x="1665" y="183"/>
                  </a:lnTo>
                  <a:lnTo>
                    <a:pt x="1666" y="184"/>
                  </a:lnTo>
                  <a:lnTo>
                    <a:pt x="1667" y="184"/>
                  </a:lnTo>
                  <a:lnTo>
                    <a:pt x="1668" y="184"/>
                  </a:lnTo>
                  <a:lnTo>
                    <a:pt x="1668" y="183"/>
                  </a:lnTo>
                  <a:lnTo>
                    <a:pt x="1670" y="183"/>
                  </a:lnTo>
                  <a:lnTo>
                    <a:pt x="1671" y="185"/>
                  </a:lnTo>
                  <a:lnTo>
                    <a:pt x="1672" y="184"/>
                  </a:lnTo>
                  <a:lnTo>
                    <a:pt x="1673" y="184"/>
                  </a:lnTo>
                  <a:lnTo>
                    <a:pt x="1674" y="183"/>
                  </a:lnTo>
                  <a:lnTo>
                    <a:pt x="1675" y="183"/>
                  </a:lnTo>
                  <a:lnTo>
                    <a:pt x="1677" y="185"/>
                  </a:lnTo>
                  <a:lnTo>
                    <a:pt x="1678" y="185"/>
                  </a:lnTo>
                  <a:lnTo>
                    <a:pt x="1680" y="185"/>
                  </a:lnTo>
                  <a:lnTo>
                    <a:pt x="1681" y="185"/>
                  </a:lnTo>
                  <a:lnTo>
                    <a:pt x="1681" y="184"/>
                  </a:lnTo>
                  <a:lnTo>
                    <a:pt x="1683" y="184"/>
                  </a:lnTo>
                  <a:lnTo>
                    <a:pt x="1685" y="185"/>
                  </a:lnTo>
                  <a:lnTo>
                    <a:pt x="1686" y="185"/>
                  </a:lnTo>
                  <a:lnTo>
                    <a:pt x="1688" y="185"/>
                  </a:lnTo>
                  <a:lnTo>
                    <a:pt x="1689" y="185"/>
                  </a:lnTo>
                  <a:lnTo>
                    <a:pt x="1691" y="185"/>
                  </a:lnTo>
                  <a:lnTo>
                    <a:pt x="1693" y="185"/>
                  </a:lnTo>
                  <a:lnTo>
                    <a:pt x="1694" y="185"/>
                  </a:lnTo>
                  <a:lnTo>
                    <a:pt x="1696" y="185"/>
                  </a:lnTo>
                  <a:lnTo>
                    <a:pt x="1697" y="186"/>
                  </a:lnTo>
                  <a:lnTo>
                    <a:pt x="1698" y="185"/>
                  </a:lnTo>
                  <a:lnTo>
                    <a:pt x="1699" y="185"/>
                  </a:lnTo>
                  <a:lnTo>
                    <a:pt x="1700" y="186"/>
                  </a:lnTo>
                  <a:lnTo>
                    <a:pt x="1701" y="186"/>
                  </a:lnTo>
                  <a:lnTo>
                    <a:pt x="1702" y="185"/>
                  </a:lnTo>
                  <a:lnTo>
                    <a:pt x="1704" y="186"/>
                  </a:lnTo>
                  <a:lnTo>
                    <a:pt x="1706" y="186"/>
                  </a:lnTo>
                  <a:lnTo>
                    <a:pt x="1707" y="186"/>
                  </a:lnTo>
                  <a:lnTo>
                    <a:pt x="1709" y="186"/>
                  </a:lnTo>
                  <a:lnTo>
                    <a:pt x="1710" y="186"/>
                  </a:lnTo>
                  <a:lnTo>
                    <a:pt x="1712" y="186"/>
                  </a:lnTo>
                  <a:lnTo>
                    <a:pt x="1714" y="186"/>
                  </a:lnTo>
                  <a:lnTo>
                    <a:pt x="1715" y="186"/>
                  </a:lnTo>
                  <a:lnTo>
                    <a:pt x="1716" y="188"/>
                  </a:lnTo>
                  <a:lnTo>
                    <a:pt x="1717" y="188"/>
                  </a:lnTo>
                  <a:lnTo>
                    <a:pt x="1717" y="186"/>
                  </a:lnTo>
                  <a:lnTo>
                    <a:pt x="1719" y="186"/>
                  </a:lnTo>
                  <a:lnTo>
                    <a:pt x="1720" y="186"/>
                  </a:lnTo>
                  <a:lnTo>
                    <a:pt x="1721" y="188"/>
                  </a:lnTo>
                  <a:lnTo>
                    <a:pt x="1722" y="188"/>
                  </a:lnTo>
                  <a:lnTo>
                    <a:pt x="1723" y="187"/>
                  </a:lnTo>
                  <a:lnTo>
                    <a:pt x="1724" y="186"/>
                  </a:lnTo>
                  <a:lnTo>
                    <a:pt x="1725" y="186"/>
                  </a:lnTo>
                  <a:lnTo>
                    <a:pt x="1725" y="187"/>
                  </a:lnTo>
                  <a:lnTo>
                    <a:pt x="1727" y="188"/>
                  </a:lnTo>
                  <a:lnTo>
                    <a:pt x="1728" y="188"/>
                  </a:lnTo>
                  <a:lnTo>
                    <a:pt x="1729" y="187"/>
                  </a:lnTo>
                  <a:lnTo>
                    <a:pt x="1730" y="187"/>
                  </a:lnTo>
                  <a:lnTo>
                    <a:pt x="1731" y="187"/>
                  </a:lnTo>
                  <a:lnTo>
                    <a:pt x="1731" y="188"/>
                  </a:lnTo>
                  <a:lnTo>
                    <a:pt x="1733" y="187"/>
                  </a:lnTo>
                  <a:lnTo>
                    <a:pt x="1735" y="188"/>
                  </a:lnTo>
                  <a:lnTo>
                    <a:pt x="1735" y="187"/>
                  </a:lnTo>
                  <a:lnTo>
                    <a:pt x="1736" y="186"/>
                  </a:lnTo>
                  <a:lnTo>
                    <a:pt x="1736" y="187"/>
                  </a:lnTo>
                  <a:lnTo>
                    <a:pt x="1738" y="186"/>
                  </a:lnTo>
                  <a:lnTo>
                    <a:pt x="1738" y="187"/>
                  </a:lnTo>
                  <a:lnTo>
                    <a:pt x="1740" y="186"/>
                  </a:lnTo>
                  <a:lnTo>
                    <a:pt x="1741" y="186"/>
                  </a:lnTo>
                  <a:lnTo>
                    <a:pt x="1742" y="188"/>
                  </a:lnTo>
                  <a:lnTo>
                    <a:pt x="1743" y="188"/>
                  </a:lnTo>
                  <a:lnTo>
                    <a:pt x="1744" y="187"/>
                  </a:lnTo>
                  <a:lnTo>
                    <a:pt x="1745" y="188"/>
                  </a:lnTo>
                  <a:lnTo>
                    <a:pt x="1746" y="187"/>
                  </a:lnTo>
                  <a:lnTo>
                    <a:pt x="1747" y="186"/>
                  </a:lnTo>
                  <a:lnTo>
                    <a:pt x="1748" y="187"/>
                  </a:lnTo>
                  <a:lnTo>
                    <a:pt x="1749" y="188"/>
                  </a:lnTo>
                  <a:lnTo>
                    <a:pt x="1750" y="187"/>
                  </a:lnTo>
                  <a:lnTo>
                    <a:pt x="1751" y="187"/>
                  </a:lnTo>
                  <a:lnTo>
                    <a:pt x="1752" y="187"/>
                  </a:lnTo>
                  <a:lnTo>
                    <a:pt x="1753" y="188"/>
                  </a:lnTo>
                  <a:lnTo>
                    <a:pt x="1754" y="187"/>
                  </a:lnTo>
                  <a:lnTo>
                    <a:pt x="1754" y="188"/>
                  </a:lnTo>
                  <a:lnTo>
                    <a:pt x="1755" y="189"/>
                  </a:lnTo>
                  <a:lnTo>
                    <a:pt x="1756" y="188"/>
                  </a:lnTo>
                  <a:lnTo>
                    <a:pt x="1757" y="187"/>
                  </a:lnTo>
                  <a:lnTo>
                    <a:pt x="1758" y="189"/>
                  </a:lnTo>
                  <a:lnTo>
                    <a:pt x="1759" y="189"/>
                  </a:lnTo>
                  <a:lnTo>
                    <a:pt x="1761" y="188"/>
                  </a:lnTo>
                  <a:lnTo>
                    <a:pt x="1761" y="187"/>
                  </a:lnTo>
                  <a:lnTo>
                    <a:pt x="1762" y="188"/>
                  </a:lnTo>
                  <a:lnTo>
                    <a:pt x="1763" y="190"/>
                  </a:lnTo>
                  <a:lnTo>
                    <a:pt x="1764" y="189"/>
                  </a:lnTo>
                  <a:lnTo>
                    <a:pt x="1765" y="188"/>
                  </a:lnTo>
                  <a:lnTo>
                    <a:pt x="1766" y="190"/>
                  </a:lnTo>
                  <a:lnTo>
                    <a:pt x="1767" y="190"/>
                  </a:lnTo>
                  <a:lnTo>
                    <a:pt x="1769" y="188"/>
                  </a:lnTo>
                  <a:lnTo>
                    <a:pt x="1769" y="190"/>
                  </a:lnTo>
                  <a:lnTo>
                    <a:pt x="1770" y="190"/>
                  </a:lnTo>
                  <a:lnTo>
                    <a:pt x="1771" y="189"/>
                  </a:lnTo>
                  <a:lnTo>
                    <a:pt x="1772" y="189"/>
                  </a:lnTo>
                  <a:lnTo>
                    <a:pt x="1773" y="190"/>
                  </a:lnTo>
                  <a:lnTo>
                    <a:pt x="1773" y="189"/>
                  </a:lnTo>
                  <a:lnTo>
                    <a:pt x="1775" y="189"/>
                  </a:lnTo>
                  <a:lnTo>
                    <a:pt x="1775" y="188"/>
                  </a:lnTo>
                  <a:lnTo>
                    <a:pt x="1777" y="189"/>
                  </a:lnTo>
                  <a:lnTo>
                    <a:pt x="1778" y="188"/>
                  </a:lnTo>
                  <a:lnTo>
                    <a:pt x="1779" y="190"/>
                  </a:lnTo>
                  <a:lnTo>
                    <a:pt x="1780" y="190"/>
                  </a:lnTo>
                  <a:lnTo>
                    <a:pt x="1780" y="189"/>
                  </a:lnTo>
                  <a:lnTo>
                    <a:pt x="1782" y="190"/>
                  </a:lnTo>
                  <a:lnTo>
                    <a:pt x="1783" y="189"/>
                  </a:lnTo>
                  <a:lnTo>
                    <a:pt x="1784" y="190"/>
                  </a:lnTo>
                  <a:lnTo>
                    <a:pt x="1785" y="188"/>
                  </a:lnTo>
                  <a:lnTo>
                    <a:pt x="1786" y="190"/>
                  </a:lnTo>
                  <a:lnTo>
                    <a:pt x="1787" y="189"/>
                  </a:lnTo>
                  <a:lnTo>
                    <a:pt x="1788" y="189"/>
                  </a:lnTo>
                  <a:lnTo>
                    <a:pt x="1789" y="190"/>
                  </a:lnTo>
                  <a:lnTo>
                    <a:pt x="1790" y="189"/>
                  </a:lnTo>
                  <a:lnTo>
                    <a:pt x="1791" y="189"/>
                  </a:lnTo>
                  <a:lnTo>
                    <a:pt x="1792" y="190"/>
                  </a:lnTo>
                  <a:lnTo>
                    <a:pt x="1793" y="189"/>
                  </a:lnTo>
                  <a:lnTo>
                    <a:pt x="1794" y="189"/>
                  </a:lnTo>
                  <a:lnTo>
                    <a:pt x="1795" y="190"/>
                  </a:lnTo>
                  <a:lnTo>
                    <a:pt x="1796" y="190"/>
                  </a:lnTo>
                  <a:lnTo>
                    <a:pt x="1796" y="188"/>
                  </a:lnTo>
                  <a:lnTo>
                    <a:pt x="1798" y="190"/>
                  </a:lnTo>
                  <a:lnTo>
                    <a:pt x="1798" y="189"/>
                  </a:lnTo>
                  <a:lnTo>
                    <a:pt x="1799" y="190"/>
                  </a:lnTo>
                  <a:lnTo>
                    <a:pt x="1800" y="190"/>
                  </a:lnTo>
                  <a:lnTo>
                    <a:pt x="1801" y="190"/>
                  </a:lnTo>
                  <a:lnTo>
                    <a:pt x="1803" y="189"/>
                  </a:lnTo>
                  <a:lnTo>
                    <a:pt x="1804" y="189"/>
                  </a:lnTo>
                  <a:lnTo>
                    <a:pt x="1805" y="190"/>
                  </a:lnTo>
                  <a:lnTo>
                    <a:pt x="1806" y="189"/>
                  </a:lnTo>
                  <a:lnTo>
                    <a:pt x="1807" y="190"/>
                  </a:lnTo>
                  <a:lnTo>
                    <a:pt x="1808" y="189"/>
                  </a:lnTo>
                  <a:lnTo>
                    <a:pt x="1809" y="190"/>
                  </a:lnTo>
                  <a:lnTo>
                    <a:pt x="1811" y="189"/>
                  </a:lnTo>
                  <a:lnTo>
                    <a:pt x="1812" y="189"/>
                  </a:lnTo>
                  <a:lnTo>
                    <a:pt x="1813" y="190"/>
                  </a:lnTo>
                  <a:lnTo>
                    <a:pt x="1814" y="190"/>
                  </a:lnTo>
                  <a:lnTo>
                    <a:pt x="1815" y="189"/>
                  </a:lnTo>
                  <a:lnTo>
                    <a:pt x="1817" y="190"/>
                  </a:lnTo>
                  <a:lnTo>
                    <a:pt x="1818" y="189"/>
                  </a:lnTo>
                  <a:lnTo>
                    <a:pt x="1819" y="189"/>
                  </a:lnTo>
                  <a:lnTo>
                    <a:pt x="1820" y="190"/>
                  </a:lnTo>
                  <a:lnTo>
                    <a:pt x="1821" y="189"/>
                  </a:lnTo>
                  <a:lnTo>
                    <a:pt x="1822" y="189"/>
                  </a:lnTo>
                  <a:lnTo>
                    <a:pt x="1824" y="191"/>
                  </a:lnTo>
                  <a:lnTo>
                    <a:pt x="1824" y="190"/>
                  </a:lnTo>
                  <a:lnTo>
                    <a:pt x="1825" y="190"/>
                  </a:lnTo>
                  <a:lnTo>
                    <a:pt x="1827" y="190"/>
                  </a:lnTo>
                  <a:lnTo>
                    <a:pt x="1828" y="190"/>
                  </a:lnTo>
                  <a:lnTo>
                    <a:pt x="1830" y="189"/>
                  </a:lnTo>
                  <a:lnTo>
                    <a:pt x="1830" y="190"/>
                  </a:lnTo>
                  <a:lnTo>
                    <a:pt x="1832" y="190"/>
                  </a:lnTo>
                  <a:lnTo>
                    <a:pt x="1833" y="190"/>
                  </a:lnTo>
                  <a:lnTo>
                    <a:pt x="1835" y="190"/>
                  </a:lnTo>
                  <a:lnTo>
                    <a:pt x="1836" y="190"/>
                  </a:lnTo>
                  <a:lnTo>
                    <a:pt x="1838" y="190"/>
                  </a:lnTo>
                  <a:lnTo>
                    <a:pt x="1839" y="191"/>
                  </a:lnTo>
                  <a:lnTo>
                    <a:pt x="1840" y="190"/>
                  </a:lnTo>
                  <a:lnTo>
                    <a:pt x="1841" y="190"/>
                  </a:lnTo>
                  <a:lnTo>
                    <a:pt x="1843" y="190"/>
                  </a:lnTo>
                  <a:lnTo>
                    <a:pt x="1845" y="190"/>
                  </a:lnTo>
                  <a:lnTo>
                    <a:pt x="1846" y="190"/>
                  </a:lnTo>
                  <a:lnTo>
                    <a:pt x="1847" y="189"/>
                  </a:lnTo>
                  <a:lnTo>
                    <a:pt x="1848" y="189"/>
                  </a:lnTo>
                  <a:lnTo>
                    <a:pt x="1849" y="190"/>
                  </a:lnTo>
                  <a:lnTo>
                    <a:pt x="1851" y="190"/>
                  </a:lnTo>
                  <a:lnTo>
                    <a:pt x="1852" y="190"/>
                  </a:lnTo>
                  <a:lnTo>
                    <a:pt x="1853" y="190"/>
                  </a:lnTo>
                  <a:lnTo>
                    <a:pt x="1854" y="190"/>
                  </a:lnTo>
                  <a:lnTo>
                    <a:pt x="1856" y="190"/>
                  </a:lnTo>
                  <a:lnTo>
                    <a:pt x="1857" y="190"/>
                  </a:lnTo>
                  <a:lnTo>
                    <a:pt x="1859" y="190"/>
                  </a:lnTo>
                  <a:lnTo>
                    <a:pt x="1861" y="192"/>
                  </a:lnTo>
                  <a:lnTo>
                    <a:pt x="1862" y="191"/>
                  </a:lnTo>
                  <a:lnTo>
                    <a:pt x="1864" y="191"/>
                  </a:lnTo>
                  <a:lnTo>
                    <a:pt x="1864" y="192"/>
                  </a:lnTo>
                  <a:lnTo>
                    <a:pt x="1866" y="191"/>
                  </a:lnTo>
                  <a:lnTo>
                    <a:pt x="1867" y="192"/>
                  </a:lnTo>
                  <a:lnTo>
                    <a:pt x="1869" y="191"/>
                  </a:lnTo>
                  <a:lnTo>
                    <a:pt x="1870" y="190"/>
                  </a:lnTo>
                  <a:lnTo>
                    <a:pt x="1870" y="192"/>
                  </a:lnTo>
                  <a:lnTo>
                    <a:pt x="1872" y="192"/>
                  </a:lnTo>
                  <a:lnTo>
                    <a:pt x="1872" y="191"/>
                  </a:lnTo>
                  <a:lnTo>
                    <a:pt x="1873" y="190"/>
                  </a:lnTo>
                  <a:lnTo>
                    <a:pt x="1874" y="190"/>
                  </a:lnTo>
                  <a:lnTo>
                    <a:pt x="1875" y="190"/>
                  </a:lnTo>
                  <a:lnTo>
                    <a:pt x="1876" y="192"/>
                  </a:lnTo>
                  <a:lnTo>
                    <a:pt x="1877" y="192"/>
                  </a:lnTo>
                  <a:lnTo>
                    <a:pt x="1878" y="191"/>
                  </a:lnTo>
                  <a:lnTo>
                    <a:pt x="1878" y="192"/>
                  </a:lnTo>
                  <a:lnTo>
                    <a:pt x="1880" y="190"/>
                  </a:lnTo>
                  <a:lnTo>
                    <a:pt x="1880" y="191"/>
                  </a:lnTo>
                  <a:lnTo>
                    <a:pt x="1882" y="192"/>
                  </a:lnTo>
                  <a:lnTo>
                    <a:pt x="1882" y="191"/>
                  </a:lnTo>
                  <a:lnTo>
                    <a:pt x="1883" y="190"/>
                  </a:lnTo>
                  <a:lnTo>
                    <a:pt x="1883" y="191"/>
                  </a:lnTo>
                  <a:lnTo>
                    <a:pt x="1885" y="192"/>
                  </a:lnTo>
                  <a:lnTo>
                    <a:pt x="1887" y="190"/>
                  </a:lnTo>
                  <a:lnTo>
                    <a:pt x="1888" y="192"/>
                  </a:lnTo>
                  <a:lnTo>
                    <a:pt x="1889" y="191"/>
                  </a:lnTo>
                  <a:lnTo>
                    <a:pt x="1890" y="192"/>
                  </a:lnTo>
                  <a:lnTo>
                    <a:pt x="1891" y="191"/>
                  </a:lnTo>
                  <a:lnTo>
                    <a:pt x="1891" y="192"/>
                  </a:lnTo>
                  <a:lnTo>
                    <a:pt x="1893" y="191"/>
                  </a:lnTo>
                  <a:lnTo>
                    <a:pt x="1893" y="192"/>
                  </a:lnTo>
                  <a:lnTo>
                    <a:pt x="1895" y="191"/>
                  </a:lnTo>
                  <a:lnTo>
                    <a:pt x="1896" y="192"/>
                  </a:lnTo>
                  <a:lnTo>
                    <a:pt x="1897" y="191"/>
                  </a:lnTo>
                  <a:lnTo>
                    <a:pt x="1898" y="192"/>
                  </a:lnTo>
                  <a:lnTo>
                    <a:pt x="1899" y="192"/>
                  </a:lnTo>
                  <a:lnTo>
                    <a:pt x="1901" y="191"/>
                  </a:lnTo>
                  <a:lnTo>
                    <a:pt x="1901" y="192"/>
                  </a:lnTo>
                  <a:lnTo>
                    <a:pt x="1903" y="191"/>
                  </a:lnTo>
                  <a:lnTo>
                    <a:pt x="1903" y="192"/>
                  </a:lnTo>
                  <a:lnTo>
                    <a:pt x="1904" y="192"/>
                  </a:lnTo>
                  <a:lnTo>
                    <a:pt x="1905" y="191"/>
                  </a:lnTo>
                  <a:lnTo>
                    <a:pt x="1906" y="191"/>
                  </a:lnTo>
                  <a:lnTo>
                    <a:pt x="1906" y="192"/>
                  </a:lnTo>
                  <a:lnTo>
                    <a:pt x="1908" y="193"/>
                  </a:lnTo>
                  <a:lnTo>
                    <a:pt x="1909" y="192"/>
                  </a:lnTo>
                  <a:lnTo>
                    <a:pt x="1911" y="193"/>
                  </a:lnTo>
                  <a:lnTo>
                    <a:pt x="1912" y="193"/>
                  </a:lnTo>
                  <a:lnTo>
                    <a:pt x="1912" y="192"/>
                  </a:lnTo>
                  <a:lnTo>
                    <a:pt x="1914" y="192"/>
                  </a:lnTo>
                  <a:lnTo>
                    <a:pt x="1914" y="193"/>
                  </a:lnTo>
                  <a:lnTo>
                    <a:pt x="1915" y="192"/>
                  </a:lnTo>
                  <a:lnTo>
                    <a:pt x="1916" y="193"/>
                  </a:lnTo>
                  <a:lnTo>
                    <a:pt x="1917" y="193"/>
                  </a:lnTo>
                  <a:lnTo>
                    <a:pt x="1918" y="191"/>
                  </a:lnTo>
                  <a:lnTo>
                    <a:pt x="1919" y="192"/>
                  </a:lnTo>
                  <a:lnTo>
                    <a:pt x="1920" y="193"/>
                  </a:lnTo>
                  <a:lnTo>
                    <a:pt x="1921" y="193"/>
                  </a:lnTo>
                  <a:lnTo>
                    <a:pt x="1922" y="193"/>
                  </a:lnTo>
                  <a:lnTo>
                    <a:pt x="1922" y="192"/>
                  </a:lnTo>
                  <a:lnTo>
                    <a:pt x="1923" y="193"/>
                  </a:lnTo>
                  <a:lnTo>
                    <a:pt x="1924" y="192"/>
                  </a:lnTo>
                  <a:lnTo>
                    <a:pt x="1925" y="191"/>
                  </a:lnTo>
                  <a:lnTo>
                    <a:pt x="1926" y="192"/>
                  </a:lnTo>
                  <a:lnTo>
                    <a:pt x="1927" y="192"/>
                  </a:lnTo>
                  <a:lnTo>
                    <a:pt x="1927" y="193"/>
                  </a:lnTo>
                  <a:lnTo>
                    <a:pt x="1928" y="193"/>
                  </a:lnTo>
                  <a:lnTo>
                    <a:pt x="1929" y="193"/>
                  </a:lnTo>
                  <a:lnTo>
                    <a:pt x="1930" y="193"/>
                  </a:lnTo>
                  <a:lnTo>
                    <a:pt x="1931" y="193"/>
                  </a:lnTo>
                  <a:lnTo>
                    <a:pt x="1932" y="193"/>
                  </a:lnTo>
                  <a:lnTo>
                    <a:pt x="1933" y="193"/>
                  </a:lnTo>
                  <a:lnTo>
                    <a:pt x="1933" y="192"/>
                  </a:lnTo>
                  <a:lnTo>
                    <a:pt x="1935" y="193"/>
                  </a:lnTo>
                  <a:lnTo>
                    <a:pt x="1937" y="193"/>
                  </a:lnTo>
                  <a:lnTo>
                    <a:pt x="1938" y="193"/>
                  </a:lnTo>
                  <a:lnTo>
                    <a:pt x="1939" y="192"/>
                  </a:lnTo>
                  <a:lnTo>
                    <a:pt x="1940" y="192"/>
                  </a:lnTo>
                  <a:lnTo>
                    <a:pt x="1941" y="193"/>
                  </a:lnTo>
                  <a:lnTo>
                    <a:pt x="1942" y="192"/>
                  </a:lnTo>
                  <a:lnTo>
                    <a:pt x="1943" y="192"/>
                  </a:lnTo>
                  <a:lnTo>
                    <a:pt x="1945" y="191"/>
                  </a:lnTo>
                  <a:lnTo>
                    <a:pt x="1946" y="193"/>
                  </a:lnTo>
                  <a:lnTo>
                    <a:pt x="1948" y="192"/>
                  </a:lnTo>
                  <a:lnTo>
                    <a:pt x="1950" y="193"/>
                  </a:lnTo>
                  <a:lnTo>
                    <a:pt x="1951" y="193"/>
                  </a:lnTo>
                  <a:lnTo>
                    <a:pt x="1952" y="192"/>
                  </a:lnTo>
                  <a:lnTo>
                    <a:pt x="1953" y="192"/>
                  </a:lnTo>
                  <a:lnTo>
                    <a:pt x="1954" y="193"/>
                  </a:lnTo>
                  <a:lnTo>
                    <a:pt x="1955" y="192"/>
                  </a:lnTo>
                  <a:lnTo>
                    <a:pt x="1956" y="192"/>
                  </a:lnTo>
                  <a:lnTo>
                    <a:pt x="1957" y="193"/>
                  </a:lnTo>
                  <a:lnTo>
                    <a:pt x="1958" y="193"/>
                  </a:lnTo>
                  <a:lnTo>
                    <a:pt x="1959" y="193"/>
                  </a:lnTo>
                  <a:lnTo>
                    <a:pt x="1960" y="193"/>
                  </a:lnTo>
                  <a:lnTo>
                    <a:pt x="1961" y="193"/>
                  </a:lnTo>
                  <a:lnTo>
                    <a:pt x="1962" y="193"/>
                  </a:lnTo>
                  <a:lnTo>
                    <a:pt x="1964" y="193"/>
                  </a:lnTo>
                  <a:lnTo>
                    <a:pt x="1966" y="192"/>
                  </a:lnTo>
                  <a:lnTo>
                    <a:pt x="1967" y="192"/>
                  </a:lnTo>
                  <a:lnTo>
                    <a:pt x="1967" y="191"/>
                  </a:lnTo>
                  <a:lnTo>
                    <a:pt x="1969" y="192"/>
                  </a:lnTo>
                  <a:lnTo>
                    <a:pt x="1970" y="193"/>
                  </a:lnTo>
                  <a:lnTo>
                    <a:pt x="1971" y="192"/>
                  </a:lnTo>
                  <a:lnTo>
                    <a:pt x="1972" y="192"/>
                  </a:lnTo>
                  <a:lnTo>
                    <a:pt x="1973" y="193"/>
                  </a:lnTo>
                  <a:lnTo>
                    <a:pt x="1974" y="192"/>
                  </a:lnTo>
                  <a:lnTo>
                    <a:pt x="1975" y="192"/>
                  </a:lnTo>
                  <a:lnTo>
                    <a:pt x="1976" y="193"/>
                  </a:lnTo>
                  <a:lnTo>
                    <a:pt x="1977" y="193"/>
                  </a:lnTo>
                  <a:lnTo>
                    <a:pt x="1977" y="192"/>
                  </a:lnTo>
                  <a:lnTo>
                    <a:pt x="1979" y="193"/>
                  </a:lnTo>
                  <a:lnTo>
                    <a:pt x="1980" y="192"/>
                  </a:lnTo>
                  <a:lnTo>
                    <a:pt x="1982" y="192"/>
                  </a:lnTo>
                  <a:lnTo>
                    <a:pt x="1983" y="192"/>
                  </a:lnTo>
                  <a:lnTo>
                    <a:pt x="1984" y="191"/>
                  </a:lnTo>
                  <a:lnTo>
                    <a:pt x="1985" y="191"/>
                  </a:lnTo>
                  <a:lnTo>
                    <a:pt x="1985" y="192"/>
                  </a:lnTo>
                  <a:lnTo>
                    <a:pt x="1986" y="191"/>
                  </a:lnTo>
                  <a:lnTo>
                    <a:pt x="1987" y="192"/>
                  </a:lnTo>
                  <a:lnTo>
                    <a:pt x="1988" y="192"/>
                  </a:lnTo>
                  <a:lnTo>
                    <a:pt x="1988" y="191"/>
                  </a:lnTo>
                  <a:lnTo>
                    <a:pt x="1990" y="191"/>
                  </a:lnTo>
                  <a:lnTo>
                    <a:pt x="1992" y="191"/>
                  </a:lnTo>
                  <a:lnTo>
                    <a:pt x="1993" y="191"/>
                  </a:lnTo>
                  <a:lnTo>
                    <a:pt x="1994" y="193"/>
                  </a:lnTo>
                  <a:lnTo>
                    <a:pt x="1995" y="193"/>
                  </a:lnTo>
                  <a:lnTo>
                    <a:pt x="1996" y="191"/>
                  </a:lnTo>
                  <a:lnTo>
                    <a:pt x="1997" y="193"/>
                  </a:lnTo>
                  <a:lnTo>
                    <a:pt x="1998" y="193"/>
                  </a:lnTo>
                  <a:lnTo>
                    <a:pt x="1998" y="192"/>
                  </a:lnTo>
                  <a:lnTo>
                    <a:pt x="2000" y="192"/>
                  </a:lnTo>
                  <a:lnTo>
                    <a:pt x="2001" y="193"/>
                  </a:lnTo>
                  <a:lnTo>
                    <a:pt x="2002" y="191"/>
                  </a:lnTo>
                  <a:lnTo>
                    <a:pt x="2003" y="191"/>
                  </a:lnTo>
                  <a:lnTo>
                    <a:pt x="2004" y="191"/>
                  </a:lnTo>
                  <a:lnTo>
                    <a:pt x="2006" y="191"/>
                  </a:lnTo>
                  <a:lnTo>
                    <a:pt x="2008" y="191"/>
                  </a:lnTo>
                  <a:lnTo>
                    <a:pt x="2009" y="191"/>
                  </a:lnTo>
                  <a:lnTo>
                    <a:pt x="2009" y="193"/>
                  </a:lnTo>
                  <a:lnTo>
                    <a:pt x="2011" y="190"/>
                  </a:lnTo>
                  <a:lnTo>
                    <a:pt x="2011" y="191"/>
                  </a:lnTo>
                  <a:lnTo>
                    <a:pt x="2013" y="191"/>
                  </a:lnTo>
                  <a:lnTo>
                    <a:pt x="2014" y="191"/>
                  </a:lnTo>
                  <a:lnTo>
                    <a:pt x="2015" y="190"/>
                  </a:lnTo>
                  <a:lnTo>
                    <a:pt x="2016" y="191"/>
                  </a:lnTo>
                  <a:lnTo>
                    <a:pt x="2017" y="191"/>
                  </a:lnTo>
                  <a:lnTo>
                    <a:pt x="2019" y="191"/>
                  </a:lnTo>
                  <a:lnTo>
                    <a:pt x="2021" y="190"/>
                  </a:lnTo>
                  <a:lnTo>
                    <a:pt x="2022" y="190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34" name="Freeform 103"/>
            <p:cNvSpPr>
              <a:spLocks noChangeArrowheads="1"/>
            </p:cNvSpPr>
            <p:nvPr/>
          </p:nvSpPr>
          <p:spPr bwMode="auto">
            <a:xfrm>
              <a:off x="994" y="1371"/>
              <a:ext cx="475" cy="482"/>
            </a:xfrm>
            <a:custGeom>
              <a:avLst/>
              <a:gdLst>
                <a:gd name="T0" fmla="*/ 7 w 475"/>
                <a:gd name="T1" fmla="*/ 281 h 482"/>
                <a:gd name="T2" fmla="*/ 15 w 475"/>
                <a:gd name="T3" fmla="*/ 305 h 482"/>
                <a:gd name="T4" fmla="*/ 22 w 475"/>
                <a:gd name="T5" fmla="*/ 281 h 482"/>
                <a:gd name="T6" fmla="*/ 31 w 475"/>
                <a:gd name="T7" fmla="*/ 281 h 482"/>
                <a:gd name="T8" fmla="*/ 39 w 475"/>
                <a:gd name="T9" fmla="*/ 280 h 482"/>
                <a:gd name="T10" fmla="*/ 47 w 475"/>
                <a:gd name="T11" fmla="*/ 280 h 482"/>
                <a:gd name="T12" fmla="*/ 56 w 475"/>
                <a:gd name="T13" fmla="*/ 280 h 482"/>
                <a:gd name="T14" fmla="*/ 64 w 475"/>
                <a:gd name="T15" fmla="*/ 280 h 482"/>
                <a:gd name="T16" fmla="*/ 72 w 475"/>
                <a:gd name="T17" fmla="*/ 280 h 482"/>
                <a:gd name="T18" fmla="*/ 81 w 475"/>
                <a:gd name="T19" fmla="*/ 280 h 482"/>
                <a:gd name="T20" fmla="*/ 89 w 475"/>
                <a:gd name="T21" fmla="*/ 280 h 482"/>
                <a:gd name="T22" fmla="*/ 97 w 475"/>
                <a:gd name="T23" fmla="*/ 280 h 482"/>
                <a:gd name="T24" fmla="*/ 105 w 475"/>
                <a:gd name="T25" fmla="*/ 281 h 482"/>
                <a:gd name="T26" fmla="*/ 112 w 475"/>
                <a:gd name="T27" fmla="*/ 283 h 482"/>
                <a:gd name="T28" fmla="*/ 120 w 475"/>
                <a:gd name="T29" fmla="*/ 285 h 482"/>
                <a:gd name="T30" fmla="*/ 128 w 475"/>
                <a:gd name="T31" fmla="*/ 287 h 482"/>
                <a:gd name="T32" fmla="*/ 136 w 475"/>
                <a:gd name="T33" fmla="*/ 288 h 482"/>
                <a:gd name="T34" fmla="*/ 144 w 475"/>
                <a:gd name="T35" fmla="*/ 291 h 482"/>
                <a:gd name="T36" fmla="*/ 152 w 475"/>
                <a:gd name="T37" fmla="*/ 290 h 482"/>
                <a:gd name="T38" fmla="*/ 160 w 475"/>
                <a:gd name="T39" fmla="*/ 285 h 482"/>
                <a:gd name="T40" fmla="*/ 168 w 475"/>
                <a:gd name="T41" fmla="*/ 279 h 482"/>
                <a:gd name="T42" fmla="*/ 175 w 475"/>
                <a:gd name="T43" fmla="*/ 271 h 482"/>
                <a:gd name="T44" fmla="*/ 183 w 475"/>
                <a:gd name="T45" fmla="*/ 262 h 482"/>
                <a:gd name="T46" fmla="*/ 191 w 475"/>
                <a:gd name="T47" fmla="*/ 251 h 482"/>
                <a:gd name="T48" fmla="*/ 199 w 475"/>
                <a:gd name="T49" fmla="*/ 241 h 482"/>
                <a:gd name="T50" fmla="*/ 207 w 475"/>
                <a:gd name="T51" fmla="*/ 232 h 482"/>
                <a:gd name="T52" fmla="*/ 215 w 475"/>
                <a:gd name="T53" fmla="*/ 226 h 482"/>
                <a:gd name="T54" fmla="*/ 223 w 475"/>
                <a:gd name="T55" fmla="*/ 217 h 482"/>
                <a:gd name="T56" fmla="*/ 231 w 475"/>
                <a:gd name="T57" fmla="*/ 212 h 482"/>
                <a:gd name="T58" fmla="*/ 238 w 475"/>
                <a:gd name="T59" fmla="*/ 204 h 482"/>
                <a:gd name="T60" fmla="*/ 246 w 475"/>
                <a:gd name="T61" fmla="*/ 184 h 482"/>
                <a:gd name="T62" fmla="*/ 254 w 475"/>
                <a:gd name="T63" fmla="*/ 152 h 482"/>
                <a:gd name="T64" fmla="*/ 262 w 475"/>
                <a:gd name="T65" fmla="*/ 109 h 482"/>
                <a:gd name="T66" fmla="*/ 270 w 475"/>
                <a:gd name="T67" fmla="*/ 63 h 482"/>
                <a:gd name="T68" fmla="*/ 278 w 475"/>
                <a:gd name="T69" fmla="*/ 23 h 482"/>
                <a:gd name="T70" fmla="*/ 286 w 475"/>
                <a:gd name="T71" fmla="*/ 2 h 482"/>
                <a:gd name="T72" fmla="*/ 294 w 475"/>
                <a:gd name="T73" fmla="*/ 2 h 482"/>
                <a:gd name="T74" fmla="*/ 301 w 475"/>
                <a:gd name="T75" fmla="*/ 22 h 482"/>
                <a:gd name="T76" fmla="*/ 309 w 475"/>
                <a:gd name="T77" fmla="*/ 49 h 482"/>
                <a:gd name="T78" fmla="*/ 317 w 475"/>
                <a:gd name="T79" fmla="*/ 81 h 482"/>
                <a:gd name="T80" fmla="*/ 325 w 475"/>
                <a:gd name="T81" fmla="*/ 118 h 482"/>
                <a:gd name="T82" fmla="*/ 333 w 475"/>
                <a:gd name="T83" fmla="*/ 154 h 482"/>
                <a:gd name="T84" fmla="*/ 341 w 475"/>
                <a:gd name="T85" fmla="*/ 193 h 482"/>
                <a:gd name="T86" fmla="*/ 349 w 475"/>
                <a:gd name="T87" fmla="*/ 230 h 482"/>
                <a:gd name="T88" fmla="*/ 357 w 475"/>
                <a:gd name="T89" fmla="*/ 270 h 482"/>
                <a:gd name="T90" fmla="*/ 364 w 475"/>
                <a:gd name="T91" fmla="*/ 308 h 482"/>
                <a:gd name="T92" fmla="*/ 372 w 475"/>
                <a:gd name="T93" fmla="*/ 344 h 482"/>
                <a:gd name="T94" fmla="*/ 380 w 475"/>
                <a:gd name="T95" fmla="*/ 372 h 482"/>
                <a:gd name="T96" fmla="*/ 388 w 475"/>
                <a:gd name="T97" fmla="*/ 389 h 482"/>
                <a:gd name="T98" fmla="*/ 396 w 475"/>
                <a:gd name="T99" fmla="*/ 403 h 482"/>
                <a:gd name="T100" fmla="*/ 404 w 475"/>
                <a:gd name="T101" fmla="*/ 413 h 482"/>
                <a:gd name="T102" fmla="*/ 412 w 475"/>
                <a:gd name="T103" fmla="*/ 421 h 482"/>
                <a:gd name="T104" fmla="*/ 420 w 475"/>
                <a:gd name="T105" fmla="*/ 424 h 482"/>
                <a:gd name="T106" fmla="*/ 427 w 475"/>
                <a:gd name="T107" fmla="*/ 427 h 482"/>
                <a:gd name="T108" fmla="*/ 435 w 475"/>
                <a:gd name="T109" fmla="*/ 425 h 482"/>
                <a:gd name="T110" fmla="*/ 443 w 475"/>
                <a:gd name="T111" fmla="*/ 423 h 482"/>
                <a:gd name="T112" fmla="*/ 451 w 475"/>
                <a:gd name="T113" fmla="*/ 421 h 482"/>
                <a:gd name="T114" fmla="*/ 459 w 475"/>
                <a:gd name="T115" fmla="*/ 417 h 482"/>
                <a:gd name="T116" fmla="*/ 467 w 475"/>
                <a:gd name="T117" fmla="*/ 413 h 482"/>
                <a:gd name="T118" fmla="*/ 475 w 475"/>
                <a:gd name="T119" fmla="*/ 409 h 4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75" h="482">
                  <a:moveTo>
                    <a:pt x="0" y="228"/>
                  </a:moveTo>
                  <a:lnTo>
                    <a:pt x="0" y="147"/>
                  </a:lnTo>
                  <a:lnTo>
                    <a:pt x="1" y="102"/>
                  </a:lnTo>
                  <a:lnTo>
                    <a:pt x="2" y="94"/>
                  </a:lnTo>
                  <a:lnTo>
                    <a:pt x="3" y="88"/>
                  </a:lnTo>
                  <a:lnTo>
                    <a:pt x="4" y="83"/>
                  </a:lnTo>
                  <a:lnTo>
                    <a:pt x="5" y="77"/>
                  </a:lnTo>
                  <a:lnTo>
                    <a:pt x="7" y="281"/>
                  </a:lnTo>
                  <a:lnTo>
                    <a:pt x="7" y="396"/>
                  </a:lnTo>
                  <a:lnTo>
                    <a:pt x="8" y="438"/>
                  </a:lnTo>
                  <a:lnTo>
                    <a:pt x="9" y="460"/>
                  </a:lnTo>
                  <a:lnTo>
                    <a:pt x="10" y="466"/>
                  </a:lnTo>
                  <a:lnTo>
                    <a:pt x="11" y="471"/>
                  </a:lnTo>
                  <a:lnTo>
                    <a:pt x="12" y="482"/>
                  </a:lnTo>
                  <a:lnTo>
                    <a:pt x="13" y="481"/>
                  </a:lnTo>
                  <a:lnTo>
                    <a:pt x="13" y="418"/>
                  </a:lnTo>
                  <a:lnTo>
                    <a:pt x="15" y="305"/>
                  </a:lnTo>
                  <a:lnTo>
                    <a:pt x="15" y="298"/>
                  </a:lnTo>
                  <a:lnTo>
                    <a:pt x="16" y="293"/>
                  </a:lnTo>
                  <a:lnTo>
                    <a:pt x="17" y="289"/>
                  </a:lnTo>
                  <a:lnTo>
                    <a:pt x="18" y="286"/>
                  </a:lnTo>
                  <a:lnTo>
                    <a:pt x="19" y="283"/>
                  </a:lnTo>
                  <a:lnTo>
                    <a:pt x="20" y="282"/>
                  </a:lnTo>
                  <a:lnTo>
                    <a:pt x="21" y="282"/>
                  </a:lnTo>
                  <a:lnTo>
                    <a:pt x="22" y="281"/>
                  </a:lnTo>
                  <a:lnTo>
                    <a:pt x="23" y="281"/>
                  </a:lnTo>
                  <a:lnTo>
                    <a:pt x="24" y="281"/>
                  </a:lnTo>
                  <a:lnTo>
                    <a:pt x="25" y="281"/>
                  </a:lnTo>
                  <a:lnTo>
                    <a:pt x="26" y="281"/>
                  </a:lnTo>
                  <a:lnTo>
                    <a:pt x="27" y="281"/>
                  </a:lnTo>
                  <a:lnTo>
                    <a:pt x="28" y="281"/>
                  </a:lnTo>
                  <a:lnTo>
                    <a:pt x="29" y="281"/>
                  </a:lnTo>
                  <a:lnTo>
                    <a:pt x="31" y="281"/>
                  </a:lnTo>
                  <a:lnTo>
                    <a:pt x="32" y="281"/>
                  </a:lnTo>
                  <a:lnTo>
                    <a:pt x="33" y="280"/>
                  </a:lnTo>
                  <a:lnTo>
                    <a:pt x="34" y="281"/>
                  </a:lnTo>
                  <a:lnTo>
                    <a:pt x="36" y="280"/>
                  </a:lnTo>
                  <a:lnTo>
                    <a:pt x="37" y="280"/>
                  </a:lnTo>
                  <a:lnTo>
                    <a:pt x="38" y="280"/>
                  </a:lnTo>
                  <a:lnTo>
                    <a:pt x="39" y="280"/>
                  </a:lnTo>
                  <a:lnTo>
                    <a:pt x="40" y="280"/>
                  </a:lnTo>
                  <a:lnTo>
                    <a:pt x="42" y="280"/>
                  </a:lnTo>
                  <a:lnTo>
                    <a:pt x="44" y="280"/>
                  </a:lnTo>
                  <a:lnTo>
                    <a:pt x="45" y="280"/>
                  </a:lnTo>
                  <a:lnTo>
                    <a:pt x="47" y="280"/>
                  </a:lnTo>
                  <a:lnTo>
                    <a:pt x="49" y="280"/>
                  </a:lnTo>
                  <a:lnTo>
                    <a:pt x="50" y="280"/>
                  </a:lnTo>
                  <a:lnTo>
                    <a:pt x="51" y="280"/>
                  </a:lnTo>
                  <a:lnTo>
                    <a:pt x="52" y="280"/>
                  </a:lnTo>
                  <a:lnTo>
                    <a:pt x="53" y="280"/>
                  </a:lnTo>
                  <a:lnTo>
                    <a:pt x="55" y="280"/>
                  </a:lnTo>
                  <a:lnTo>
                    <a:pt x="56" y="280"/>
                  </a:lnTo>
                  <a:lnTo>
                    <a:pt x="57" y="280"/>
                  </a:lnTo>
                  <a:lnTo>
                    <a:pt x="58" y="280"/>
                  </a:lnTo>
                  <a:lnTo>
                    <a:pt x="59" y="280"/>
                  </a:lnTo>
                  <a:lnTo>
                    <a:pt x="60" y="280"/>
                  </a:lnTo>
                  <a:lnTo>
                    <a:pt x="61" y="280"/>
                  </a:lnTo>
                  <a:lnTo>
                    <a:pt x="63" y="280"/>
                  </a:lnTo>
                  <a:lnTo>
                    <a:pt x="64" y="280"/>
                  </a:lnTo>
                  <a:lnTo>
                    <a:pt x="65" y="280"/>
                  </a:lnTo>
                  <a:lnTo>
                    <a:pt x="66" y="280"/>
                  </a:lnTo>
                  <a:lnTo>
                    <a:pt x="68" y="280"/>
                  </a:lnTo>
                  <a:lnTo>
                    <a:pt x="69" y="280"/>
                  </a:lnTo>
                  <a:lnTo>
                    <a:pt x="70" y="280"/>
                  </a:lnTo>
                  <a:lnTo>
                    <a:pt x="71" y="280"/>
                  </a:lnTo>
                  <a:lnTo>
                    <a:pt x="72" y="280"/>
                  </a:lnTo>
                  <a:lnTo>
                    <a:pt x="73" y="280"/>
                  </a:lnTo>
                  <a:lnTo>
                    <a:pt x="74" y="280"/>
                  </a:lnTo>
                  <a:lnTo>
                    <a:pt x="76" y="280"/>
                  </a:lnTo>
                  <a:lnTo>
                    <a:pt x="77" y="280"/>
                  </a:lnTo>
                  <a:lnTo>
                    <a:pt x="78" y="280"/>
                  </a:lnTo>
                  <a:lnTo>
                    <a:pt x="79" y="280"/>
                  </a:lnTo>
                  <a:lnTo>
                    <a:pt x="80" y="280"/>
                  </a:lnTo>
                  <a:lnTo>
                    <a:pt x="81" y="280"/>
                  </a:lnTo>
                  <a:lnTo>
                    <a:pt x="82" y="280"/>
                  </a:lnTo>
                  <a:lnTo>
                    <a:pt x="84" y="280"/>
                  </a:lnTo>
                  <a:lnTo>
                    <a:pt x="85" y="280"/>
                  </a:lnTo>
                  <a:lnTo>
                    <a:pt x="86" y="280"/>
                  </a:lnTo>
                  <a:lnTo>
                    <a:pt x="87" y="280"/>
                  </a:lnTo>
                  <a:lnTo>
                    <a:pt x="89" y="280"/>
                  </a:lnTo>
                  <a:lnTo>
                    <a:pt x="91" y="280"/>
                  </a:lnTo>
                  <a:lnTo>
                    <a:pt x="92" y="280"/>
                  </a:lnTo>
                  <a:lnTo>
                    <a:pt x="93" y="280"/>
                  </a:lnTo>
                  <a:lnTo>
                    <a:pt x="94" y="280"/>
                  </a:lnTo>
                  <a:lnTo>
                    <a:pt x="95" y="280"/>
                  </a:lnTo>
                  <a:lnTo>
                    <a:pt x="96" y="281"/>
                  </a:lnTo>
                  <a:lnTo>
                    <a:pt x="97" y="280"/>
                  </a:lnTo>
                  <a:lnTo>
                    <a:pt x="97" y="281"/>
                  </a:lnTo>
                  <a:lnTo>
                    <a:pt x="98" y="281"/>
                  </a:lnTo>
                  <a:lnTo>
                    <a:pt x="99" y="281"/>
                  </a:lnTo>
                  <a:lnTo>
                    <a:pt x="100" y="281"/>
                  </a:lnTo>
                  <a:lnTo>
                    <a:pt x="101" y="281"/>
                  </a:lnTo>
                  <a:lnTo>
                    <a:pt x="102" y="281"/>
                  </a:lnTo>
                  <a:lnTo>
                    <a:pt x="103" y="281"/>
                  </a:lnTo>
                  <a:lnTo>
                    <a:pt x="104" y="281"/>
                  </a:lnTo>
                  <a:lnTo>
                    <a:pt x="105" y="281"/>
                  </a:lnTo>
                  <a:lnTo>
                    <a:pt x="106" y="281"/>
                  </a:lnTo>
                  <a:lnTo>
                    <a:pt x="107" y="282"/>
                  </a:lnTo>
                  <a:lnTo>
                    <a:pt x="108" y="282"/>
                  </a:lnTo>
                  <a:lnTo>
                    <a:pt x="109" y="282"/>
                  </a:lnTo>
                  <a:lnTo>
                    <a:pt x="110" y="282"/>
                  </a:lnTo>
                  <a:lnTo>
                    <a:pt x="112" y="283"/>
                  </a:lnTo>
                  <a:lnTo>
                    <a:pt x="113" y="283"/>
                  </a:lnTo>
                  <a:lnTo>
                    <a:pt x="114" y="283"/>
                  </a:lnTo>
                  <a:lnTo>
                    <a:pt x="115" y="283"/>
                  </a:lnTo>
                  <a:lnTo>
                    <a:pt x="116" y="284"/>
                  </a:lnTo>
                  <a:lnTo>
                    <a:pt x="117" y="284"/>
                  </a:lnTo>
                  <a:lnTo>
                    <a:pt x="118" y="284"/>
                  </a:lnTo>
                  <a:lnTo>
                    <a:pt x="120" y="285"/>
                  </a:lnTo>
                  <a:lnTo>
                    <a:pt x="121" y="285"/>
                  </a:lnTo>
                  <a:lnTo>
                    <a:pt x="122" y="286"/>
                  </a:lnTo>
                  <a:lnTo>
                    <a:pt x="123" y="286"/>
                  </a:lnTo>
                  <a:lnTo>
                    <a:pt x="124" y="286"/>
                  </a:lnTo>
                  <a:lnTo>
                    <a:pt x="125" y="286"/>
                  </a:lnTo>
                  <a:lnTo>
                    <a:pt x="126" y="287"/>
                  </a:lnTo>
                  <a:lnTo>
                    <a:pt x="127" y="287"/>
                  </a:lnTo>
                  <a:lnTo>
                    <a:pt x="128" y="287"/>
                  </a:lnTo>
                  <a:lnTo>
                    <a:pt x="129" y="287"/>
                  </a:lnTo>
                  <a:lnTo>
                    <a:pt x="130" y="287"/>
                  </a:lnTo>
                  <a:lnTo>
                    <a:pt x="131" y="287"/>
                  </a:lnTo>
                  <a:lnTo>
                    <a:pt x="133" y="288"/>
                  </a:lnTo>
                  <a:lnTo>
                    <a:pt x="134" y="288"/>
                  </a:lnTo>
                  <a:lnTo>
                    <a:pt x="135" y="288"/>
                  </a:lnTo>
                  <a:lnTo>
                    <a:pt x="136" y="288"/>
                  </a:lnTo>
                  <a:lnTo>
                    <a:pt x="137" y="288"/>
                  </a:lnTo>
                  <a:lnTo>
                    <a:pt x="138" y="289"/>
                  </a:lnTo>
                  <a:lnTo>
                    <a:pt x="139" y="289"/>
                  </a:lnTo>
                  <a:lnTo>
                    <a:pt x="141" y="290"/>
                  </a:lnTo>
                  <a:lnTo>
                    <a:pt x="142" y="290"/>
                  </a:lnTo>
                  <a:lnTo>
                    <a:pt x="143" y="291"/>
                  </a:lnTo>
                  <a:lnTo>
                    <a:pt x="144" y="291"/>
                  </a:lnTo>
                  <a:lnTo>
                    <a:pt x="145" y="290"/>
                  </a:lnTo>
                  <a:lnTo>
                    <a:pt x="147" y="290"/>
                  </a:lnTo>
                  <a:lnTo>
                    <a:pt x="148" y="290"/>
                  </a:lnTo>
                  <a:lnTo>
                    <a:pt x="149" y="290"/>
                  </a:lnTo>
                  <a:lnTo>
                    <a:pt x="150" y="290"/>
                  </a:lnTo>
                  <a:lnTo>
                    <a:pt x="152" y="290"/>
                  </a:lnTo>
                  <a:lnTo>
                    <a:pt x="154" y="289"/>
                  </a:lnTo>
                  <a:lnTo>
                    <a:pt x="155" y="289"/>
                  </a:lnTo>
                  <a:lnTo>
                    <a:pt x="156" y="288"/>
                  </a:lnTo>
                  <a:lnTo>
                    <a:pt x="157" y="287"/>
                  </a:lnTo>
                  <a:lnTo>
                    <a:pt x="158" y="287"/>
                  </a:lnTo>
                  <a:lnTo>
                    <a:pt x="159" y="286"/>
                  </a:lnTo>
                  <a:lnTo>
                    <a:pt x="160" y="285"/>
                  </a:lnTo>
                  <a:lnTo>
                    <a:pt x="162" y="284"/>
                  </a:lnTo>
                  <a:lnTo>
                    <a:pt x="162" y="283"/>
                  </a:lnTo>
                  <a:lnTo>
                    <a:pt x="163" y="283"/>
                  </a:lnTo>
                  <a:lnTo>
                    <a:pt x="164" y="282"/>
                  </a:lnTo>
                  <a:lnTo>
                    <a:pt x="165" y="281"/>
                  </a:lnTo>
                  <a:lnTo>
                    <a:pt x="166" y="280"/>
                  </a:lnTo>
                  <a:lnTo>
                    <a:pt x="167" y="279"/>
                  </a:lnTo>
                  <a:lnTo>
                    <a:pt x="168" y="279"/>
                  </a:lnTo>
                  <a:lnTo>
                    <a:pt x="168" y="278"/>
                  </a:lnTo>
                  <a:lnTo>
                    <a:pt x="169" y="277"/>
                  </a:lnTo>
                  <a:lnTo>
                    <a:pt x="170" y="277"/>
                  </a:lnTo>
                  <a:lnTo>
                    <a:pt x="171" y="276"/>
                  </a:lnTo>
                  <a:lnTo>
                    <a:pt x="172" y="274"/>
                  </a:lnTo>
                  <a:lnTo>
                    <a:pt x="173" y="273"/>
                  </a:lnTo>
                  <a:lnTo>
                    <a:pt x="175" y="271"/>
                  </a:lnTo>
                  <a:lnTo>
                    <a:pt x="176" y="270"/>
                  </a:lnTo>
                  <a:lnTo>
                    <a:pt x="177" y="268"/>
                  </a:lnTo>
                  <a:lnTo>
                    <a:pt x="178" y="267"/>
                  </a:lnTo>
                  <a:lnTo>
                    <a:pt x="179" y="266"/>
                  </a:lnTo>
                  <a:lnTo>
                    <a:pt x="180" y="265"/>
                  </a:lnTo>
                  <a:lnTo>
                    <a:pt x="181" y="265"/>
                  </a:lnTo>
                  <a:lnTo>
                    <a:pt x="181" y="264"/>
                  </a:lnTo>
                  <a:lnTo>
                    <a:pt x="183" y="263"/>
                  </a:lnTo>
                  <a:lnTo>
                    <a:pt x="183" y="262"/>
                  </a:lnTo>
                  <a:lnTo>
                    <a:pt x="184" y="261"/>
                  </a:lnTo>
                  <a:lnTo>
                    <a:pt x="185" y="259"/>
                  </a:lnTo>
                  <a:lnTo>
                    <a:pt x="186" y="258"/>
                  </a:lnTo>
                  <a:lnTo>
                    <a:pt x="187" y="257"/>
                  </a:lnTo>
                  <a:lnTo>
                    <a:pt x="188" y="255"/>
                  </a:lnTo>
                  <a:lnTo>
                    <a:pt x="189" y="254"/>
                  </a:lnTo>
                  <a:lnTo>
                    <a:pt x="189" y="253"/>
                  </a:lnTo>
                  <a:lnTo>
                    <a:pt x="190" y="252"/>
                  </a:lnTo>
                  <a:lnTo>
                    <a:pt x="191" y="251"/>
                  </a:lnTo>
                  <a:lnTo>
                    <a:pt x="192" y="250"/>
                  </a:lnTo>
                  <a:lnTo>
                    <a:pt x="193" y="249"/>
                  </a:lnTo>
                  <a:lnTo>
                    <a:pt x="194" y="248"/>
                  </a:lnTo>
                  <a:lnTo>
                    <a:pt x="194" y="247"/>
                  </a:lnTo>
                  <a:lnTo>
                    <a:pt x="196" y="245"/>
                  </a:lnTo>
                  <a:lnTo>
                    <a:pt x="197" y="244"/>
                  </a:lnTo>
                  <a:lnTo>
                    <a:pt x="198" y="242"/>
                  </a:lnTo>
                  <a:lnTo>
                    <a:pt x="199" y="241"/>
                  </a:lnTo>
                  <a:lnTo>
                    <a:pt x="200" y="241"/>
                  </a:lnTo>
                  <a:lnTo>
                    <a:pt x="201" y="239"/>
                  </a:lnTo>
                  <a:lnTo>
                    <a:pt x="202" y="238"/>
                  </a:lnTo>
                  <a:lnTo>
                    <a:pt x="202" y="237"/>
                  </a:lnTo>
                  <a:lnTo>
                    <a:pt x="204" y="235"/>
                  </a:lnTo>
                  <a:lnTo>
                    <a:pt x="204" y="234"/>
                  </a:lnTo>
                  <a:lnTo>
                    <a:pt x="205" y="234"/>
                  </a:lnTo>
                  <a:lnTo>
                    <a:pt x="206" y="233"/>
                  </a:lnTo>
                  <a:lnTo>
                    <a:pt x="207" y="232"/>
                  </a:lnTo>
                  <a:lnTo>
                    <a:pt x="208" y="231"/>
                  </a:lnTo>
                  <a:lnTo>
                    <a:pt x="209" y="230"/>
                  </a:lnTo>
                  <a:lnTo>
                    <a:pt x="210" y="230"/>
                  </a:lnTo>
                  <a:lnTo>
                    <a:pt x="210" y="229"/>
                  </a:lnTo>
                  <a:lnTo>
                    <a:pt x="211" y="228"/>
                  </a:lnTo>
                  <a:lnTo>
                    <a:pt x="212" y="228"/>
                  </a:lnTo>
                  <a:lnTo>
                    <a:pt x="213" y="228"/>
                  </a:lnTo>
                  <a:lnTo>
                    <a:pt x="214" y="227"/>
                  </a:lnTo>
                  <a:lnTo>
                    <a:pt x="215" y="226"/>
                  </a:lnTo>
                  <a:lnTo>
                    <a:pt x="217" y="224"/>
                  </a:lnTo>
                  <a:lnTo>
                    <a:pt x="217" y="223"/>
                  </a:lnTo>
                  <a:lnTo>
                    <a:pt x="218" y="222"/>
                  </a:lnTo>
                  <a:lnTo>
                    <a:pt x="219" y="221"/>
                  </a:lnTo>
                  <a:lnTo>
                    <a:pt x="220" y="220"/>
                  </a:lnTo>
                  <a:lnTo>
                    <a:pt x="221" y="219"/>
                  </a:lnTo>
                  <a:lnTo>
                    <a:pt x="222" y="218"/>
                  </a:lnTo>
                  <a:lnTo>
                    <a:pt x="223" y="217"/>
                  </a:lnTo>
                  <a:lnTo>
                    <a:pt x="223" y="216"/>
                  </a:lnTo>
                  <a:lnTo>
                    <a:pt x="225" y="216"/>
                  </a:lnTo>
                  <a:lnTo>
                    <a:pt x="225" y="215"/>
                  </a:lnTo>
                  <a:lnTo>
                    <a:pt x="226" y="215"/>
                  </a:lnTo>
                  <a:lnTo>
                    <a:pt x="227" y="214"/>
                  </a:lnTo>
                  <a:lnTo>
                    <a:pt x="228" y="214"/>
                  </a:lnTo>
                  <a:lnTo>
                    <a:pt x="229" y="214"/>
                  </a:lnTo>
                  <a:lnTo>
                    <a:pt x="230" y="213"/>
                  </a:lnTo>
                  <a:lnTo>
                    <a:pt x="231" y="212"/>
                  </a:lnTo>
                  <a:lnTo>
                    <a:pt x="232" y="211"/>
                  </a:lnTo>
                  <a:lnTo>
                    <a:pt x="233" y="211"/>
                  </a:lnTo>
                  <a:lnTo>
                    <a:pt x="234" y="210"/>
                  </a:lnTo>
                  <a:lnTo>
                    <a:pt x="235" y="209"/>
                  </a:lnTo>
                  <a:lnTo>
                    <a:pt x="236" y="208"/>
                  </a:lnTo>
                  <a:lnTo>
                    <a:pt x="238" y="206"/>
                  </a:lnTo>
                  <a:lnTo>
                    <a:pt x="238" y="204"/>
                  </a:lnTo>
                  <a:lnTo>
                    <a:pt x="239" y="203"/>
                  </a:lnTo>
                  <a:lnTo>
                    <a:pt x="240" y="200"/>
                  </a:lnTo>
                  <a:lnTo>
                    <a:pt x="241" y="198"/>
                  </a:lnTo>
                  <a:lnTo>
                    <a:pt x="242" y="197"/>
                  </a:lnTo>
                  <a:lnTo>
                    <a:pt x="243" y="194"/>
                  </a:lnTo>
                  <a:lnTo>
                    <a:pt x="244" y="193"/>
                  </a:lnTo>
                  <a:lnTo>
                    <a:pt x="244" y="191"/>
                  </a:lnTo>
                  <a:lnTo>
                    <a:pt x="246" y="187"/>
                  </a:lnTo>
                  <a:lnTo>
                    <a:pt x="246" y="184"/>
                  </a:lnTo>
                  <a:lnTo>
                    <a:pt x="247" y="182"/>
                  </a:lnTo>
                  <a:lnTo>
                    <a:pt x="248" y="176"/>
                  </a:lnTo>
                  <a:lnTo>
                    <a:pt x="249" y="174"/>
                  </a:lnTo>
                  <a:lnTo>
                    <a:pt x="250" y="171"/>
                  </a:lnTo>
                  <a:lnTo>
                    <a:pt x="251" y="165"/>
                  </a:lnTo>
                  <a:lnTo>
                    <a:pt x="252" y="163"/>
                  </a:lnTo>
                  <a:lnTo>
                    <a:pt x="252" y="160"/>
                  </a:lnTo>
                  <a:lnTo>
                    <a:pt x="253" y="155"/>
                  </a:lnTo>
                  <a:lnTo>
                    <a:pt x="254" y="152"/>
                  </a:lnTo>
                  <a:lnTo>
                    <a:pt x="255" y="148"/>
                  </a:lnTo>
                  <a:lnTo>
                    <a:pt x="256" y="142"/>
                  </a:lnTo>
                  <a:lnTo>
                    <a:pt x="257" y="138"/>
                  </a:lnTo>
                  <a:lnTo>
                    <a:pt x="257" y="135"/>
                  </a:lnTo>
                  <a:lnTo>
                    <a:pt x="259" y="127"/>
                  </a:lnTo>
                  <a:lnTo>
                    <a:pt x="259" y="123"/>
                  </a:lnTo>
                  <a:lnTo>
                    <a:pt x="260" y="120"/>
                  </a:lnTo>
                  <a:lnTo>
                    <a:pt x="261" y="113"/>
                  </a:lnTo>
                  <a:lnTo>
                    <a:pt x="262" y="109"/>
                  </a:lnTo>
                  <a:lnTo>
                    <a:pt x="263" y="105"/>
                  </a:lnTo>
                  <a:lnTo>
                    <a:pt x="264" y="97"/>
                  </a:lnTo>
                  <a:lnTo>
                    <a:pt x="265" y="94"/>
                  </a:lnTo>
                  <a:lnTo>
                    <a:pt x="265" y="90"/>
                  </a:lnTo>
                  <a:lnTo>
                    <a:pt x="267" y="82"/>
                  </a:lnTo>
                  <a:lnTo>
                    <a:pt x="267" y="78"/>
                  </a:lnTo>
                  <a:lnTo>
                    <a:pt x="268" y="75"/>
                  </a:lnTo>
                  <a:lnTo>
                    <a:pt x="269" y="67"/>
                  </a:lnTo>
                  <a:lnTo>
                    <a:pt x="270" y="63"/>
                  </a:lnTo>
                  <a:lnTo>
                    <a:pt x="271" y="60"/>
                  </a:lnTo>
                  <a:lnTo>
                    <a:pt x="272" y="53"/>
                  </a:lnTo>
                  <a:lnTo>
                    <a:pt x="273" y="50"/>
                  </a:lnTo>
                  <a:lnTo>
                    <a:pt x="273" y="46"/>
                  </a:lnTo>
                  <a:lnTo>
                    <a:pt x="274" y="39"/>
                  </a:lnTo>
                  <a:lnTo>
                    <a:pt x="275" y="35"/>
                  </a:lnTo>
                  <a:lnTo>
                    <a:pt x="276" y="31"/>
                  </a:lnTo>
                  <a:lnTo>
                    <a:pt x="277" y="25"/>
                  </a:lnTo>
                  <a:lnTo>
                    <a:pt x="278" y="23"/>
                  </a:lnTo>
                  <a:lnTo>
                    <a:pt x="278" y="20"/>
                  </a:lnTo>
                  <a:lnTo>
                    <a:pt x="280" y="17"/>
                  </a:lnTo>
                  <a:lnTo>
                    <a:pt x="280" y="15"/>
                  </a:lnTo>
                  <a:lnTo>
                    <a:pt x="281" y="13"/>
                  </a:lnTo>
                  <a:lnTo>
                    <a:pt x="282" y="9"/>
                  </a:lnTo>
                  <a:lnTo>
                    <a:pt x="283" y="7"/>
                  </a:lnTo>
                  <a:lnTo>
                    <a:pt x="284" y="6"/>
                  </a:lnTo>
                  <a:lnTo>
                    <a:pt x="285" y="3"/>
                  </a:lnTo>
                  <a:lnTo>
                    <a:pt x="286" y="2"/>
                  </a:lnTo>
                  <a:lnTo>
                    <a:pt x="286" y="1"/>
                  </a:lnTo>
                  <a:lnTo>
                    <a:pt x="288" y="0"/>
                  </a:lnTo>
                  <a:lnTo>
                    <a:pt x="289" y="0"/>
                  </a:lnTo>
                  <a:lnTo>
                    <a:pt x="290" y="0"/>
                  </a:lnTo>
                  <a:lnTo>
                    <a:pt x="291" y="1"/>
                  </a:lnTo>
                  <a:lnTo>
                    <a:pt x="292" y="1"/>
                  </a:lnTo>
                  <a:lnTo>
                    <a:pt x="293" y="2"/>
                  </a:lnTo>
                  <a:lnTo>
                    <a:pt x="294" y="2"/>
                  </a:lnTo>
                  <a:lnTo>
                    <a:pt x="294" y="3"/>
                  </a:lnTo>
                  <a:lnTo>
                    <a:pt x="295" y="5"/>
                  </a:lnTo>
                  <a:lnTo>
                    <a:pt x="296" y="7"/>
                  </a:lnTo>
                  <a:lnTo>
                    <a:pt x="297" y="8"/>
                  </a:lnTo>
                  <a:lnTo>
                    <a:pt x="298" y="12"/>
                  </a:lnTo>
                  <a:lnTo>
                    <a:pt x="299" y="13"/>
                  </a:lnTo>
                  <a:lnTo>
                    <a:pt x="299" y="15"/>
                  </a:lnTo>
                  <a:lnTo>
                    <a:pt x="301" y="20"/>
                  </a:lnTo>
                  <a:lnTo>
                    <a:pt x="301" y="22"/>
                  </a:lnTo>
                  <a:lnTo>
                    <a:pt x="302" y="24"/>
                  </a:lnTo>
                  <a:lnTo>
                    <a:pt x="303" y="29"/>
                  </a:lnTo>
                  <a:lnTo>
                    <a:pt x="304" y="31"/>
                  </a:lnTo>
                  <a:lnTo>
                    <a:pt x="305" y="33"/>
                  </a:lnTo>
                  <a:lnTo>
                    <a:pt x="306" y="37"/>
                  </a:lnTo>
                  <a:lnTo>
                    <a:pt x="307" y="40"/>
                  </a:lnTo>
                  <a:lnTo>
                    <a:pt x="307" y="42"/>
                  </a:lnTo>
                  <a:lnTo>
                    <a:pt x="309" y="47"/>
                  </a:lnTo>
                  <a:lnTo>
                    <a:pt x="309" y="49"/>
                  </a:lnTo>
                  <a:lnTo>
                    <a:pt x="310" y="51"/>
                  </a:lnTo>
                  <a:lnTo>
                    <a:pt x="311" y="56"/>
                  </a:lnTo>
                  <a:lnTo>
                    <a:pt x="312" y="59"/>
                  </a:lnTo>
                  <a:lnTo>
                    <a:pt x="313" y="61"/>
                  </a:lnTo>
                  <a:lnTo>
                    <a:pt x="314" y="67"/>
                  </a:lnTo>
                  <a:lnTo>
                    <a:pt x="315" y="69"/>
                  </a:lnTo>
                  <a:lnTo>
                    <a:pt x="315" y="72"/>
                  </a:lnTo>
                  <a:lnTo>
                    <a:pt x="316" y="78"/>
                  </a:lnTo>
                  <a:lnTo>
                    <a:pt x="317" y="81"/>
                  </a:lnTo>
                  <a:lnTo>
                    <a:pt x="318" y="84"/>
                  </a:lnTo>
                  <a:lnTo>
                    <a:pt x="319" y="91"/>
                  </a:lnTo>
                  <a:lnTo>
                    <a:pt x="320" y="94"/>
                  </a:lnTo>
                  <a:lnTo>
                    <a:pt x="320" y="97"/>
                  </a:lnTo>
                  <a:lnTo>
                    <a:pt x="322" y="103"/>
                  </a:lnTo>
                  <a:lnTo>
                    <a:pt x="322" y="106"/>
                  </a:lnTo>
                  <a:lnTo>
                    <a:pt x="323" y="109"/>
                  </a:lnTo>
                  <a:lnTo>
                    <a:pt x="324" y="115"/>
                  </a:lnTo>
                  <a:lnTo>
                    <a:pt x="325" y="118"/>
                  </a:lnTo>
                  <a:lnTo>
                    <a:pt x="326" y="121"/>
                  </a:lnTo>
                  <a:lnTo>
                    <a:pt x="327" y="128"/>
                  </a:lnTo>
                  <a:lnTo>
                    <a:pt x="328" y="131"/>
                  </a:lnTo>
                  <a:lnTo>
                    <a:pt x="328" y="134"/>
                  </a:lnTo>
                  <a:lnTo>
                    <a:pt x="330" y="139"/>
                  </a:lnTo>
                  <a:lnTo>
                    <a:pt x="330" y="142"/>
                  </a:lnTo>
                  <a:lnTo>
                    <a:pt x="331" y="145"/>
                  </a:lnTo>
                  <a:lnTo>
                    <a:pt x="332" y="151"/>
                  </a:lnTo>
                  <a:lnTo>
                    <a:pt x="333" y="154"/>
                  </a:lnTo>
                  <a:lnTo>
                    <a:pt x="334" y="157"/>
                  </a:lnTo>
                  <a:lnTo>
                    <a:pt x="335" y="164"/>
                  </a:lnTo>
                  <a:lnTo>
                    <a:pt x="336" y="167"/>
                  </a:lnTo>
                  <a:lnTo>
                    <a:pt x="336" y="170"/>
                  </a:lnTo>
                  <a:lnTo>
                    <a:pt x="337" y="176"/>
                  </a:lnTo>
                  <a:lnTo>
                    <a:pt x="338" y="179"/>
                  </a:lnTo>
                  <a:lnTo>
                    <a:pt x="339" y="182"/>
                  </a:lnTo>
                  <a:lnTo>
                    <a:pt x="340" y="189"/>
                  </a:lnTo>
                  <a:lnTo>
                    <a:pt x="341" y="193"/>
                  </a:lnTo>
                  <a:lnTo>
                    <a:pt x="341" y="196"/>
                  </a:lnTo>
                  <a:lnTo>
                    <a:pt x="343" y="202"/>
                  </a:lnTo>
                  <a:lnTo>
                    <a:pt x="343" y="205"/>
                  </a:lnTo>
                  <a:lnTo>
                    <a:pt x="344" y="209"/>
                  </a:lnTo>
                  <a:lnTo>
                    <a:pt x="345" y="215"/>
                  </a:lnTo>
                  <a:lnTo>
                    <a:pt x="346" y="218"/>
                  </a:lnTo>
                  <a:lnTo>
                    <a:pt x="347" y="221"/>
                  </a:lnTo>
                  <a:lnTo>
                    <a:pt x="348" y="227"/>
                  </a:lnTo>
                  <a:lnTo>
                    <a:pt x="349" y="230"/>
                  </a:lnTo>
                  <a:lnTo>
                    <a:pt x="349" y="233"/>
                  </a:lnTo>
                  <a:lnTo>
                    <a:pt x="351" y="239"/>
                  </a:lnTo>
                  <a:lnTo>
                    <a:pt x="351" y="242"/>
                  </a:lnTo>
                  <a:lnTo>
                    <a:pt x="352" y="246"/>
                  </a:lnTo>
                  <a:lnTo>
                    <a:pt x="353" y="253"/>
                  </a:lnTo>
                  <a:lnTo>
                    <a:pt x="354" y="256"/>
                  </a:lnTo>
                  <a:lnTo>
                    <a:pt x="355" y="260"/>
                  </a:lnTo>
                  <a:lnTo>
                    <a:pt x="356" y="267"/>
                  </a:lnTo>
                  <a:lnTo>
                    <a:pt x="357" y="270"/>
                  </a:lnTo>
                  <a:lnTo>
                    <a:pt x="357" y="273"/>
                  </a:lnTo>
                  <a:lnTo>
                    <a:pt x="358" y="280"/>
                  </a:lnTo>
                  <a:lnTo>
                    <a:pt x="359" y="283"/>
                  </a:lnTo>
                  <a:lnTo>
                    <a:pt x="360" y="286"/>
                  </a:lnTo>
                  <a:lnTo>
                    <a:pt x="361" y="292"/>
                  </a:lnTo>
                  <a:lnTo>
                    <a:pt x="362" y="295"/>
                  </a:lnTo>
                  <a:lnTo>
                    <a:pt x="362" y="298"/>
                  </a:lnTo>
                  <a:lnTo>
                    <a:pt x="364" y="305"/>
                  </a:lnTo>
                  <a:lnTo>
                    <a:pt x="364" y="308"/>
                  </a:lnTo>
                  <a:lnTo>
                    <a:pt x="365" y="311"/>
                  </a:lnTo>
                  <a:lnTo>
                    <a:pt x="366" y="318"/>
                  </a:lnTo>
                  <a:lnTo>
                    <a:pt x="367" y="321"/>
                  </a:lnTo>
                  <a:lnTo>
                    <a:pt x="368" y="324"/>
                  </a:lnTo>
                  <a:lnTo>
                    <a:pt x="369" y="330"/>
                  </a:lnTo>
                  <a:lnTo>
                    <a:pt x="370" y="333"/>
                  </a:lnTo>
                  <a:lnTo>
                    <a:pt x="370" y="336"/>
                  </a:lnTo>
                  <a:lnTo>
                    <a:pt x="372" y="341"/>
                  </a:lnTo>
                  <a:lnTo>
                    <a:pt x="372" y="344"/>
                  </a:lnTo>
                  <a:lnTo>
                    <a:pt x="373" y="346"/>
                  </a:lnTo>
                  <a:lnTo>
                    <a:pt x="374" y="351"/>
                  </a:lnTo>
                  <a:lnTo>
                    <a:pt x="375" y="354"/>
                  </a:lnTo>
                  <a:lnTo>
                    <a:pt x="376" y="357"/>
                  </a:lnTo>
                  <a:lnTo>
                    <a:pt x="377" y="361"/>
                  </a:lnTo>
                  <a:lnTo>
                    <a:pt x="378" y="364"/>
                  </a:lnTo>
                  <a:lnTo>
                    <a:pt x="378" y="366"/>
                  </a:lnTo>
                  <a:lnTo>
                    <a:pt x="379" y="370"/>
                  </a:lnTo>
                  <a:lnTo>
                    <a:pt x="380" y="372"/>
                  </a:lnTo>
                  <a:lnTo>
                    <a:pt x="381" y="374"/>
                  </a:lnTo>
                  <a:lnTo>
                    <a:pt x="382" y="377"/>
                  </a:lnTo>
                  <a:lnTo>
                    <a:pt x="383" y="379"/>
                  </a:lnTo>
                  <a:lnTo>
                    <a:pt x="383" y="381"/>
                  </a:lnTo>
                  <a:lnTo>
                    <a:pt x="385" y="383"/>
                  </a:lnTo>
                  <a:lnTo>
                    <a:pt x="385" y="385"/>
                  </a:lnTo>
                  <a:lnTo>
                    <a:pt x="386" y="386"/>
                  </a:lnTo>
                  <a:lnTo>
                    <a:pt x="387" y="388"/>
                  </a:lnTo>
                  <a:lnTo>
                    <a:pt x="388" y="389"/>
                  </a:lnTo>
                  <a:lnTo>
                    <a:pt x="389" y="390"/>
                  </a:lnTo>
                  <a:lnTo>
                    <a:pt x="390" y="392"/>
                  </a:lnTo>
                  <a:lnTo>
                    <a:pt x="391" y="394"/>
                  </a:lnTo>
                  <a:lnTo>
                    <a:pt x="391" y="395"/>
                  </a:lnTo>
                  <a:lnTo>
                    <a:pt x="393" y="397"/>
                  </a:lnTo>
                  <a:lnTo>
                    <a:pt x="393" y="398"/>
                  </a:lnTo>
                  <a:lnTo>
                    <a:pt x="394" y="400"/>
                  </a:lnTo>
                  <a:lnTo>
                    <a:pt x="395" y="402"/>
                  </a:lnTo>
                  <a:lnTo>
                    <a:pt x="396" y="403"/>
                  </a:lnTo>
                  <a:lnTo>
                    <a:pt x="397" y="404"/>
                  </a:lnTo>
                  <a:lnTo>
                    <a:pt x="398" y="406"/>
                  </a:lnTo>
                  <a:lnTo>
                    <a:pt x="399" y="407"/>
                  </a:lnTo>
                  <a:lnTo>
                    <a:pt x="399" y="408"/>
                  </a:lnTo>
                  <a:lnTo>
                    <a:pt x="400" y="410"/>
                  </a:lnTo>
                  <a:lnTo>
                    <a:pt x="401" y="411"/>
                  </a:lnTo>
                  <a:lnTo>
                    <a:pt x="402" y="412"/>
                  </a:lnTo>
                  <a:lnTo>
                    <a:pt x="403" y="412"/>
                  </a:lnTo>
                  <a:lnTo>
                    <a:pt x="404" y="413"/>
                  </a:lnTo>
                  <a:lnTo>
                    <a:pt x="404" y="414"/>
                  </a:lnTo>
                  <a:lnTo>
                    <a:pt x="406" y="415"/>
                  </a:lnTo>
                  <a:lnTo>
                    <a:pt x="406" y="416"/>
                  </a:lnTo>
                  <a:lnTo>
                    <a:pt x="407" y="417"/>
                  </a:lnTo>
                  <a:lnTo>
                    <a:pt x="408" y="418"/>
                  </a:lnTo>
                  <a:lnTo>
                    <a:pt x="409" y="419"/>
                  </a:lnTo>
                  <a:lnTo>
                    <a:pt x="410" y="420"/>
                  </a:lnTo>
                  <a:lnTo>
                    <a:pt x="411" y="421"/>
                  </a:lnTo>
                  <a:lnTo>
                    <a:pt x="412" y="421"/>
                  </a:lnTo>
                  <a:lnTo>
                    <a:pt x="412" y="422"/>
                  </a:lnTo>
                  <a:lnTo>
                    <a:pt x="414" y="422"/>
                  </a:lnTo>
                  <a:lnTo>
                    <a:pt x="414" y="423"/>
                  </a:lnTo>
                  <a:lnTo>
                    <a:pt x="415" y="423"/>
                  </a:lnTo>
                  <a:lnTo>
                    <a:pt x="416" y="423"/>
                  </a:lnTo>
                  <a:lnTo>
                    <a:pt x="417" y="424"/>
                  </a:lnTo>
                  <a:lnTo>
                    <a:pt x="418" y="424"/>
                  </a:lnTo>
                  <a:lnTo>
                    <a:pt x="419" y="424"/>
                  </a:lnTo>
                  <a:lnTo>
                    <a:pt x="420" y="424"/>
                  </a:lnTo>
                  <a:lnTo>
                    <a:pt x="420" y="425"/>
                  </a:lnTo>
                  <a:lnTo>
                    <a:pt x="421" y="425"/>
                  </a:lnTo>
                  <a:lnTo>
                    <a:pt x="422" y="425"/>
                  </a:lnTo>
                  <a:lnTo>
                    <a:pt x="423" y="425"/>
                  </a:lnTo>
                  <a:lnTo>
                    <a:pt x="424" y="426"/>
                  </a:lnTo>
                  <a:lnTo>
                    <a:pt x="425" y="426"/>
                  </a:lnTo>
                  <a:lnTo>
                    <a:pt x="427" y="427"/>
                  </a:lnTo>
                  <a:lnTo>
                    <a:pt x="428" y="427"/>
                  </a:lnTo>
                  <a:lnTo>
                    <a:pt x="429" y="427"/>
                  </a:lnTo>
                  <a:lnTo>
                    <a:pt x="430" y="427"/>
                  </a:lnTo>
                  <a:lnTo>
                    <a:pt x="431" y="427"/>
                  </a:lnTo>
                  <a:lnTo>
                    <a:pt x="432" y="426"/>
                  </a:lnTo>
                  <a:lnTo>
                    <a:pt x="433" y="426"/>
                  </a:lnTo>
                  <a:lnTo>
                    <a:pt x="435" y="426"/>
                  </a:lnTo>
                  <a:lnTo>
                    <a:pt x="435" y="425"/>
                  </a:lnTo>
                  <a:lnTo>
                    <a:pt x="436" y="425"/>
                  </a:lnTo>
                  <a:lnTo>
                    <a:pt x="437" y="425"/>
                  </a:lnTo>
                  <a:lnTo>
                    <a:pt x="438" y="425"/>
                  </a:lnTo>
                  <a:lnTo>
                    <a:pt x="439" y="425"/>
                  </a:lnTo>
                  <a:lnTo>
                    <a:pt x="440" y="425"/>
                  </a:lnTo>
                  <a:lnTo>
                    <a:pt x="441" y="424"/>
                  </a:lnTo>
                  <a:lnTo>
                    <a:pt x="442" y="423"/>
                  </a:lnTo>
                  <a:lnTo>
                    <a:pt x="443" y="423"/>
                  </a:lnTo>
                  <a:lnTo>
                    <a:pt x="444" y="423"/>
                  </a:lnTo>
                  <a:lnTo>
                    <a:pt x="445" y="423"/>
                  </a:lnTo>
                  <a:lnTo>
                    <a:pt x="446" y="422"/>
                  </a:lnTo>
                  <a:lnTo>
                    <a:pt x="447" y="422"/>
                  </a:lnTo>
                  <a:lnTo>
                    <a:pt x="448" y="422"/>
                  </a:lnTo>
                  <a:lnTo>
                    <a:pt x="449" y="422"/>
                  </a:lnTo>
                  <a:lnTo>
                    <a:pt x="450" y="421"/>
                  </a:lnTo>
                  <a:lnTo>
                    <a:pt x="451" y="421"/>
                  </a:lnTo>
                  <a:lnTo>
                    <a:pt x="452" y="420"/>
                  </a:lnTo>
                  <a:lnTo>
                    <a:pt x="453" y="420"/>
                  </a:lnTo>
                  <a:lnTo>
                    <a:pt x="454" y="419"/>
                  </a:lnTo>
                  <a:lnTo>
                    <a:pt x="456" y="419"/>
                  </a:lnTo>
                  <a:lnTo>
                    <a:pt x="456" y="418"/>
                  </a:lnTo>
                  <a:lnTo>
                    <a:pt x="457" y="418"/>
                  </a:lnTo>
                  <a:lnTo>
                    <a:pt x="458" y="417"/>
                  </a:lnTo>
                  <a:lnTo>
                    <a:pt x="459" y="417"/>
                  </a:lnTo>
                  <a:lnTo>
                    <a:pt x="460" y="417"/>
                  </a:lnTo>
                  <a:lnTo>
                    <a:pt x="461" y="416"/>
                  </a:lnTo>
                  <a:lnTo>
                    <a:pt x="462" y="415"/>
                  </a:lnTo>
                  <a:lnTo>
                    <a:pt x="463" y="414"/>
                  </a:lnTo>
                  <a:lnTo>
                    <a:pt x="464" y="414"/>
                  </a:lnTo>
                  <a:lnTo>
                    <a:pt x="465" y="414"/>
                  </a:lnTo>
                  <a:lnTo>
                    <a:pt x="466" y="414"/>
                  </a:lnTo>
                  <a:lnTo>
                    <a:pt x="467" y="413"/>
                  </a:lnTo>
                  <a:lnTo>
                    <a:pt x="469" y="412"/>
                  </a:lnTo>
                  <a:lnTo>
                    <a:pt x="470" y="412"/>
                  </a:lnTo>
                  <a:lnTo>
                    <a:pt x="471" y="411"/>
                  </a:lnTo>
                  <a:lnTo>
                    <a:pt x="472" y="411"/>
                  </a:lnTo>
                  <a:lnTo>
                    <a:pt x="473" y="410"/>
                  </a:lnTo>
                  <a:lnTo>
                    <a:pt x="474" y="410"/>
                  </a:lnTo>
                  <a:lnTo>
                    <a:pt x="475" y="409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35" name="Freeform 102"/>
            <p:cNvSpPr>
              <a:spLocks noChangeArrowheads="1"/>
            </p:cNvSpPr>
            <p:nvPr/>
          </p:nvSpPr>
          <p:spPr bwMode="auto">
            <a:xfrm>
              <a:off x="1470" y="2835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36" name="Freeform 101"/>
            <p:cNvSpPr>
              <a:spLocks noChangeArrowheads="1"/>
            </p:cNvSpPr>
            <p:nvPr/>
          </p:nvSpPr>
          <p:spPr bwMode="auto">
            <a:xfrm>
              <a:off x="1485" y="1472"/>
              <a:ext cx="2022" cy="1363"/>
            </a:xfrm>
            <a:custGeom>
              <a:avLst/>
              <a:gdLst>
                <a:gd name="T0" fmla="*/ 29 w 2022"/>
                <a:gd name="T1" fmla="*/ 1181 h 1363"/>
                <a:gd name="T2" fmla="*/ 58 w 2022"/>
                <a:gd name="T3" fmla="*/ 996 h 1363"/>
                <a:gd name="T4" fmla="*/ 89 w 2022"/>
                <a:gd name="T5" fmla="*/ 836 h 1363"/>
                <a:gd name="T6" fmla="*/ 118 w 2022"/>
                <a:gd name="T7" fmla="*/ 665 h 1363"/>
                <a:gd name="T8" fmla="*/ 148 w 2022"/>
                <a:gd name="T9" fmla="*/ 539 h 1363"/>
                <a:gd name="T10" fmla="*/ 178 w 2022"/>
                <a:gd name="T11" fmla="*/ 452 h 1363"/>
                <a:gd name="T12" fmla="*/ 207 w 2022"/>
                <a:gd name="T13" fmla="*/ 383 h 1363"/>
                <a:gd name="T14" fmla="*/ 237 w 2022"/>
                <a:gd name="T15" fmla="*/ 326 h 1363"/>
                <a:gd name="T16" fmla="*/ 267 w 2022"/>
                <a:gd name="T17" fmla="*/ 279 h 1363"/>
                <a:gd name="T18" fmla="*/ 297 w 2022"/>
                <a:gd name="T19" fmla="*/ 236 h 1363"/>
                <a:gd name="T20" fmla="*/ 328 w 2022"/>
                <a:gd name="T21" fmla="*/ 200 h 1363"/>
                <a:gd name="T22" fmla="*/ 358 w 2022"/>
                <a:gd name="T23" fmla="*/ 169 h 1363"/>
                <a:gd name="T24" fmla="*/ 388 w 2022"/>
                <a:gd name="T25" fmla="*/ 144 h 1363"/>
                <a:gd name="T26" fmla="*/ 419 w 2022"/>
                <a:gd name="T27" fmla="*/ 124 h 1363"/>
                <a:gd name="T28" fmla="*/ 453 w 2022"/>
                <a:gd name="T29" fmla="*/ 107 h 1363"/>
                <a:gd name="T30" fmla="*/ 488 w 2022"/>
                <a:gd name="T31" fmla="*/ 96 h 1363"/>
                <a:gd name="T32" fmla="*/ 518 w 2022"/>
                <a:gd name="T33" fmla="*/ 89 h 1363"/>
                <a:gd name="T34" fmla="*/ 547 w 2022"/>
                <a:gd name="T35" fmla="*/ 80 h 1363"/>
                <a:gd name="T36" fmla="*/ 579 w 2022"/>
                <a:gd name="T37" fmla="*/ 100 h 1363"/>
                <a:gd name="T38" fmla="*/ 612 w 2022"/>
                <a:gd name="T39" fmla="*/ 66 h 1363"/>
                <a:gd name="T40" fmla="*/ 643 w 2022"/>
                <a:gd name="T41" fmla="*/ 39 h 1363"/>
                <a:gd name="T42" fmla="*/ 673 w 2022"/>
                <a:gd name="T43" fmla="*/ 43 h 1363"/>
                <a:gd name="T44" fmla="*/ 704 w 2022"/>
                <a:gd name="T45" fmla="*/ 46 h 1363"/>
                <a:gd name="T46" fmla="*/ 738 w 2022"/>
                <a:gd name="T47" fmla="*/ 46 h 1363"/>
                <a:gd name="T48" fmla="*/ 772 w 2022"/>
                <a:gd name="T49" fmla="*/ 50 h 1363"/>
                <a:gd name="T50" fmla="*/ 804 w 2022"/>
                <a:gd name="T51" fmla="*/ 15 h 1363"/>
                <a:gd name="T52" fmla="*/ 834 w 2022"/>
                <a:gd name="T53" fmla="*/ 29 h 1363"/>
                <a:gd name="T54" fmla="*/ 864 w 2022"/>
                <a:gd name="T55" fmla="*/ 129 h 1363"/>
                <a:gd name="T56" fmla="*/ 895 w 2022"/>
                <a:gd name="T57" fmla="*/ 183 h 1363"/>
                <a:gd name="T58" fmla="*/ 929 w 2022"/>
                <a:gd name="T59" fmla="*/ 184 h 1363"/>
                <a:gd name="T60" fmla="*/ 959 w 2022"/>
                <a:gd name="T61" fmla="*/ 157 h 1363"/>
                <a:gd name="T62" fmla="*/ 991 w 2022"/>
                <a:gd name="T63" fmla="*/ 140 h 1363"/>
                <a:gd name="T64" fmla="*/ 1027 w 2022"/>
                <a:gd name="T65" fmla="*/ 138 h 1363"/>
                <a:gd name="T66" fmla="*/ 1061 w 2022"/>
                <a:gd name="T67" fmla="*/ 139 h 1363"/>
                <a:gd name="T68" fmla="*/ 1097 w 2022"/>
                <a:gd name="T69" fmla="*/ 141 h 1363"/>
                <a:gd name="T70" fmla="*/ 1129 w 2022"/>
                <a:gd name="T71" fmla="*/ 142 h 1363"/>
                <a:gd name="T72" fmla="*/ 1159 w 2022"/>
                <a:gd name="T73" fmla="*/ 145 h 1363"/>
                <a:gd name="T74" fmla="*/ 1190 w 2022"/>
                <a:gd name="T75" fmla="*/ 146 h 1363"/>
                <a:gd name="T76" fmla="*/ 1223 w 2022"/>
                <a:gd name="T77" fmla="*/ 148 h 1363"/>
                <a:gd name="T78" fmla="*/ 1255 w 2022"/>
                <a:gd name="T79" fmla="*/ 153 h 1363"/>
                <a:gd name="T80" fmla="*/ 1286 w 2022"/>
                <a:gd name="T81" fmla="*/ 155 h 1363"/>
                <a:gd name="T82" fmla="*/ 1318 w 2022"/>
                <a:gd name="T83" fmla="*/ 157 h 1363"/>
                <a:gd name="T84" fmla="*/ 1349 w 2022"/>
                <a:gd name="T85" fmla="*/ 159 h 1363"/>
                <a:gd name="T86" fmla="*/ 1383 w 2022"/>
                <a:gd name="T87" fmla="*/ 159 h 1363"/>
                <a:gd name="T88" fmla="*/ 1418 w 2022"/>
                <a:gd name="T89" fmla="*/ 157 h 1363"/>
                <a:gd name="T90" fmla="*/ 1449 w 2022"/>
                <a:gd name="T91" fmla="*/ 160 h 1363"/>
                <a:gd name="T92" fmla="*/ 1479 w 2022"/>
                <a:gd name="T93" fmla="*/ 165 h 1363"/>
                <a:gd name="T94" fmla="*/ 1509 w 2022"/>
                <a:gd name="T95" fmla="*/ 146 h 1363"/>
                <a:gd name="T96" fmla="*/ 1546 w 2022"/>
                <a:gd name="T97" fmla="*/ 156 h 1363"/>
                <a:gd name="T98" fmla="*/ 1575 w 2022"/>
                <a:gd name="T99" fmla="*/ 169 h 1363"/>
                <a:gd name="T100" fmla="*/ 1607 w 2022"/>
                <a:gd name="T101" fmla="*/ 179 h 1363"/>
                <a:gd name="T102" fmla="*/ 1639 w 2022"/>
                <a:gd name="T103" fmla="*/ 177 h 1363"/>
                <a:gd name="T104" fmla="*/ 1673 w 2022"/>
                <a:gd name="T105" fmla="*/ 180 h 1363"/>
                <a:gd name="T106" fmla="*/ 1710 w 2022"/>
                <a:gd name="T107" fmla="*/ 180 h 1363"/>
                <a:gd name="T108" fmla="*/ 1745 w 2022"/>
                <a:gd name="T109" fmla="*/ 179 h 1363"/>
                <a:gd name="T110" fmla="*/ 1776 w 2022"/>
                <a:gd name="T111" fmla="*/ 179 h 1363"/>
                <a:gd name="T112" fmla="*/ 1809 w 2022"/>
                <a:gd name="T113" fmla="*/ 180 h 1363"/>
                <a:gd name="T114" fmla="*/ 1840 w 2022"/>
                <a:gd name="T115" fmla="*/ 180 h 1363"/>
                <a:gd name="T116" fmla="*/ 1872 w 2022"/>
                <a:gd name="T117" fmla="*/ 180 h 1363"/>
                <a:gd name="T118" fmla="*/ 1902 w 2022"/>
                <a:gd name="T119" fmla="*/ 181 h 1363"/>
                <a:gd name="T120" fmla="*/ 1932 w 2022"/>
                <a:gd name="T121" fmla="*/ 182 h 1363"/>
                <a:gd name="T122" fmla="*/ 1964 w 2022"/>
                <a:gd name="T123" fmla="*/ 181 h 1363"/>
                <a:gd name="T124" fmla="*/ 2002 w 2022"/>
                <a:gd name="T125" fmla="*/ 180 h 13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22" h="1363">
                  <a:moveTo>
                    <a:pt x="0" y="1363"/>
                  </a:moveTo>
                  <a:lnTo>
                    <a:pt x="1" y="1358"/>
                  </a:lnTo>
                  <a:lnTo>
                    <a:pt x="2" y="1348"/>
                  </a:lnTo>
                  <a:lnTo>
                    <a:pt x="3" y="1344"/>
                  </a:lnTo>
                  <a:lnTo>
                    <a:pt x="3" y="1338"/>
                  </a:lnTo>
                  <a:lnTo>
                    <a:pt x="5" y="1331"/>
                  </a:lnTo>
                  <a:lnTo>
                    <a:pt x="5" y="1328"/>
                  </a:lnTo>
                  <a:lnTo>
                    <a:pt x="6" y="1324"/>
                  </a:lnTo>
                  <a:lnTo>
                    <a:pt x="7" y="1314"/>
                  </a:lnTo>
                  <a:lnTo>
                    <a:pt x="8" y="1309"/>
                  </a:lnTo>
                  <a:lnTo>
                    <a:pt x="9" y="1306"/>
                  </a:lnTo>
                  <a:lnTo>
                    <a:pt x="10" y="1297"/>
                  </a:lnTo>
                  <a:lnTo>
                    <a:pt x="11" y="1293"/>
                  </a:lnTo>
                  <a:lnTo>
                    <a:pt x="11" y="1288"/>
                  </a:lnTo>
                  <a:lnTo>
                    <a:pt x="13" y="1279"/>
                  </a:lnTo>
                  <a:lnTo>
                    <a:pt x="13" y="1275"/>
                  </a:lnTo>
                  <a:lnTo>
                    <a:pt x="14" y="1272"/>
                  </a:lnTo>
                  <a:lnTo>
                    <a:pt x="15" y="1268"/>
                  </a:lnTo>
                  <a:lnTo>
                    <a:pt x="16" y="1264"/>
                  </a:lnTo>
                  <a:lnTo>
                    <a:pt x="16" y="1261"/>
                  </a:lnTo>
                  <a:lnTo>
                    <a:pt x="18" y="1254"/>
                  </a:lnTo>
                  <a:lnTo>
                    <a:pt x="18" y="1250"/>
                  </a:lnTo>
                  <a:lnTo>
                    <a:pt x="19" y="1245"/>
                  </a:lnTo>
                  <a:lnTo>
                    <a:pt x="20" y="1240"/>
                  </a:lnTo>
                  <a:lnTo>
                    <a:pt x="21" y="1235"/>
                  </a:lnTo>
                  <a:lnTo>
                    <a:pt x="22" y="1232"/>
                  </a:lnTo>
                  <a:lnTo>
                    <a:pt x="23" y="1223"/>
                  </a:lnTo>
                  <a:lnTo>
                    <a:pt x="24" y="1218"/>
                  </a:lnTo>
                  <a:lnTo>
                    <a:pt x="24" y="1212"/>
                  </a:lnTo>
                  <a:lnTo>
                    <a:pt x="26" y="1205"/>
                  </a:lnTo>
                  <a:lnTo>
                    <a:pt x="26" y="1200"/>
                  </a:lnTo>
                  <a:lnTo>
                    <a:pt x="27" y="1195"/>
                  </a:lnTo>
                  <a:lnTo>
                    <a:pt x="28" y="1185"/>
                  </a:lnTo>
                  <a:lnTo>
                    <a:pt x="29" y="1181"/>
                  </a:lnTo>
                  <a:lnTo>
                    <a:pt x="30" y="1175"/>
                  </a:lnTo>
                  <a:lnTo>
                    <a:pt x="31" y="1168"/>
                  </a:lnTo>
                  <a:lnTo>
                    <a:pt x="32" y="1165"/>
                  </a:lnTo>
                  <a:lnTo>
                    <a:pt x="32" y="1161"/>
                  </a:lnTo>
                  <a:lnTo>
                    <a:pt x="34" y="1154"/>
                  </a:lnTo>
                  <a:lnTo>
                    <a:pt x="34" y="1148"/>
                  </a:lnTo>
                  <a:lnTo>
                    <a:pt x="35" y="1145"/>
                  </a:lnTo>
                  <a:lnTo>
                    <a:pt x="36" y="1135"/>
                  </a:lnTo>
                  <a:lnTo>
                    <a:pt x="37" y="1132"/>
                  </a:lnTo>
                  <a:lnTo>
                    <a:pt x="37" y="1128"/>
                  </a:lnTo>
                  <a:lnTo>
                    <a:pt x="39" y="1120"/>
                  </a:lnTo>
                  <a:lnTo>
                    <a:pt x="39" y="1116"/>
                  </a:lnTo>
                  <a:lnTo>
                    <a:pt x="40" y="1111"/>
                  </a:lnTo>
                  <a:lnTo>
                    <a:pt x="41" y="1105"/>
                  </a:lnTo>
                  <a:lnTo>
                    <a:pt x="42" y="1100"/>
                  </a:lnTo>
                  <a:lnTo>
                    <a:pt x="43" y="1095"/>
                  </a:lnTo>
                  <a:lnTo>
                    <a:pt x="44" y="1088"/>
                  </a:lnTo>
                  <a:lnTo>
                    <a:pt x="45" y="1085"/>
                  </a:lnTo>
                  <a:lnTo>
                    <a:pt x="45" y="1081"/>
                  </a:lnTo>
                  <a:lnTo>
                    <a:pt x="47" y="1072"/>
                  </a:lnTo>
                  <a:lnTo>
                    <a:pt x="47" y="1066"/>
                  </a:lnTo>
                  <a:lnTo>
                    <a:pt x="48" y="1062"/>
                  </a:lnTo>
                  <a:lnTo>
                    <a:pt x="49" y="1053"/>
                  </a:lnTo>
                  <a:lnTo>
                    <a:pt x="50" y="1049"/>
                  </a:lnTo>
                  <a:lnTo>
                    <a:pt x="51" y="1044"/>
                  </a:lnTo>
                  <a:lnTo>
                    <a:pt x="52" y="1035"/>
                  </a:lnTo>
                  <a:lnTo>
                    <a:pt x="53" y="1031"/>
                  </a:lnTo>
                  <a:lnTo>
                    <a:pt x="53" y="1026"/>
                  </a:lnTo>
                  <a:lnTo>
                    <a:pt x="55" y="1018"/>
                  </a:lnTo>
                  <a:lnTo>
                    <a:pt x="55" y="1013"/>
                  </a:lnTo>
                  <a:lnTo>
                    <a:pt x="56" y="1009"/>
                  </a:lnTo>
                  <a:lnTo>
                    <a:pt x="57" y="1002"/>
                  </a:lnTo>
                  <a:lnTo>
                    <a:pt x="58" y="999"/>
                  </a:lnTo>
                  <a:lnTo>
                    <a:pt x="58" y="996"/>
                  </a:lnTo>
                  <a:lnTo>
                    <a:pt x="60" y="991"/>
                  </a:lnTo>
                  <a:lnTo>
                    <a:pt x="60" y="986"/>
                  </a:lnTo>
                  <a:lnTo>
                    <a:pt x="61" y="984"/>
                  </a:lnTo>
                  <a:lnTo>
                    <a:pt x="62" y="978"/>
                  </a:lnTo>
                  <a:lnTo>
                    <a:pt x="63" y="975"/>
                  </a:lnTo>
                  <a:lnTo>
                    <a:pt x="64" y="972"/>
                  </a:lnTo>
                  <a:lnTo>
                    <a:pt x="65" y="965"/>
                  </a:lnTo>
                  <a:lnTo>
                    <a:pt x="66" y="962"/>
                  </a:lnTo>
                  <a:lnTo>
                    <a:pt x="66" y="959"/>
                  </a:lnTo>
                  <a:lnTo>
                    <a:pt x="68" y="954"/>
                  </a:lnTo>
                  <a:lnTo>
                    <a:pt x="68" y="952"/>
                  </a:lnTo>
                  <a:lnTo>
                    <a:pt x="69" y="948"/>
                  </a:lnTo>
                  <a:lnTo>
                    <a:pt x="70" y="942"/>
                  </a:lnTo>
                  <a:lnTo>
                    <a:pt x="71" y="939"/>
                  </a:lnTo>
                  <a:lnTo>
                    <a:pt x="72" y="935"/>
                  </a:lnTo>
                  <a:lnTo>
                    <a:pt x="73" y="929"/>
                  </a:lnTo>
                  <a:lnTo>
                    <a:pt x="74" y="924"/>
                  </a:lnTo>
                  <a:lnTo>
                    <a:pt x="74" y="921"/>
                  </a:lnTo>
                  <a:lnTo>
                    <a:pt x="76" y="914"/>
                  </a:lnTo>
                  <a:lnTo>
                    <a:pt x="76" y="909"/>
                  </a:lnTo>
                  <a:lnTo>
                    <a:pt x="77" y="905"/>
                  </a:lnTo>
                  <a:lnTo>
                    <a:pt x="78" y="899"/>
                  </a:lnTo>
                  <a:lnTo>
                    <a:pt x="79" y="895"/>
                  </a:lnTo>
                  <a:lnTo>
                    <a:pt x="79" y="892"/>
                  </a:lnTo>
                  <a:lnTo>
                    <a:pt x="81" y="884"/>
                  </a:lnTo>
                  <a:lnTo>
                    <a:pt x="81" y="880"/>
                  </a:lnTo>
                  <a:lnTo>
                    <a:pt x="82" y="877"/>
                  </a:lnTo>
                  <a:lnTo>
                    <a:pt x="83" y="869"/>
                  </a:lnTo>
                  <a:lnTo>
                    <a:pt x="84" y="865"/>
                  </a:lnTo>
                  <a:lnTo>
                    <a:pt x="85" y="861"/>
                  </a:lnTo>
                  <a:lnTo>
                    <a:pt x="86" y="852"/>
                  </a:lnTo>
                  <a:lnTo>
                    <a:pt x="87" y="849"/>
                  </a:lnTo>
                  <a:lnTo>
                    <a:pt x="87" y="844"/>
                  </a:lnTo>
                  <a:lnTo>
                    <a:pt x="89" y="836"/>
                  </a:lnTo>
                  <a:lnTo>
                    <a:pt x="89" y="832"/>
                  </a:lnTo>
                  <a:lnTo>
                    <a:pt x="90" y="829"/>
                  </a:lnTo>
                  <a:lnTo>
                    <a:pt x="91" y="821"/>
                  </a:lnTo>
                  <a:lnTo>
                    <a:pt x="92" y="818"/>
                  </a:lnTo>
                  <a:lnTo>
                    <a:pt x="93" y="813"/>
                  </a:lnTo>
                  <a:lnTo>
                    <a:pt x="94" y="802"/>
                  </a:lnTo>
                  <a:lnTo>
                    <a:pt x="95" y="799"/>
                  </a:lnTo>
                  <a:lnTo>
                    <a:pt x="95" y="796"/>
                  </a:lnTo>
                  <a:lnTo>
                    <a:pt x="97" y="787"/>
                  </a:lnTo>
                  <a:lnTo>
                    <a:pt x="97" y="784"/>
                  </a:lnTo>
                  <a:lnTo>
                    <a:pt x="98" y="779"/>
                  </a:lnTo>
                  <a:lnTo>
                    <a:pt x="99" y="772"/>
                  </a:lnTo>
                  <a:lnTo>
                    <a:pt x="100" y="767"/>
                  </a:lnTo>
                  <a:lnTo>
                    <a:pt x="100" y="762"/>
                  </a:lnTo>
                  <a:lnTo>
                    <a:pt x="102" y="753"/>
                  </a:lnTo>
                  <a:lnTo>
                    <a:pt x="102" y="749"/>
                  </a:lnTo>
                  <a:lnTo>
                    <a:pt x="103" y="746"/>
                  </a:lnTo>
                  <a:lnTo>
                    <a:pt x="104" y="738"/>
                  </a:lnTo>
                  <a:lnTo>
                    <a:pt x="105" y="735"/>
                  </a:lnTo>
                  <a:lnTo>
                    <a:pt x="106" y="732"/>
                  </a:lnTo>
                  <a:lnTo>
                    <a:pt x="107" y="723"/>
                  </a:lnTo>
                  <a:lnTo>
                    <a:pt x="108" y="719"/>
                  </a:lnTo>
                  <a:lnTo>
                    <a:pt x="108" y="715"/>
                  </a:lnTo>
                  <a:lnTo>
                    <a:pt x="110" y="706"/>
                  </a:lnTo>
                  <a:lnTo>
                    <a:pt x="110" y="702"/>
                  </a:lnTo>
                  <a:lnTo>
                    <a:pt x="111" y="699"/>
                  </a:lnTo>
                  <a:lnTo>
                    <a:pt x="112" y="691"/>
                  </a:lnTo>
                  <a:lnTo>
                    <a:pt x="113" y="688"/>
                  </a:lnTo>
                  <a:lnTo>
                    <a:pt x="114" y="686"/>
                  </a:lnTo>
                  <a:lnTo>
                    <a:pt x="115" y="679"/>
                  </a:lnTo>
                  <a:lnTo>
                    <a:pt x="116" y="678"/>
                  </a:lnTo>
                  <a:lnTo>
                    <a:pt x="116" y="675"/>
                  </a:lnTo>
                  <a:lnTo>
                    <a:pt x="118" y="669"/>
                  </a:lnTo>
                  <a:lnTo>
                    <a:pt x="118" y="665"/>
                  </a:lnTo>
                  <a:lnTo>
                    <a:pt x="119" y="660"/>
                  </a:lnTo>
                  <a:lnTo>
                    <a:pt x="120" y="653"/>
                  </a:lnTo>
                  <a:lnTo>
                    <a:pt x="121" y="650"/>
                  </a:lnTo>
                  <a:lnTo>
                    <a:pt x="121" y="646"/>
                  </a:lnTo>
                  <a:lnTo>
                    <a:pt x="123" y="639"/>
                  </a:lnTo>
                  <a:lnTo>
                    <a:pt x="123" y="636"/>
                  </a:lnTo>
                  <a:lnTo>
                    <a:pt x="124" y="633"/>
                  </a:lnTo>
                  <a:lnTo>
                    <a:pt x="125" y="626"/>
                  </a:lnTo>
                  <a:lnTo>
                    <a:pt x="126" y="623"/>
                  </a:lnTo>
                  <a:lnTo>
                    <a:pt x="127" y="620"/>
                  </a:lnTo>
                  <a:lnTo>
                    <a:pt x="128" y="615"/>
                  </a:lnTo>
                  <a:lnTo>
                    <a:pt x="129" y="612"/>
                  </a:lnTo>
                  <a:lnTo>
                    <a:pt x="129" y="609"/>
                  </a:lnTo>
                  <a:lnTo>
                    <a:pt x="131" y="602"/>
                  </a:lnTo>
                  <a:lnTo>
                    <a:pt x="131" y="599"/>
                  </a:lnTo>
                  <a:lnTo>
                    <a:pt x="132" y="598"/>
                  </a:lnTo>
                  <a:lnTo>
                    <a:pt x="133" y="592"/>
                  </a:lnTo>
                  <a:lnTo>
                    <a:pt x="134" y="589"/>
                  </a:lnTo>
                  <a:lnTo>
                    <a:pt x="135" y="586"/>
                  </a:lnTo>
                  <a:lnTo>
                    <a:pt x="136" y="581"/>
                  </a:lnTo>
                  <a:lnTo>
                    <a:pt x="137" y="577"/>
                  </a:lnTo>
                  <a:lnTo>
                    <a:pt x="137" y="574"/>
                  </a:lnTo>
                  <a:lnTo>
                    <a:pt x="139" y="570"/>
                  </a:lnTo>
                  <a:lnTo>
                    <a:pt x="139" y="567"/>
                  </a:lnTo>
                  <a:lnTo>
                    <a:pt x="140" y="564"/>
                  </a:lnTo>
                  <a:lnTo>
                    <a:pt x="141" y="560"/>
                  </a:lnTo>
                  <a:lnTo>
                    <a:pt x="142" y="557"/>
                  </a:lnTo>
                  <a:lnTo>
                    <a:pt x="142" y="555"/>
                  </a:lnTo>
                  <a:lnTo>
                    <a:pt x="144" y="552"/>
                  </a:lnTo>
                  <a:lnTo>
                    <a:pt x="144" y="549"/>
                  </a:lnTo>
                  <a:lnTo>
                    <a:pt x="145" y="547"/>
                  </a:lnTo>
                  <a:lnTo>
                    <a:pt x="146" y="543"/>
                  </a:lnTo>
                  <a:lnTo>
                    <a:pt x="147" y="540"/>
                  </a:lnTo>
                  <a:lnTo>
                    <a:pt x="148" y="539"/>
                  </a:lnTo>
                  <a:lnTo>
                    <a:pt x="149" y="533"/>
                  </a:lnTo>
                  <a:lnTo>
                    <a:pt x="150" y="532"/>
                  </a:lnTo>
                  <a:lnTo>
                    <a:pt x="150" y="530"/>
                  </a:lnTo>
                  <a:lnTo>
                    <a:pt x="152" y="527"/>
                  </a:lnTo>
                  <a:lnTo>
                    <a:pt x="152" y="524"/>
                  </a:lnTo>
                  <a:lnTo>
                    <a:pt x="153" y="522"/>
                  </a:lnTo>
                  <a:lnTo>
                    <a:pt x="154" y="519"/>
                  </a:lnTo>
                  <a:lnTo>
                    <a:pt x="155" y="516"/>
                  </a:lnTo>
                  <a:lnTo>
                    <a:pt x="156" y="512"/>
                  </a:lnTo>
                  <a:lnTo>
                    <a:pt x="157" y="509"/>
                  </a:lnTo>
                  <a:lnTo>
                    <a:pt x="158" y="506"/>
                  </a:lnTo>
                  <a:lnTo>
                    <a:pt x="158" y="505"/>
                  </a:lnTo>
                  <a:lnTo>
                    <a:pt x="160" y="501"/>
                  </a:lnTo>
                  <a:lnTo>
                    <a:pt x="160" y="499"/>
                  </a:lnTo>
                  <a:lnTo>
                    <a:pt x="161" y="497"/>
                  </a:lnTo>
                  <a:lnTo>
                    <a:pt x="162" y="494"/>
                  </a:lnTo>
                  <a:lnTo>
                    <a:pt x="163" y="492"/>
                  </a:lnTo>
                  <a:lnTo>
                    <a:pt x="163" y="489"/>
                  </a:lnTo>
                  <a:lnTo>
                    <a:pt x="165" y="486"/>
                  </a:lnTo>
                  <a:lnTo>
                    <a:pt x="165" y="485"/>
                  </a:lnTo>
                  <a:lnTo>
                    <a:pt x="166" y="483"/>
                  </a:lnTo>
                  <a:lnTo>
                    <a:pt x="167" y="479"/>
                  </a:lnTo>
                  <a:lnTo>
                    <a:pt x="168" y="477"/>
                  </a:lnTo>
                  <a:lnTo>
                    <a:pt x="169" y="474"/>
                  </a:lnTo>
                  <a:lnTo>
                    <a:pt x="170" y="470"/>
                  </a:lnTo>
                  <a:lnTo>
                    <a:pt x="171" y="468"/>
                  </a:lnTo>
                  <a:lnTo>
                    <a:pt x="173" y="462"/>
                  </a:lnTo>
                  <a:lnTo>
                    <a:pt x="174" y="460"/>
                  </a:lnTo>
                  <a:lnTo>
                    <a:pt x="175" y="457"/>
                  </a:lnTo>
                  <a:lnTo>
                    <a:pt x="176" y="456"/>
                  </a:lnTo>
                  <a:lnTo>
                    <a:pt x="177" y="454"/>
                  </a:lnTo>
                  <a:lnTo>
                    <a:pt x="178" y="452"/>
                  </a:lnTo>
                  <a:lnTo>
                    <a:pt x="179" y="449"/>
                  </a:lnTo>
                  <a:lnTo>
                    <a:pt x="179" y="448"/>
                  </a:lnTo>
                  <a:lnTo>
                    <a:pt x="181" y="445"/>
                  </a:lnTo>
                  <a:lnTo>
                    <a:pt x="181" y="443"/>
                  </a:lnTo>
                  <a:lnTo>
                    <a:pt x="182" y="442"/>
                  </a:lnTo>
                  <a:lnTo>
                    <a:pt x="183" y="439"/>
                  </a:lnTo>
                  <a:lnTo>
                    <a:pt x="184" y="437"/>
                  </a:lnTo>
                  <a:lnTo>
                    <a:pt x="184" y="436"/>
                  </a:lnTo>
                  <a:lnTo>
                    <a:pt x="186" y="433"/>
                  </a:lnTo>
                  <a:lnTo>
                    <a:pt x="186" y="431"/>
                  </a:lnTo>
                  <a:lnTo>
                    <a:pt x="187" y="429"/>
                  </a:lnTo>
                  <a:lnTo>
                    <a:pt x="188" y="426"/>
                  </a:lnTo>
                  <a:lnTo>
                    <a:pt x="189" y="424"/>
                  </a:lnTo>
                  <a:lnTo>
                    <a:pt x="190" y="422"/>
                  </a:lnTo>
                  <a:lnTo>
                    <a:pt x="191" y="419"/>
                  </a:lnTo>
                  <a:lnTo>
                    <a:pt x="192" y="417"/>
                  </a:lnTo>
                  <a:lnTo>
                    <a:pt x="192" y="416"/>
                  </a:lnTo>
                  <a:lnTo>
                    <a:pt x="194" y="413"/>
                  </a:lnTo>
                  <a:lnTo>
                    <a:pt x="194" y="412"/>
                  </a:lnTo>
                  <a:lnTo>
                    <a:pt x="195" y="409"/>
                  </a:lnTo>
                  <a:lnTo>
                    <a:pt x="196" y="407"/>
                  </a:lnTo>
                  <a:lnTo>
                    <a:pt x="197" y="405"/>
                  </a:lnTo>
                  <a:lnTo>
                    <a:pt x="198" y="405"/>
                  </a:lnTo>
                  <a:lnTo>
                    <a:pt x="199" y="403"/>
                  </a:lnTo>
                  <a:lnTo>
                    <a:pt x="200" y="400"/>
                  </a:lnTo>
                  <a:lnTo>
                    <a:pt x="200" y="399"/>
                  </a:lnTo>
                  <a:lnTo>
                    <a:pt x="202" y="396"/>
                  </a:lnTo>
                  <a:lnTo>
                    <a:pt x="202" y="394"/>
                  </a:lnTo>
                  <a:lnTo>
                    <a:pt x="203" y="393"/>
                  </a:lnTo>
                  <a:lnTo>
                    <a:pt x="204" y="390"/>
                  </a:lnTo>
                  <a:lnTo>
                    <a:pt x="205" y="388"/>
                  </a:lnTo>
                  <a:lnTo>
                    <a:pt x="205" y="386"/>
                  </a:lnTo>
                  <a:lnTo>
                    <a:pt x="207" y="383"/>
                  </a:lnTo>
                  <a:lnTo>
                    <a:pt x="208" y="380"/>
                  </a:lnTo>
                  <a:lnTo>
                    <a:pt x="209" y="379"/>
                  </a:lnTo>
                  <a:lnTo>
                    <a:pt x="210" y="376"/>
                  </a:lnTo>
                  <a:lnTo>
                    <a:pt x="211" y="376"/>
                  </a:lnTo>
                  <a:lnTo>
                    <a:pt x="212" y="373"/>
                  </a:lnTo>
                  <a:lnTo>
                    <a:pt x="213" y="373"/>
                  </a:lnTo>
                  <a:lnTo>
                    <a:pt x="213" y="370"/>
                  </a:lnTo>
                  <a:lnTo>
                    <a:pt x="215" y="368"/>
                  </a:lnTo>
                  <a:lnTo>
                    <a:pt x="215" y="367"/>
                  </a:lnTo>
                  <a:lnTo>
                    <a:pt x="216" y="368"/>
                  </a:lnTo>
                  <a:lnTo>
                    <a:pt x="217" y="364"/>
                  </a:lnTo>
                  <a:lnTo>
                    <a:pt x="218" y="362"/>
                  </a:lnTo>
                  <a:lnTo>
                    <a:pt x="219" y="361"/>
                  </a:lnTo>
                  <a:lnTo>
                    <a:pt x="220" y="358"/>
                  </a:lnTo>
                  <a:lnTo>
                    <a:pt x="221" y="356"/>
                  </a:lnTo>
                  <a:lnTo>
                    <a:pt x="223" y="354"/>
                  </a:lnTo>
                  <a:lnTo>
                    <a:pt x="223" y="352"/>
                  </a:lnTo>
                  <a:lnTo>
                    <a:pt x="224" y="352"/>
                  </a:lnTo>
                  <a:lnTo>
                    <a:pt x="225" y="349"/>
                  </a:lnTo>
                  <a:lnTo>
                    <a:pt x="226" y="348"/>
                  </a:lnTo>
                  <a:lnTo>
                    <a:pt x="226" y="346"/>
                  </a:lnTo>
                  <a:lnTo>
                    <a:pt x="228" y="343"/>
                  </a:lnTo>
                  <a:lnTo>
                    <a:pt x="229" y="342"/>
                  </a:lnTo>
                  <a:lnTo>
                    <a:pt x="230" y="339"/>
                  </a:lnTo>
                  <a:lnTo>
                    <a:pt x="231" y="336"/>
                  </a:lnTo>
                  <a:lnTo>
                    <a:pt x="232" y="336"/>
                  </a:lnTo>
                  <a:lnTo>
                    <a:pt x="233" y="333"/>
                  </a:lnTo>
                  <a:lnTo>
                    <a:pt x="234" y="333"/>
                  </a:lnTo>
                  <a:lnTo>
                    <a:pt x="234" y="331"/>
                  </a:lnTo>
                  <a:lnTo>
                    <a:pt x="236" y="330"/>
                  </a:lnTo>
                  <a:lnTo>
                    <a:pt x="236" y="328"/>
                  </a:lnTo>
                  <a:lnTo>
                    <a:pt x="237" y="326"/>
                  </a:lnTo>
                  <a:lnTo>
                    <a:pt x="238" y="324"/>
                  </a:lnTo>
                  <a:lnTo>
                    <a:pt x="239" y="323"/>
                  </a:lnTo>
                  <a:lnTo>
                    <a:pt x="240" y="321"/>
                  </a:lnTo>
                  <a:lnTo>
                    <a:pt x="241" y="319"/>
                  </a:lnTo>
                  <a:lnTo>
                    <a:pt x="242" y="319"/>
                  </a:lnTo>
                  <a:lnTo>
                    <a:pt x="242" y="317"/>
                  </a:lnTo>
                  <a:lnTo>
                    <a:pt x="243" y="316"/>
                  </a:lnTo>
                  <a:lnTo>
                    <a:pt x="244" y="314"/>
                  </a:lnTo>
                  <a:lnTo>
                    <a:pt x="245" y="313"/>
                  </a:lnTo>
                  <a:lnTo>
                    <a:pt x="246" y="311"/>
                  </a:lnTo>
                  <a:lnTo>
                    <a:pt x="247" y="309"/>
                  </a:lnTo>
                  <a:lnTo>
                    <a:pt x="249" y="307"/>
                  </a:lnTo>
                  <a:lnTo>
                    <a:pt x="249" y="306"/>
                  </a:lnTo>
                  <a:lnTo>
                    <a:pt x="250" y="306"/>
                  </a:lnTo>
                  <a:lnTo>
                    <a:pt x="251" y="303"/>
                  </a:lnTo>
                  <a:lnTo>
                    <a:pt x="252" y="303"/>
                  </a:lnTo>
                  <a:lnTo>
                    <a:pt x="253" y="301"/>
                  </a:lnTo>
                  <a:lnTo>
                    <a:pt x="254" y="299"/>
                  </a:lnTo>
                  <a:lnTo>
                    <a:pt x="255" y="298"/>
                  </a:lnTo>
                  <a:lnTo>
                    <a:pt x="255" y="297"/>
                  </a:lnTo>
                  <a:lnTo>
                    <a:pt x="257" y="294"/>
                  </a:lnTo>
                  <a:lnTo>
                    <a:pt x="257" y="293"/>
                  </a:lnTo>
                  <a:lnTo>
                    <a:pt x="258" y="293"/>
                  </a:lnTo>
                  <a:lnTo>
                    <a:pt x="259" y="291"/>
                  </a:lnTo>
                  <a:lnTo>
                    <a:pt x="260" y="289"/>
                  </a:lnTo>
                  <a:lnTo>
                    <a:pt x="261" y="289"/>
                  </a:lnTo>
                  <a:lnTo>
                    <a:pt x="262" y="287"/>
                  </a:lnTo>
                  <a:lnTo>
                    <a:pt x="263" y="286"/>
                  </a:lnTo>
                  <a:lnTo>
                    <a:pt x="265" y="283"/>
                  </a:lnTo>
                  <a:lnTo>
                    <a:pt x="265" y="281"/>
                  </a:lnTo>
                  <a:lnTo>
                    <a:pt x="266" y="280"/>
                  </a:lnTo>
                  <a:lnTo>
                    <a:pt x="267" y="279"/>
                  </a:lnTo>
                  <a:lnTo>
                    <a:pt x="268" y="277"/>
                  </a:lnTo>
                  <a:lnTo>
                    <a:pt x="270" y="275"/>
                  </a:lnTo>
                  <a:lnTo>
                    <a:pt x="270" y="273"/>
                  </a:lnTo>
                  <a:lnTo>
                    <a:pt x="271" y="273"/>
                  </a:lnTo>
                  <a:lnTo>
                    <a:pt x="272" y="272"/>
                  </a:lnTo>
                  <a:lnTo>
                    <a:pt x="273" y="270"/>
                  </a:lnTo>
                  <a:lnTo>
                    <a:pt x="274" y="269"/>
                  </a:lnTo>
                  <a:lnTo>
                    <a:pt x="275" y="268"/>
                  </a:lnTo>
                  <a:lnTo>
                    <a:pt x="276" y="266"/>
                  </a:lnTo>
                  <a:lnTo>
                    <a:pt x="276" y="265"/>
                  </a:lnTo>
                  <a:lnTo>
                    <a:pt x="278" y="264"/>
                  </a:lnTo>
                  <a:lnTo>
                    <a:pt x="278" y="263"/>
                  </a:lnTo>
                  <a:lnTo>
                    <a:pt x="279" y="261"/>
                  </a:lnTo>
                  <a:lnTo>
                    <a:pt x="281" y="259"/>
                  </a:lnTo>
                  <a:lnTo>
                    <a:pt x="282" y="258"/>
                  </a:lnTo>
                  <a:lnTo>
                    <a:pt x="282" y="257"/>
                  </a:lnTo>
                  <a:lnTo>
                    <a:pt x="284" y="256"/>
                  </a:lnTo>
                  <a:lnTo>
                    <a:pt x="284" y="255"/>
                  </a:lnTo>
                  <a:lnTo>
                    <a:pt x="285" y="253"/>
                  </a:lnTo>
                  <a:lnTo>
                    <a:pt x="286" y="252"/>
                  </a:lnTo>
                  <a:lnTo>
                    <a:pt x="287" y="252"/>
                  </a:lnTo>
                  <a:lnTo>
                    <a:pt x="288" y="249"/>
                  </a:lnTo>
                  <a:lnTo>
                    <a:pt x="289" y="248"/>
                  </a:lnTo>
                  <a:lnTo>
                    <a:pt x="291" y="246"/>
                  </a:lnTo>
                  <a:lnTo>
                    <a:pt x="291" y="245"/>
                  </a:lnTo>
                  <a:lnTo>
                    <a:pt x="292" y="245"/>
                  </a:lnTo>
                  <a:lnTo>
                    <a:pt x="293" y="242"/>
                  </a:lnTo>
                  <a:lnTo>
                    <a:pt x="294" y="241"/>
                  </a:lnTo>
                  <a:lnTo>
                    <a:pt x="295" y="241"/>
                  </a:lnTo>
                  <a:lnTo>
                    <a:pt x="296" y="239"/>
                  </a:lnTo>
                  <a:lnTo>
                    <a:pt x="297" y="237"/>
                  </a:lnTo>
                  <a:lnTo>
                    <a:pt x="297" y="236"/>
                  </a:lnTo>
                  <a:lnTo>
                    <a:pt x="299" y="234"/>
                  </a:lnTo>
                  <a:lnTo>
                    <a:pt x="299" y="233"/>
                  </a:lnTo>
                  <a:lnTo>
                    <a:pt x="300" y="233"/>
                  </a:lnTo>
                  <a:lnTo>
                    <a:pt x="301" y="231"/>
                  </a:lnTo>
                  <a:lnTo>
                    <a:pt x="302" y="231"/>
                  </a:lnTo>
                  <a:lnTo>
                    <a:pt x="303" y="230"/>
                  </a:lnTo>
                  <a:lnTo>
                    <a:pt x="304" y="227"/>
                  </a:lnTo>
                  <a:lnTo>
                    <a:pt x="305" y="226"/>
                  </a:lnTo>
                  <a:lnTo>
                    <a:pt x="306" y="225"/>
                  </a:lnTo>
                  <a:lnTo>
                    <a:pt x="307" y="224"/>
                  </a:lnTo>
                  <a:lnTo>
                    <a:pt x="308" y="223"/>
                  </a:lnTo>
                  <a:lnTo>
                    <a:pt x="309" y="221"/>
                  </a:lnTo>
                  <a:lnTo>
                    <a:pt x="310" y="221"/>
                  </a:lnTo>
                  <a:lnTo>
                    <a:pt x="310" y="220"/>
                  </a:lnTo>
                  <a:lnTo>
                    <a:pt x="311" y="219"/>
                  </a:lnTo>
                  <a:lnTo>
                    <a:pt x="312" y="219"/>
                  </a:lnTo>
                  <a:lnTo>
                    <a:pt x="313" y="218"/>
                  </a:lnTo>
                  <a:lnTo>
                    <a:pt x="314" y="216"/>
                  </a:lnTo>
                  <a:lnTo>
                    <a:pt x="315" y="216"/>
                  </a:lnTo>
                  <a:lnTo>
                    <a:pt x="316" y="214"/>
                  </a:lnTo>
                  <a:lnTo>
                    <a:pt x="317" y="213"/>
                  </a:lnTo>
                  <a:lnTo>
                    <a:pt x="318" y="211"/>
                  </a:lnTo>
                  <a:lnTo>
                    <a:pt x="318" y="210"/>
                  </a:lnTo>
                  <a:lnTo>
                    <a:pt x="319" y="209"/>
                  </a:lnTo>
                  <a:lnTo>
                    <a:pt x="320" y="209"/>
                  </a:lnTo>
                  <a:lnTo>
                    <a:pt x="321" y="208"/>
                  </a:lnTo>
                  <a:lnTo>
                    <a:pt x="322" y="206"/>
                  </a:lnTo>
                  <a:lnTo>
                    <a:pt x="323" y="206"/>
                  </a:lnTo>
                  <a:lnTo>
                    <a:pt x="324" y="206"/>
                  </a:lnTo>
                  <a:lnTo>
                    <a:pt x="325" y="203"/>
                  </a:lnTo>
                  <a:lnTo>
                    <a:pt x="326" y="202"/>
                  </a:lnTo>
                  <a:lnTo>
                    <a:pt x="328" y="200"/>
                  </a:lnTo>
                  <a:lnTo>
                    <a:pt x="329" y="199"/>
                  </a:lnTo>
                  <a:lnTo>
                    <a:pt x="330" y="197"/>
                  </a:lnTo>
                  <a:lnTo>
                    <a:pt x="331" y="197"/>
                  </a:lnTo>
                  <a:lnTo>
                    <a:pt x="333" y="194"/>
                  </a:lnTo>
                  <a:lnTo>
                    <a:pt x="333" y="193"/>
                  </a:lnTo>
                  <a:lnTo>
                    <a:pt x="334" y="193"/>
                  </a:lnTo>
                  <a:lnTo>
                    <a:pt x="335" y="191"/>
                  </a:lnTo>
                  <a:lnTo>
                    <a:pt x="336" y="190"/>
                  </a:lnTo>
                  <a:lnTo>
                    <a:pt x="337" y="189"/>
                  </a:lnTo>
                  <a:lnTo>
                    <a:pt x="339" y="187"/>
                  </a:lnTo>
                  <a:lnTo>
                    <a:pt x="340" y="186"/>
                  </a:lnTo>
                  <a:lnTo>
                    <a:pt x="341" y="186"/>
                  </a:lnTo>
                  <a:lnTo>
                    <a:pt x="342" y="185"/>
                  </a:lnTo>
                  <a:lnTo>
                    <a:pt x="343" y="184"/>
                  </a:lnTo>
                  <a:lnTo>
                    <a:pt x="344" y="182"/>
                  </a:lnTo>
                  <a:lnTo>
                    <a:pt x="345" y="181"/>
                  </a:lnTo>
                  <a:lnTo>
                    <a:pt x="345" y="180"/>
                  </a:lnTo>
                  <a:lnTo>
                    <a:pt x="347" y="180"/>
                  </a:lnTo>
                  <a:lnTo>
                    <a:pt x="347" y="179"/>
                  </a:lnTo>
                  <a:lnTo>
                    <a:pt x="349" y="177"/>
                  </a:lnTo>
                  <a:lnTo>
                    <a:pt x="350" y="176"/>
                  </a:lnTo>
                  <a:lnTo>
                    <a:pt x="352" y="176"/>
                  </a:lnTo>
                  <a:lnTo>
                    <a:pt x="352" y="175"/>
                  </a:lnTo>
                  <a:lnTo>
                    <a:pt x="354" y="173"/>
                  </a:lnTo>
                  <a:lnTo>
                    <a:pt x="355" y="173"/>
                  </a:lnTo>
                  <a:lnTo>
                    <a:pt x="356" y="170"/>
                  </a:lnTo>
                  <a:lnTo>
                    <a:pt x="357" y="169"/>
                  </a:lnTo>
                  <a:lnTo>
                    <a:pt x="358" y="169"/>
                  </a:lnTo>
                  <a:lnTo>
                    <a:pt x="358" y="168"/>
                  </a:lnTo>
                  <a:lnTo>
                    <a:pt x="360" y="168"/>
                  </a:lnTo>
                  <a:lnTo>
                    <a:pt x="360" y="166"/>
                  </a:lnTo>
                  <a:lnTo>
                    <a:pt x="362" y="165"/>
                  </a:lnTo>
                  <a:lnTo>
                    <a:pt x="362" y="166"/>
                  </a:lnTo>
                  <a:lnTo>
                    <a:pt x="363" y="165"/>
                  </a:lnTo>
                  <a:lnTo>
                    <a:pt x="364" y="163"/>
                  </a:lnTo>
                  <a:lnTo>
                    <a:pt x="365" y="163"/>
                  </a:lnTo>
                  <a:lnTo>
                    <a:pt x="366" y="163"/>
                  </a:lnTo>
                  <a:lnTo>
                    <a:pt x="367" y="162"/>
                  </a:lnTo>
                  <a:lnTo>
                    <a:pt x="368" y="160"/>
                  </a:lnTo>
                  <a:lnTo>
                    <a:pt x="368" y="159"/>
                  </a:lnTo>
                  <a:lnTo>
                    <a:pt x="370" y="158"/>
                  </a:lnTo>
                  <a:lnTo>
                    <a:pt x="370" y="157"/>
                  </a:lnTo>
                  <a:lnTo>
                    <a:pt x="371" y="157"/>
                  </a:lnTo>
                  <a:lnTo>
                    <a:pt x="372" y="156"/>
                  </a:lnTo>
                  <a:lnTo>
                    <a:pt x="373" y="156"/>
                  </a:lnTo>
                  <a:lnTo>
                    <a:pt x="375" y="154"/>
                  </a:lnTo>
                  <a:lnTo>
                    <a:pt x="376" y="153"/>
                  </a:lnTo>
                  <a:lnTo>
                    <a:pt x="377" y="153"/>
                  </a:lnTo>
                  <a:lnTo>
                    <a:pt x="378" y="153"/>
                  </a:lnTo>
                  <a:lnTo>
                    <a:pt x="379" y="152"/>
                  </a:lnTo>
                  <a:lnTo>
                    <a:pt x="379" y="151"/>
                  </a:lnTo>
                  <a:lnTo>
                    <a:pt x="381" y="151"/>
                  </a:lnTo>
                  <a:lnTo>
                    <a:pt x="381" y="150"/>
                  </a:lnTo>
                  <a:lnTo>
                    <a:pt x="383" y="149"/>
                  </a:lnTo>
                  <a:lnTo>
                    <a:pt x="383" y="148"/>
                  </a:lnTo>
                  <a:lnTo>
                    <a:pt x="384" y="148"/>
                  </a:lnTo>
                  <a:lnTo>
                    <a:pt x="385" y="147"/>
                  </a:lnTo>
                  <a:lnTo>
                    <a:pt x="386" y="147"/>
                  </a:lnTo>
                  <a:lnTo>
                    <a:pt x="387" y="146"/>
                  </a:lnTo>
                  <a:lnTo>
                    <a:pt x="388" y="144"/>
                  </a:lnTo>
                  <a:lnTo>
                    <a:pt x="389" y="144"/>
                  </a:lnTo>
                  <a:lnTo>
                    <a:pt x="390" y="143"/>
                  </a:lnTo>
                  <a:lnTo>
                    <a:pt x="391" y="143"/>
                  </a:lnTo>
                  <a:lnTo>
                    <a:pt x="392" y="142"/>
                  </a:lnTo>
                  <a:lnTo>
                    <a:pt x="392" y="141"/>
                  </a:lnTo>
                  <a:lnTo>
                    <a:pt x="394" y="141"/>
                  </a:lnTo>
                  <a:lnTo>
                    <a:pt x="394" y="140"/>
                  </a:lnTo>
                  <a:lnTo>
                    <a:pt x="396" y="140"/>
                  </a:lnTo>
                  <a:lnTo>
                    <a:pt x="397" y="140"/>
                  </a:lnTo>
                  <a:lnTo>
                    <a:pt x="398" y="137"/>
                  </a:lnTo>
                  <a:lnTo>
                    <a:pt x="399" y="136"/>
                  </a:lnTo>
                  <a:lnTo>
                    <a:pt x="400" y="136"/>
                  </a:lnTo>
                  <a:lnTo>
                    <a:pt x="401" y="135"/>
                  </a:lnTo>
                  <a:lnTo>
                    <a:pt x="402" y="135"/>
                  </a:lnTo>
                  <a:lnTo>
                    <a:pt x="403" y="133"/>
                  </a:lnTo>
                  <a:lnTo>
                    <a:pt x="404" y="133"/>
                  </a:lnTo>
                  <a:lnTo>
                    <a:pt x="405" y="133"/>
                  </a:lnTo>
                  <a:lnTo>
                    <a:pt x="406" y="132"/>
                  </a:lnTo>
                  <a:lnTo>
                    <a:pt x="407" y="132"/>
                  </a:lnTo>
                  <a:lnTo>
                    <a:pt x="408" y="132"/>
                  </a:lnTo>
                  <a:lnTo>
                    <a:pt x="409" y="130"/>
                  </a:lnTo>
                  <a:lnTo>
                    <a:pt x="410" y="130"/>
                  </a:lnTo>
                  <a:lnTo>
                    <a:pt x="411" y="129"/>
                  </a:lnTo>
                  <a:lnTo>
                    <a:pt x="412" y="129"/>
                  </a:lnTo>
                  <a:lnTo>
                    <a:pt x="413" y="129"/>
                  </a:lnTo>
                  <a:lnTo>
                    <a:pt x="414" y="127"/>
                  </a:lnTo>
                  <a:lnTo>
                    <a:pt x="415" y="127"/>
                  </a:lnTo>
                  <a:lnTo>
                    <a:pt x="415" y="126"/>
                  </a:lnTo>
                  <a:lnTo>
                    <a:pt x="417" y="126"/>
                  </a:lnTo>
                  <a:lnTo>
                    <a:pt x="418" y="126"/>
                  </a:lnTo>
                  <a:lnTo>
                    <a:pt x="419" y="124"/>
                  </a:lnTo>
                  <a:lnTo>
                    <a:pt x="420" y="125"/>
                  </a:lnTo>
                  <a:lnTo>
                    <a:pt x="421" y="123"/>
                  </a:lnTo>
                  <a:lnTo>
                    <a:pt x="423" y="123"/>
                  </a:lnTo>
                  <a:lnTo>
                    <a:pt x="425" y="121"/>
                  </a:lnTo>
                  <a:lnTo>
                    <a:pt x="426" y="120"/>
                  </a:lnTo>
                  <a:lnTo>
                    <a:pt x="428" y="119"/>
                  </a:lnTo>
                  <a:lnTo>
                    <a:pt x="429" y="119"/>
                  </a:lnTo>
                  <a:lnTo>
                    <a:pt x="431" y="118"/>
                  </a:lnTo>
                  <a:lnTo>
                    <a:pt x="433" y="117"/>
                  </a:lnTo>
                  <a:lnTo>
                    <a:pt x="434" y="117"/>
                  </a:lnTo>
                  <a:lnTo>
                    <a:pt x="435" y="116"/>
                  </a:lnTo>
                  <a:lnTo>
                    <a:pt x="436" y="116"/>
                  </a:lnTo>
                  <a:lnTo>
                    <a:pt x="438" y="115"/>
                  </a:lnTo>
                  <a:lnTo>
                    <a:pt x="438" y="114"/>
                  </a:lnTo>
                  <a:lnTo>
                    <a:pt x="439" y="114"/>
                  </a:lnTo>
                  <a:lnTo>
                    <a:pt x="441" y="113"/>
                  </a:lnTo>
                  <a:lnTo>
                    <a:pt x="442" y="113"/>
                  </a:lnTo>
                  <a:lnTo>
                    <a:pt x="444" y="113"/>
                  </a:lnTo>
                  <a:lnTo>
                    <a:pt x="444" y="112"/>
                  </a:lnTo>
                  <a:lnTo>
                    <a:pt x="445" y="111"/>
                  </a:lnTo>
                  <a:lnTo>
                    <a:pt x="446" y="111"/>
                  </a:lnTo>
                  <a:lnTo>
                    <a:pt x="447" y="111"/>
                  </a:lnTo>
                  <a:lnTo>
                    <a:pt x="448" y="110"/>
                  </a:lnTo>
                  <a:lnTo>
                    <a:pt x="449" y="110"/>
                  </a:lnTo>
                  <a:lnTo>
                    <a:pt x="450" y="110"/>
                  </a:lnTo>
                  <a:lnTo>
                    <a:pt x="450" y="109"/>
                  </a:lnTo>
                  <a:lnTo>
                    <a:pt x="452" y="109"/>
                  </a:lnTo>
                  <a:lnTo>
                    <a:pt x="453" y="107"/>
                  </a:lnTo>
                  <a:lnTo>
                    <a:pt x="454" y="107"/>
                  </a:lnTo>
                  <a:lnTo>
                    <a:pt x="455" y="107"/>
                  </a:lnTo>
                  <a:lnTo>
                    <a:pt x="457" y="107"/>
                  </a:lnTo>
                  <a:lnTo>
                    <a:pt x="457" y="106"/>
                  </a:lnTo>
                  <a:lnTo>
                    <a:pt x="459" y="106"/>
                  </a:lnTo>
                  <a:lnTo>
                    <a:pt x="460" y="106"/>
                  </a:lnTo>
                  <a:lnTo>
                    <a:pt x="462" y="105"/>
                  </a:lnTo>
                  <a:lnTo>
                    <a:pt x="463" y="105"/>
                  </a:lnTo>
                  <a:lnTo>
                    <a:pt x="464" y="103"/>
                  </a:lnTo>
                  <a:lnTo>
                    <a:pt x="465" y="103"/>
                  </a:lnTo>
                  <a:lnTo>
                    <a:pt x="465" y="104"/>
                  </a:lnTo>
                  <a:lnTo>
                    <a:pt x="467" y="103"/>
                  </a:lnTo>
                  <a:lnTo>
                    <a:pt x="468" y="102"/>
                  </a:lnTo>
                  <a:lnTo>
                    <a:pt x="470" y="101"/>
                  </a:lnTo>
                  <a:lnTo>
                    <a:pt x="471" y="100"/>
                  </a:lnTo>
                  <a:lnTo>
                    <a:pt x="473" y="100"/>
                  </a:lnTo>
                  <a:lnTo>
                    <a:pt x="475" y="99"/>
                  </a:lnTo>
                  <a:lnTo>
                    <a:pt x="476" y="99"/>
                  </a:lnTo>
                  <a:lnTo>
                    <a:pt x="477" y="98"/>
                  </a:lnTo>
                  <a:lnTo>
                    <a:pt x="478" y="98"/>
                  </a:lnTo>
                  <a:lnTo>
                    <a:pt x="479" y="97"/>
                  </a:lnTo>
                  <a:lnTo>
                    <a:pt x="480" y="98"/>
                  </a:lnTo>
                  <a:lnTo>
                    <a:pt x="481" y="98"/>
                  </a:lnTo>
                  <a:lnTo>
                    <a:pt x="482" y="97"/>
                  </a:lnTo>
                  <a:lnTo>
                    <a:pt x="483" y="97"/>
                  </a:lnTo>
                  <a:lnTo>
                    <a:pt x="484" y="96"/>
                  </a:lnTo>
                  <a:lnTo>
                    <a:pt x="486" y="96"/>
                  </a:lnTo>
                  <a:lnTo>
                    <a:pt x="486" y="95"/>
                  </a:lnTo>
                  <a:lnTo>
                    <a:pt x="488" y="96"/>
                  </a:lnTo>
                  <a:lnTo>
                    <a:pt x="488" y="94"/>
                  </a:lnTo>
                  <a:lnTo>
                    <a:pt x="489" y="94"/>
                  </a:lnTo>
                  <a:lnTo>
                    <a:pt x="490" y="95"/>
                  </a:lnTo>
                  <a:lnTo>
                    <a:pt x="491" y="95"/>
                  </a:lnTo>
                  <a:lnTo>
                    <a:pt x="492" y="94"/>
                  </a:lnTo>
                  <a:lnTo>
                    <a:pt x="493" y="93"/>
                  </a:lnTo>
                  <a:lnTo>
                    <a:pt x="494" y="93"/>
                  </a:lnTo>
                  <a:lnTo>
                    <a:pt x="494" y="94"/>
                  </a:lnTo>
                  <a:lnTo>
                    <a:pt x="495" y="93"/>
                  </a:lnTo>
                  <a:lnTo>
                    <a:pt x="496" y="93"/>
                  </a:lnTo>
                  <a:lnTo>
                    <a:pt x="497" y="93"/>
                  </a:lnTo>
                  <a:lnTo>
                    <a:pt x="498" y="91"/>
                  </a:lnTo>
                  <a:lnTo>
                    <a:pt x="499" y="93"/>
                  </a:lnTo>
                  <a:lnTo>
                    <a:pt x="500" y="92"/>
                  </a:lnTo>
                  <a:lnTo>
                    <a:pt x="501" y="91"/>
                  </a:lnTo>
                  <a:lnTo>
                    <a:pt x="502" y="91"/>
                  </a:lnTo>
                  <a:lnTo>
                    <a:pt x="503" y="92"/>
                  </a:lnTo>
                  <a:lnTo>
                    <a:pt x="504" y="92"/>
                  </a:lnTo>
                  <a:lnTo>
                    <a:pt x="505" y="91"/>
                  </a:lnTo>
                  <a:lnTo>
                    <a:pt x="507" y="90"/>
                  </a:lnTo>
                  <a:lnTo>
                    <a:pt x="509" y="91"/>
                  </a:lnTo>
                  <a:lnTo>
                    <a:pt x="509" y="90"/>
                  </a:lnTo>
                  <a:lnTo>
                    <a:pt x="510" y="89"/>
                  </a:lnTo>
                  <a:lnTo>
                    <a:pt x="511" y="90"/>
                  </a:lnTo>
                  <a:lnTo>
                    <a:pt x="512" y="90"/>
                  </a:lnTo>
                  <a:lnTo>
                    <a:pt x="513" y="90"/>
                  </a:lnTo>
                  <a:lnTo>
                    <a:pt x="514" y="88"/>
                  </a:lnTo>
                  <a:lnTo>
                    <a:pt x="515" y="87"/>
                  </a:lnTo>
                  <a:lnTo>
                    <a:pt x="515" y="89"/>
                  </a:lnTo>
                  <a:lnTo>
                    <a:pt x="516" y="90"/>
                  </a:lnTo>
                  <a:lnTo>
                    <a:pt x="517" y="90"/>
                  </a:lnTo>
                  <a:lnTo>
                    <a:pt x="518" y="89"/>
                  </a:lnTo>
                  <a:lnTo>
                    <a:pt x="519" y="88"/>
                  </a:lnTo>
                  <a:lnTo>
                    <a:pt x="520" y="89"/>
                  </a:lnTo>
                  <a:lnTo>
                    <a:pt x="520" y="88"/>
                  </a:lnTo>
                  <a:lnTo>
                    <a:pt x="522" y="89"/>
                  </a:lnTo>
                  <a:lnTo>
                    <a:pt x="522" y="88"/>
                  </a:lnTo>
                  <a:lnTo>
                    <a:pt x="523" y="89"/>
                  </a:lnTo>
                  <a:lnTo>
                    <a:pt x="524" y="87"/>
                  </a:lnTo>
                  <a:lnTo>
                    <a:pt x="525" y="87"/>
                  </a:lnTo>
                  <a:lnTo>
                    <a:pt x="526" y="86"/>
                  </a:lnTo>
                  <a:lnTo>
                    <a:pt x="528" y="86"/>
                  </a:lnTo>
                  <a:lnTo>
                    <a:pt x="528" y="87"/>
                  </a:lnTo>
                  <a:lnTo>
                    <a:pt x="530" y="86"/>
                  </a:lnTo>
                  <a:lnTo>
                    <a:pt x="531" y="86"/>
                  </a:lnTo>
                  <a:lnTo>
                    <a:pt x="532" y="86"/>
                  </a:lnTo>
                  <a:lnTo>
                    <a:pt x="533" y="86"/>
                  </a:lnTo>
                  <a:lnTo>
                    <a:pt x="534" y="86"/>
                  </a:lnTo>
                  <a:lnTo>
                    <a:pt x="536" y="85"/>
                  </a:lnTo>
                  <a:lnTo>
                    <a:pt x="537" y="86"/>
                  </a:lnTo>
                  <a:lnTo>
                    <a:pt x="538" y="84"/>
                  </a:lnTo>
                  <a:lnTo>
                    <a:pt x="539" y="83"/>
                  </a:lnTo>
                  <a:lnTo>
                    <a:pt x="540" y="82"/>
                  </a:lnTo>
                  <a:lnTo>
                    <a:pt x="541" y="81"/>
                  </a:lnTo>
                  <a:lnTo>
                    <a:pt x="541" y="82"/>
                  </a:lnTo>
                  <a:lnTo>
                    <a:pt x="543" y="81"/>
                  </a:lnTo>
                  <a:lnTo>
                    <a:pt x="543" y="82"/>
                  </a:lnTo>
                  <a:lnTo>
                    <a:pt x="544" y="81"/>
                  </a:lnTo>
                  <a:lnTo>
                    <a:pt x="545" y="80"/>
                  </a:lnTo>
                  <a:lnTo>
                    <a:pt x="546" y="81"/>
                  </a:lnTo>
                  <a:lnTo>
                    <a:pt x="547" y="82"/>
                  </a:lnTo>
                  <a:lnTo>
                    <a:pt x="547" y="80"/>
                  </a:lnTo>
                  <a:lnTo>
                    <a:pt x="549" y="79"/>
                  </a:lnTo>
                  <a:lnTo>
                    <a:pt x="551" y="81"/>
                  </a:lnTo>
                  <a:lnTo>
                    <a:pt x="552" y="80"/>
                  </a:lnTo>
                  <a:lnTo>
                    <a:pt x="554" y="80"/>
                  </a:lnTo>
                  <a:lnTo>
                    <a:pt x="555" y="81"/>
                  </a:lnTo>
                  <a:lnTo>
                    <a:pt x="555" y="80"/>
                  </a:lnTo>
                  <a:lnTo>
                    <a:pt x="557" y="82"/>
                  </a:lnTo>
                  <a:lnTo>
                    <a:pt x="559" y="81"/>
                  </a:lnTo>
                  <a:lnTo>
                    <a:pt x="560" y="82"/>
                  </a:lnTo>
                  <a:lnTo>
                    <a:pt x="562" y="82"/>
                  </a:lnTo>
                  <a:lnTo>
                    <a:pt x="562" y="83"/>
                  </a:lnTo>
                  <a:lnTo>
                    <a:pt x="563" y="83"/>
                  </a:lnTo>
                  <a:lnTo>
                    <a:pt x="564" y="85"/>
                  </a:lnTo>
                  <a:lnTo>
                    <a:pt x="565" y="85"/>
                  </a:lnTo>
                  <a:lnTo>
                    <a:pt x="566" y="86"/>
                  </a:lnTo>
                  <a:lnTo>
                    <a:pt x="567" y="86"/>
                  </a:lnTo>
                  <a:lnTo>
                    <a:pt x="568" y="88"/>
                  </a:lnTo>
                  <a:lnTo>
                    <a:pt x="569" y="89"/>
                  </a:lnTo>
                  <a:lnTo>
                    <a:pt x="570" y="90"/>
                  </a:lnTo>
                  <a:lnTo>
                    <a:pt x="571" y="91"/>
                  </a:lnTo>
                  <a:lnTo>
                    <a:pt x="572" y="92"/>
                  </a:lnTo>
                  <a:lnTo>
                    <a:pt x="573" y="93"/>
                  </a:lnTo>
                  <a:lnTo>
                    <a:pt x="574" y="94"/>
                  </a:lnTo>
                  <a:lnTo>
                    <a:pt x="575" y="94"/>
                  </a:lnTo>
                  <a:lnTo>
                    <a:pt x="576" y="95"/>
                  </a:lnTo>
                  <a:lnTo>
                    <a:pt x="577" y="97"/>
                  </a:lnTo>
                  <a:lnTo>
                    <a:pt x="578" y="97"/>
                  </a:lnTo>
                  <a:lnTo>
                    <a:pt x="578" y="98"/>
                  </a:lnTo>
                  <a:lnTo>
                    <a:pt x="579" y="100"/>
                  </a:lnTo>
                  <a:lnTo>
                    <a:pt x="580" y="100"/>
                  </a:lnTo>
                  <a:lnTo>
                    <a:pt x="581" y="100"/>
                  </a:lnTo>
                  <a:lnTo>
                    <a:pt x="581" y="101"/>
                  </a:lnTo>
                  <a:lnTo>
                    <a:pt x="583" y="101"/>
                  </a:lnTo>
                  <a:lnTo>
                    <a:pt x="585" y="101"/>
                  </a:lnTo>
                  <a:lnTo>
                    <a:pt x="586" y="101"/>
                  </a:lnTo>
                  <a:lnTo>
                    <a:pt x="588" y="101"/>
                  </a:lnTo>
                  <a:lnTo>
                    <a:pt x="589" y="101"/>
                  </a:lnTo>
                  <a:lnTo>
                    <a:pt x="591" y="100"/>
                  </a:lnTo>
                  <a:lnTo>
                    <a:pt x="593" y="100"/>
                  </a:lnTo>
                  <a:lnTo>
                    <a:pt x="594" y="99"/>
                  </a:lnTo>
                  <a:lnTo>
                    <a:pt x="595" y="96"/>
                  </a:lnTo>
                  <a:lnTo>
                    <a:pt x="596" y="96"/>
                  </a:lnTo>
                  <a:lnTo>
                    <a:pt x="597" y="96"/>
                  </a:lnTo>
                  <a:lnTo>
                    <a:pt x="597" y="95"/>
                  </a:lnTo>
                  <a:lnTo>
                    <a:pt x="599" y="93"/>
                  </a:lnTo>
                  <a:lnTo>
                    <a:pt x="601" y="90"/>
                  </a:lnTo>
                  <a:lnTo>
                    <a:pt x="601" y="89"/>
                  </a:lnTo>
                  <a:lnTo>
                    <a:pt x="602" y="87"/>
                  </a:lnTo>
                  <a:lnTo>
                    <a:pt x="603" y="83"/>
                  </a:lnTo>
                  <a:lnTo>
                    <a:pt x="604" y="82"/>
                  </a:lnTo>
                  <a:lnTo>
                    <a:pt x="604" y="80"/>
                  </a:lnTo>
                  <a:lnTo>
                    <a:pt x="606" y="79"/>
                  </a:lnTo>
                  <a:lnTo>
                    <a:pt x="606" y="77"/>
                  </a:lnTo>
                  <a:lnTo>
                    <a:pt x="607" y="76"/>
                  </a:lnTo>
                  <a:lnTo>
                    <a:pt x="608" y="73"/>
                  </a:lnTo>
                  <a:lnTo>
                    <a:pt x="609" y="71"/>
                  </a:lnTo>
                  <a:lnTo>
                    <a:pt x="610" y="70"/>
                  </a:lnTo>
                  <a:lnTo>
                    <a:pt x="610" y="68"/>
                  </a:lnTo>
                  <a:lnTo>
                    <a:pt x="612" y="67"/>
                  </a:lnTo>
                  <a:lnTo>
                    <a:pt x="612" y="66"/>
                  </a:lnTo>
                  <a:lnTo>
                    <a:pt x="614" y="64"/>
                  </a:lnTo>
                  <a:lnTo>
                    <a:pt x="614" y="63"/>
                  </a:lnTo>
                  <a:lnTo>
                    <a:pt x="615" y="60"/>
                  </a:lnTo>
                  <a:lnTo>
                    <a:pt x="616" y="59"/>
                  </a:lnTo>
                  <a:lnTo>
                    <a:pt x="617" y="57"/>
                  </a:lnTo>
                  <a:lnTo>
                    <a:pt x="618" y="56"/>
                  </a:lnTo>
                  <a:lnTo>
                    <a:pt x="619" y="54"/>
                  </a:lnTo>
                  <a:lnTo>
                    <a:pt x="620" y="54"/>
                  </a:lnTo>
                  <a:lnTo>
                    <a:pt x="620" y="53"/>
                  </a:lnTo>
                  <a:lnTo>
                    <a:pt x="622" y="51"/>
                  </a:lnTo>
                  <a:lnTo>
                    <a:pt x="622" y="50"/>
                  </a:lnTo>
                  <a:lnTo>
                    <a:pt x="623" y="50"/>
                  </a:lnTo>
                  <a:lnTo>
                    <a:pt x="624" y="49"/>
                  </a:lnTo>
                  <a:lnTo>
                    <a:pt x="625" y="48"/>
                  </a:lnTo>
                  <a:lnTo>
                    <a:pt x="625" y="46"/>
                  </a:lnTo>
                  <a:lnTo>
                    <a:pt x="627" y="45"/>
                  </a:lnTo>
                  <a:lnTo>
                    <a:pt x="628" y="44"/>
                  </a:lnTo>
                  <a:lnTo>
                    <a:pt x="629" y="43"/>
                  </a:lnTo>
                  <a:lnTo>
                    <a:pt x="630" y="43"/>
                  </a:lnTo>
                  <a:lnTo>
                    <a:pt x="631" y="43"/>
                  </a:lnTo>
                  <a:lnTo>
                    <a:pt x="632" y="40"/>
                  </a:lnTo>
                  <a:lnTo>
                    <a:pt x="633" y="41"/>
                  </a:lnTo>
                  <a:lnTo>
                    <a:pt x="633" y="42"/>
                  </a:lnTo>
                  <a:lnTo>
                    <a:pt x="635" y="41"/>
                  </a:lnTo>
                  <a:lnTo>
                    <a:pt x="635" y="40"/>
                  </a:lnTo>
                  <a:lnTo>
                    <a:pt x="636" y="40"/>
                  </a:lnTo>
                  <a:lnTo>
                    <a:pt x="638" y="40"/>
                  </a:lnTo>
                  <a:lnTo>
                    <a:pt x="639" y="40"/>
                  </a:lnTo>
                  <a:lnTo>
                    <a:pt x="639" y="41"/>
                  </a:lnTo>
                  <a:lnTo>
                    <a:pt x="641" y="38"/>
                  </a:lnTo>
                  <a:lnTo>
                    <a:pt x="641" y="37"/>
                  </a:lnTo>
                  <a:lnTo>
                    <a:pt x="643" y="39"/>
                  </a:lnTo>
                  <a:lnTo>
                    <a:pt x="644" y="38"/>
                  </a:lnTo>
                  <a:lnTo>
                    <a:pt x="645" y="40"/>
                  </a:lnTo>
                  <a:lnTo>
                    <a:pt x="646" y="41"/>
                  </a:lnTo>
                  <a:lnTo>
                    <a:pt x="646" y="40"/>
                  </a:lnTo>
                  <a:lnTo>
                    <a:pt x="648" y="40"/>
                  </a:lnTo>
                  <a:lnTo>
                    <a:pt x="649" y="40"/>
                  </a:lnTo>
                  <a:lnTo>
                    <a:pt x="650" y="42"/>
                  </a:lnTo>
                  <a:lnTo>
                    <a:pt x="651" y="42"/>
                  </a:lnTo>
                  <a:lnTo>
                    <a:pt x="652" y="42"/>
                  </a:lnTo>
                  <a:lnTo>
                    <a:pt x="652" y="43"/>
                  </a:lnTo>
                  <a:lnTo>
                    <a:pt x="654" y="43"/>
                  </a:lnTo>
                  <a:lnTo>
                    <a:pt x="656" y="45"/>
                  </a:lnTo>
                  <a:lnTo>
                    <a:pt x="657" y="44"/>
                  </a:lnTo>
                  <a:lnTo>
                    <a:pt x="658" y="43"/>
                  </a:lnTo>
                  <a:lnTo>
                    <a:pt x="659" y="43"/>
                  </a:lnTo>
                  <a:lnTo>
                    <a:pt x="660" y="43"/>
                  </a:lnTo>
                  <a:lnTo>
                    <a:pt x="660" y="44"/>
                  </a:lnTo>
                  <a:lnTo>
                    <a:pt x="662" y="43"/>
                  </a:lnTo>
                  <a:lnTo>
                    <a:pt x="664" y="43"/>
                  </a:lnTo>
                  <a:lnTo>
                    <a:pt x="665" y="42"/>
                  </a:lnTo>
                  <a:lnTo>
                    <a:pt x="666" y="40"/>
                  </a:lnTo>
                  <a:lnTo>
                    <a:pt x="667" y="40"/>
                  </a:lnTo>
                  <a:lnTo>
                    <a:pt x="667" y="41"/>
                  </a:lnTo>
                  <a:lnTo>
                    <a:pt x="668" y="42"/>
                  </a:lnTo>
                  <a:lnTo>
                    <a:pt x="669" y="42"/>
                  </a:lnTo>
                  <a:lnTo>
                    <a:pt x="670" y="43"/>
                  </a:lnTo>
                  <a:lnTo>
                    <a:pt x="671" y="42"/>
                  </a:lnTo>
                  <a:lnTo>
                    <a:pt x="672" y="43"/>
                  </a:lnTo>
                  <a:lnTo>
                    <a:pt x="673" y="43"/>
                  </a:lnTo>
                  <a:lnTo>
                    <a:pt x="673" y="44"/>
                  </a:lnTo>
                  <a:lnTo>
                    <a:pt x="675" y="43"/>
                  </a:lnTo>
                  <a:lnTo>
                    <a:pt x="677" y="44"/>
                  </a:lnTo>
                  <a:lnTo>
                    <a:pt x="677" y="43"/>
                  </a:lnTo>
                  <a:lnTo>
                    <a:pt x="678" y="43"/>
                  </a:lnTo>
                  <a:lnTo>
                    <a:pt x="679" y="45"/>
                  </a:lnTo>
                  <a:lnTo>
                    <a:pt x="680" y="46"/>
                  </a:lnTo>
                  <a:lnTo>
                    <a:pt x="681" y="46"/>
                  </a:lnTo>
                  <a:lnTo>
                    <a:pt x="682" y="48"/>
                  </a:lnTo>
                  <a:lnTo>
                    <a:pt x="683" y="48"/>
                  </a:lnTo>
                  <a:lnTo>
                    <a:pt x="683" y="49"/>
                  </a:lnTo>
                  <a:lnTo>
                    <a:pt x="685" y="46"/>
                  </a:lnTo>
                  <a:lnTo>
                    <a:pt x="685" y="48"/>
                  </a:lnTo>
                  <a:lnTo>
                    <a:pt x="686" y="48"/>
                  </a:lnTo>
                  <a:lnTo>
                    <a:pt x="687" y="46"/>
                  </a:lnTo>
                  <a:lnTo>
                    <a:pt x="688" y="46"/>
                  </a:lnTo>
                  <a:lnTo>
                    <a:pt x="688" y="48"/>
                  </a:lnTo>
                  <a:lnTo>
                    <a:pt x="690" y="47"/>
                  </a:lnTo>
                  <a:lnTo>
                    <a:pt x="690" y="46"/>
                  </a:lnTo>
                  <a:lnTo>
                    <a:pt x="691" y="46"/>
                  </a:lnTo>
                  <a:lnTo>
                    <a:pt x="692" y="46"/>
                  </a:lnTo>
                  <a:lnTo>
                    <a:pt x="693" y="46"/>
                  </a:lnTo>
                  <a:lnTo>
                    <a:pt x="694" y="46"/>
                  </a:lnTo>
                  <a:lnTo>
                    <a:pt x="696" y="45"/>
                  </a:lnTo>
                  <a:lnTo>
                    <a:pt x="696" y="46"/>
                  </a:lnTo>
                  <a:lnTo>
                    <a:pt x="698" y="45"/>
                  </a:lnTo>
                  <a:lnTo>
                    <a:pt x="699" y="44"/>
                  </a:lnTo>
                  <a:lnTo>
                    <a:pt x="700" y="43"/>
                  </a:lnTo>
                  <a:lnTo>
                    <a:pt x="701" y="45"/>
                  </a:lnTo>
                  <a:lnTo>
                    <a:pt x="702" y="45"/>
                  </a:lnTo>
                  <a:lnTo>
                    <a:pt x="703" y="46"/>
                  </a:lnTo>
                  <a:lnTo>
                    <a:pt x="704" y="46"/>
                  </a:lnTo>
                  <a:lnTo>
                    <a:pt x="705" y="47"/>
                  </a:lnTo>
                  <a:lnTo>
                    <a:pt x="706" y="47"/>
                  </a:lnTo>
                  <a:lnTo>
                    <a:pt x="707" y="49"/>
                  </a:lnTo>
                  <a:lnTo>
                    <a:pt x="709" y="49"/>
                  </a:lnTo>
                  <a:lnTo>
                    <a:pt x="710" y="48"/>
                  </a:lnTo>
                  <a:lnTo>
                    <a:pt x="711" y="48"/>
                  </a:lnTo>
                  <a:lnTo>
                    <a:pt x="712" y="48"/>
                  </a:lnTo>
                  <a:lnTo>
                    <a:pt x="713" y="49"/>
                  </a:lnTo>
                  <a:lnTo>
                    <a:pt x="714" y="47"/>
                  </a:lnTo>
                  <a:lnTo>
                    <a:pt x="715" y="47"/>
                  </a:lnTo>
                  <a:lnTo>
                    <a:pt x="717" y="47"/>
                  </a:lnTo>
                  <a:lnTo>
                    <a:pt x="719" y="49"/>
                  </a:lnTo>
                  <a:lnTo>
                    <a:pt x="720" y="50"/>
                  </a:lnTo>
                  <a:lnTo>
                    <a:pt x="721" y="52"/>
                  </a:lnTo>
                  <a:lnTo>
                    <a:pt x="722" y="52"/>
                  </a:lnTo>
                  <a:lnTo>
                    <a:pt x="723" y="52"/>
                  </a:lnTo>
                  <a:lnTo>
                    <a:pt x="723" y="50"/>
                  </a:lnTo>
                  <a:lnTo>
                    <a:pt x="725" y="50"/>
                  </a:lnTo>
                  <a:lnTo>
                    <a:pt x="727" y="50"/>
                  </a:lnTo>
                  <a:lnTo>
                    <a:pt x="728" y="50"/>
                  </a:lnTo>
                  <a:lnTo>
                    <a:pt x="729" y="49"/>
                  </a:lnTo>
                  <a:lnTo>
                    <a:pt x="730" y="49"/>
                  </a:lnTo>
                  <a:lnTo>
                    <a:pt x="732" y="49"/>
                  </a:lnTo>
                  <a:lnTo>
                    <a:pt x="733" y="48"/>
                  </a:lnTo>
                  <a:lnTo>
                    <a:pt x="735" y="47"/>
                  </a:lnTo>
                  <a:lnTo>
                    <a:pt x="736" y="47"/>
                  </a:lnTo>
                  <a:lnTo>
                    <a:pt x="737" y="46"/>
                  </a:lnTo>
                  <a:lnTo>
                    <a:pt x="738" y="46"/>
                  </a:lnTo>
                  <a:lnTo>
                    <a:pt x="739" y="46"/>
                  </a:lnTo>
                  <a:lnTo>
                    <a:pt x="740" y="46"/>
                  </a:lnTo>
                  <a:lnTo>
                    <a:pt x="741" y="46"/>
                  </a:lnTo>
                  <a:lnTo>
                    <a:pt x="742" y="46"/>
                  </a:lnTo>
                  <a:lnTo>
                    <a:pt x="743" y="46"/>
                  </a:lnTo>
                  <a:lnTo>
                    <a:pt x="744" y="46"/>
                  </a:lnTo>
                  <a:lnTo>
                    <a:pt x="746" y="46"/>
                  </a:lnTo>
                  <a:lnTo>
                    <a:pt x="748" y="46"/>
                  </a:lnTo>
                  <a:lnTo>
                    <a:pt x="749" y="46"/>
                  </a:lnTo>
                  <a:lnTo>
                    <a:pt x="749" y="45"/>
                  </a:lnTo>
                  <a:lnTo>
                    <a:pt x="751" y="46"/>
                  </a:lnTo>
                  <a:lnTo>
                    <a:pt x="753" y="46"/>
                  </a:lnTo>
                  <a:lnTo>
                    <a:pt x="753" y="48"/>
                  </a:lnTo>
                  <a:lnTo>
                    <a:pt x="754" y="48"/>
                  </a:lnTo>
                  <a:lnTo>
                    <a:pt x="755" y="50"/>
                  </a:lnTo>
                  <a:lnTo>
                    <a:pt x="756" y="50"/>
                  </a:lnTo>
                  <a:lnTo>
                    <a:pt x="757" y="50"/>
                  </a:lnTo>
                  <a:lnTo>
                    <a:pt x="759" y="50"/>
                  </a:lnTo>
                  <a:lnTo>
                    <a:pt x="759" y="52"/>
                  </a:lnTo>
                  <a:lnTo>
                    <a:pt x="761" y="50"/>
                  </a:lnTo>
                  <a:lnTo>
                    <a:pt x="762" y="52"/>
                  </a:lnTo>
                  <a:lnTo>
                    <a:pt x="764" y="53"/>
                  </a:lnTo>
                  <a:lnTo>
                    <a:pt x="765" y="53"/>
                  </a:lnTo>
                  <a:lnTo>
                    <a:pt x="766" y="53"/>
                  </a:lnTo>
                  <a:lnTo>
                    <a:pt x="767" y="53"/>
                  </a:lnTo>
                  <a:lnTo>
                    <a:pt x="769" y="53"/>
                  </a:lnTo>
                  <a:lnTo>
                    <a:pt x="770" y="52"/>
                  </a:lnTo>
                  <a:lnTo>
                    <a:pt x="771" y="51"/>
                  </a:lnTo>
                  <a:lnTo>
                    <a:pt x="772" y="50"/>
                  </a:lnTo>
                  <a:lnTo>
                    <a:pt x="772" y="49"/>
                  </a:lnTo>
                  <a:lnTo>
                    <a:pt x="774" y="49"/>
                  </a:lnTo>
                  <a:lnTo>
                    <a:pt x="775" y="49"/>
                  </a:lnTo>
                  <a:lnTo>
                    <a:pt x="776" y="47"/>
                  </a:lnTo>
                  <a:lnTo>
                    <a:pt x="777" y="47"/>
                  </a:lnTo>
                  <a:lnTo>
                    <a:pt x="778" y="47"/>
                  </a:lnTo>
                  <a:lnTo>
                    <a:pt x="780" y="46"/>
                  </a:lnTo>
                  <a:lnTo>
                    <a:pt x="782" y="43"/>
                  </a:lnTo>
                  <a:lnTo>
                    <a:pt x="782" y="41"/>
                  </a:lnTo>
                  <a:lnTo>
                    <a:pt x="783" y="41"/>
                  </a:lnTo>
                  <a:lnTo>
                    <a:pt x="784" y="40"/>
                  </a:lnTo>
                  <a:lnTo>
                    <a:pt x="785" y="40"/>
                  </a:lnTo>
                  <a:lnTo>
                    <a:pt x="786" y="40"/>
                  </a:lnTo>
                  <a:lnTo>
                    <a:pt x="787" y="37"/>
                  </a:lnTo>
                  <a:lnTo>
                    <a:pt x="788" y="36"/>
                  </a:lnTo>
                  <a:lnTo>
                    <a:pt x="790" y="34"/>
                  </a:lnTo>
                  <a:lnTo>
                    <a:pt x="790" y="33"/>
                  </a:lnTo>
                  <a:lnTo>
                    <a:pt x="791" y="33"/>
                  </a:lnTo>
                  <a:lnTo>
                    <a:pt x="792" y="30"/>
                  </a:lnTo>
                  <a:lnTo>
                    <a:pt x="793" y="29"/>
                  </a:lnTo>
                  <a:lnTo>
                    <a:pt x="795" y="29"/>
                  </a:lnTo>
                  <a:lnTo>
                    <a:pt x="796" y="28"/>
                  </a:lnTo>
                  <a:lnTo>
                    <a:pt x="797" y="26"/>
                  </a:lnTo>
                  <a:lnTo>
                    <a:pt x="798" y="26"/>
                  </a:lnTo>
                  <a:lnTo>
                    <a:pt x="799" y="25"/>
                  </a:lnTo>
                  <a:lnTo>
                    <a:pt x="800" y="22"/>
                  </a:lnTo>
                  <a:lnTo>
                    <a:pt x="801" y="21"/>
                  </a:lnTo>
                  <a:lnTo>
                    <a:pt x="801" y="20"/>
                  </a:lnTo>
                  <a:lnTo>
                    <a:pt x="803" y="16"/>
                  </a:lnTo>
                  <a:lnTo>
                    <a:pt x="804" y="15"/>
                  </a:lnTo>
                  <a:lnTo>
                    <a:pt x="805" y="13"/>
                  </a:lnTo>
                  <a:lnTo>
                    <a:pt x="806" y="12"/>
                  </a:lnTo>
                  <a:lnTo>
                    <a:pt x="807" y="11"/>
                  </a:lnTo>
                  <a:lnTo>
                    <a:pt x="808" y="10"/>
                  </a:lnTo>
                  <a:lnTo>
                    <a:pt x="809" y="10"/>
                  </a:lnTo>
                  <a:lnTo>
                    <a:pt x="811" y="9"/>
                  </a:lnTo>
                  <a:lnTo>
                    <a:pt x="811" y="8"/>
                  </a:lnTo>
                  <a:lnTo>
                    <a:pt x="812" y="6"/>
                  </a:lnTo>
                  <a:lnTo>
                    <a:pt x="812" y="5"/>
                  </a:lnTo>
                  <a:lnTo>
                    <a:pt x="814" y="4"/>
                  </a:lnTo>
                  <a:lnTo>
                    <a:pt x="814" y="3"/>
                  </a:lnTo>
                  <a:lnTo>
                    <a:pt x="816" y="0"/>
                  </a:lnTo>
                  <a:lnTo>
                    <a:pt x="817" y="0"/>
                  </a:lnTo>
                  <a:lnTo>
                    <a:pt x="818" y="1"/>
                  </a:lnTo>
                  <a:lnTo>
                    <a:pt x="819" y="1"/>
                  </a:lnTo>
                  <a:lnTo>
                    <a:pt x="820" y="2"/>
                  </a:lnTo>
                  <a:lnTo>
                    <a:pt x="820" y="1"/>
                  </a:lnTo>
                  <a:lnTo>
                    <a:pt x="822" y="3"/>
                  </a:lnTo>
                  <a:lnTo>
                    <a:pt x="822" y="5"/>
                  </a:lnTo>
                  <a:lnTo>
                    <a:pt x="823" y="6"/>
                  </a:lnTo>
                  <a:lnTo>
                    <a:pt x="824" y="7"/>
                  </a:lnTo>
                  <a:lnTo>
                    <a:pt x="825" y="10"/>
                  </a:lnTo>
                  <a:lnTo>
                    <a:pt x="826" y="13"/>
                  </a:lnTo>
                  <a:lnTo>
                    <a:pt x="827" y="12"/>
                  </a:lnTo>
                  <a:lnTo>
                    <a:pt x="828" y="13"/>
                  </a:lnTo>
                  <a:lnTo>
                    <a:pt x="829" y="16"/>
                  </a:lnTo>
                  <a:lnTo>
                    <a:pt x="830" y="19"/>
                  </a:lnTo>
                  <a:lnTo>
                    <a:pt x="830" y="20"/>
                  </a:lnTo>
                  <a:lnTo>
                    <a:pt x="832" y="23"/>
                  </a:lnTo>
                  <a:lnTo>
                    <a:pt x="832" y="26"/>
                  </a:lnTo>
                  <a:lnTo>
                    <a:pt x="833" y="28"/>
                  </a:lnTo>
                  <a:lnTo>
                    <a:pt x="834" y="29"/>
                  </a:lnTo>
                  <a:lnTo>
                    <a:pt x="835" y="31"/>
                  </a:lnTo>
                  <a:lnTo>
                    <a:pt x="835" y="33"/>
                  </a:lnTo>
                  <a:lnTo>
                    <a:pt x="837" y="36"/>
                  </a:lnTo>
                  <a:lnTo>
                    <a:pt x="837" y="39"/>
                  </a:lnTo>
                  <a:lnTo>
                    <a:pt x="838" y="41"/>
                  </a:lnTo>
                  <a:lnTo>
                    <a:pt x="839" y="46"/>
                  </a:lnTo>
                  <a:lnTo>
                    <a:pt x="840" y="48"/>
                  </a:lnTo>
                  <a:lnTo>
                    <a:pt x="841" y="50"/>
                  </a:lnTo>
                  <a:lnTo>
                    <a:pt x="842" y="53"/>
                  </a:lnTo>
                  <a:lnTo>
                    <a:pt x="843" y="56"/>
                  </a:lnTo>
                  <a:lnTo>
                    <a:pt x="843" y="59"/>
                  </a:lnTo>
                  <a:lnTo>
                    <a:pt x="845" y="63"/>
                  </a:lnTo>
                  <a:lnTo>
                    <a:pt x="845" y="66"/>
                  </a:lnTo>
                  <a:lnTo>
                    <a:pt x="846" y="70"/>
                  </a:lnTo>
                  <a:lnTo>
                    <a:pt x="847" y="74"/>
                  </a:lnTo>
                  <a:lnTo>
                    <a:pt x="848" y="76"/>
                  </a:lnTo>
                  <a:lnTo>
                    <a:pt x="849" y="78"/>
                  </a:lnTo>
                  <a:lnTo>
                    <a:pt x="850" y="82"/>
                  </a:lnTo>
                  <a:lnTo>
                    <a:pt x="851" y="84"/>
                  </a:lnTo>
                  <a:lnTo>
                    <a:pt x="851" y="86"/>
                  </a:lnTo>
                  <a:lnTo>
                    <a:pt x="853" y="90"/>
                  </a:lnTo>
                  <a:lnTo>
                    <a:pt x="853" y="93"/>
                  </a:lnTo>
                  <a:lnTo>
                    <a:pt x="854" y="95"/>
                  </a:lnTo>
                  <a:lnTo>
                    <a:pt x="855" y="101"/>
                  </a:lnTo>
                  <a:lnTo>
                    <a:pt x="856" y="105"/>
                  </a:lnTo>
                  <a:lnTo>
                    <a:pt x="856" y="106"/>
                  </a:lnTo>
                  <a:lnTo>
                    <a:pt x="858" y="111"/>
                  </a:lnTo>
                  <a:lnTo>
                    <a:pt x="858" y="113"/>
                  </a:lnTo>
                  <a:lnTo>
                    <a:pt x="859" y="116"/>
                  </a:lnTo>
                  <a:lnTo>
                    <a:pt x="860" y="119"/>
                  </a:lnTo>
                  <a:lnTo>
                    <a:pt x="861" y="122"/>
                  </a:lnTo>
                  <a:lnTo>
                    <a:pt x="862" y="123"/>
                  </a:lnTo>
                  <a:lnTo>
                    <a:pt x="863" y="126"/>
                  </a:lnTo>
                  <a:lnTo>
                    <a:pt x="864" y="129"/>
                  </a:lnTo>
                  <a:lnTo>
                    <a:pt x="864" y="133"/>
                  </a:lnTo>
                  <a:lnTo>
                    <a:pt x="866" y="136"/>
                  </a:lnTo>
                  <a:lnTo>
                    <a:pt x="866" y="137"/>
                  </a:lnTo>
                  <a:lnTo>
                    <a:pt x="867" y="138"/>
                  </a:lnTo>
                  <a:lnTo>
                    <a:pt x="868" y="142"/>
                  </a:lnTo>
                  <a:lnTo>
                    <a:pt x="869" y="145"/>
                  </a:lnTo>
                  <a:lnTo>
                    <a:pt x="870" y="146"/>
                  </a:lnTo>
                  <a:lnTo>
                    <a:pt x="871" y="148"/>
                  </a:lnTo>
                  <a:lnTo>
                    <a:pt x="872" y="148"/>
                  </a:lnTo>
                  <a:lnTo>
                    <a:pt x="872" y="151"/>
                  </a:lnTo>
                  <a:lnTo>
                    <a:pt x="874" y="153"/>
                  </a:lnTo>
                  <a:lnTo>
                    <a:pt x="874" y="154"/>
                  </a:lnTo>
                  <a:lnTo>
                    <a:pt x="875" y="155"/>
                  </a:lnTo>
                  <a:lnTo>
                    <a:pt x="876" y="157"/>
                  </a:lnTo>
                  <a:lnTo>
                    <a:pt x="877" y="158"/>
                  </a:lnTo>
                  <a:lnTo>
                    <a:pt x="877" y="160"/>
                  </a:lnTo>
                  <a:lnTo>
                    <a:pt x="879" y="163"/>
                  </a:lnTo>
                  <a:lnTo>
                    <a:pt x="879" y="164"/>
                  </a:lnTo>
                  <a:lnTo>
                    <a:pt x="880" y="164"/>
                  </a:lnTo>
                  <a:lnTo>
                    <a:pt x="881" y="166"/>
                  </a:lnTo>
                  <a:lnTo>
                    <a:pt x="882" y="168"/>
                  </a:lnTo>
                  <a:lnTo>
                    <a:pt x="883" y="169"/>
                  </a:lnTo>
                  <a:lnTo>
                    <a:pt x="884" y="172"/>
                  </a:lnTo>
                  <a:lnTo>
                    <a:pt x="885" y="172"/>
                  </a:lnTo>
                  <a:lnTo>
                    <a:pt x="885" y="173"/>
                  </a:lnTo>
                  <a:lnTo>
                    <a:pt x="887" y="174"/>
                  </a:lnTo>
                  <a:lnTo>
                    <a:pt x="888" y="176"/>
                  </a:lnTo>
                  <a:lnTo>
                    <a:pt x="889" y="176"/>
                  </a:lnTo>
                  <a:lnTo>
                    <a:pt x="890" y="177"/>
                  </a:lnTo>
                  <a:lnTo>
                    <a:pt x="891" y="179"/>
                  </a:lnTo>
                  <a:lnTo>
                    <a:pt x="893" y="180"/>
                  </a:lnTo>
                  <a:lnTo>
                    <a:pt x="893" y="181"/>
                  </a:lnTo>
                  <a:lnTo>
                    <a:pt x="894" y="182"/>
                  </a:lnTo>
                  <a:lnTo>
                    <a:pt x="895" y="183"/>
                  </a:lnTo>
                  <a:lnTo>
                    <a:pt x="896" y="184"/>
                  </a:lnTo>
                  <a:lnTo>
                    <a:pt x="896" y="185"/>
                  </a:lnTo>
                  <a:lnTo>
                    <a:pt x="898" y="185"/>
                  </a:lnTo>
                  <a:lnTo>
                    <a:pt x="899" y="186"/>
                  </a:lnTo>
                  <a:lnTo>
                    <a:pt x="900" y="186"/>
                  </a:lnTo>
                  <a:lnTo>
                    <a:pt x="901" y="186"/>
                  </a:lnTo>
                  <a:lnTo>
                    <a:pt x="902" y="185"/>
                  </a:lnTo>
                  <a:lnTo>
                    <a:pt x="903" y="185"/>
                  </a:lnTo>
                  <a:lnTo>
                    <a:pt x="904" y="186"/>
                  </a:lnTo>
                  <a:lnTo>
                    <a:pt x="906" y="187"/>
                  </a:lnTo>
                  <a:lnTo>
                    <a:pt x="908" y="188"/>
                  </a:lnTo>
                  <a:lnTo>
                    <a:pt x="908" y="190"/>
                  </a:lnTo>
                  <a:lnTo>
                    <a:pt x="909" y="190"/>
                  </a:lnTo>
                  <a:lnTo>
                    <a:pt x="911" y="192"/>
                  </a:lnTo>
                  <a:lnTo>
                    <a:pt x="912" y="192"/>
                  </a:lnTo>
                  <a:lnTo>
                    <a:pt x="914" y="192"/>
                  </a:lnTo>
                  <a:lnTo>
                    <a:pt x="916" y="191"/>
                  </a:lnTo>
                  <a:lnTo>
                    <a:pt x="917" y="191"/>
                  </a:lnTo>
                  <a:lnTo>
                    <a:pt x="918" y="190"/>
                  </a:lnTo>
                  <a:lnTo>
                    <a:pt x="919" y="190"/>
                  </a:lnTo>
                  <a:lnTo>
                    <a:pt x="919" y="191"/>
                  </a:lnTo>
                  <a:lnTo>
                    <a:pt x="920" y="190"/>
                  </a:lnTo>
                  <a:lnTo>
                    <a:pt x="921" y="189"/>
                  </a:lnTo>
                  <a:lnTo>
                    <a:pt x="922" y="189"/>
                  </a:lnTo>
                  <a:lnTo>
                    <a:pt x="923" y="190"/>
                  </a:lnTo>
                  <a:lnTo>
                    <a:pt x="924" y="190"/>
                  </a:lnTo>
                  <a:lnTo>
                    <a:pt x="925" y="189"/>
                  </a:lnTo>
                  <a:lnTo>
                    <a:pt x="927" y="188"/>
                  </a:lnTo>
                  <a:lnTo>
                    <a:pt x="927" y="186"/>
                  </a:lnTo>
                  <a:lnTo>
                    <a:pt x="929" y="186"/>
                  </a:lnTo>
                  <a:lnTo>
                    <a:pt x="929" y="184"/>
                  </a:lnTo>
                  <a:lnTo>
                    <a:pt x="930" y="183"/>
                  </a:lnTo>
                  <a:lnTo>
                    <a:pt x="931" y="183"/>
                  </a:lnTo>
                  <a:lnTo>
                    <a:pt x="932" y="181"/>
                  </a:lnTo>
                  <a:lnTo>
                    <a:pt x="933" y="180"/>
                  </a:lnTo>
                  <a:lnTo>
                    <a:pt x="935" y="180"/>
                  </a:lnTo>
                  <a:lnTo>
                    <a:pt x="937" y="177"/>
                  </a:lnTo>
                  <a:lnTo>
                    <a:pt x="937" y="176"/>
                  </a:lnTo>
                  <a:lnTo>
                    <a:pt x="938" y="176"/>
                  </a:lnTo>
                  <a:lnTo>
                    <a:pt x="940" y="174"/>
                  </a:lnTo>
                  <a:lnTo>
                    <a:pt x="942" y="173"/>
                  </a:lnTo>
                  <a:lnTo>
                    <a:pt x="942" y="172"/>
                  </a:lnTo>
                  <a:lnTo>
                    <a:pt x="943" y="170"/>
                  </a:lnTo>
                  <a:lnTo>
                    <a:pt x="944" y="169"/>
                  </a:lnTo>
                  <a:lnTo>
                    <a:pt x="945" y="169"/>
                  </a:lnTo>
                  <a:lnTo>
                    <a:pt x="946" y="167"/>
                  </a:lnTo>
                  <a:lnTo>
                    <a:pt x="946" y="166"/>
                  </a:lnTo>
                  <a:lnTo>
                    <a:pt x="948" y="166"/>
                  </a:lnTo>
                  <a:lnTo>
                    <a:pt x="949" y="165"/>
                  </a:lnTo>
                  <a:lnTo>
                    <a:pt x="950" y="165"/>
                  </a:lnTo>
                  <a:lnTo>
                    <a:pt x="951" y="165"/>
                  </a:lnTo>
                  <a:lnTo>
                    <a:pt x="952" y="163"/>
                  </a:lnTo>
                  <a:lnTo>
                    <a:pt x="953" y="163"/>
                  </a:lnTo>
                  <a:lnTo>
                    <a:pt x="954" y="163"/>
                  </a:lnTo>
                  <a:lnTo>
                    <a:pt x="955" y="161"/>
                  </a:lnTo>
                  <a:lnTo>
                    <a:pt x="956" y="160"/>
                  </a:lnTo>
                  <a:lnTo>
                    <a:pt x="958" y="159"/>
                  </a:lnTo>
                  <a:lnTo>
                    <a:pt x="958" y="158"/>
                  </a:lnTo>
                  <a:lnTo>
                    <a:pt x="959" y="158"/>
                  </a:lnTo>
                  <a:lnTo>
                    <a:pt x="959" y="157"/>
                  </a:lnTo>
                  <a:lnTo>
                    <a:pt x="961" y="157"/>
                  </a:lnTo>
                  <a:lnTo>
                    <a:pt x="961" y="156"/>
                  </a:lnTo>
                  <a:lnTo>
                    <a:pt x="962" y="156"/>
                  </a:lnTo>
                  <a:lnTo>
                    <a:pt x="963" y="156"/>
                  </a:lnTo>
                  <a:lnTo>
                    <a:pt x="964" y="154"/>
                  </a:lnTo>
                  <a:lnTo>
                    <a:pt x="965" y="153"/>
                  </a:lnTo>
                  <a:lnTo>
                    <a:pt x="966" y="153"/>
                  </a:lnTo>
                  <a:lnTo>
                    <a:pt x="967" y="153"/>
                  </a:lnTo>
                  <a:lnTo>
                    <a:pt x="968" y="152"/>
                  </a:lnTo>
                  <a:lnTo>
                    <a:pt x="969" y="151"/>
                  </a:lnTo>
                  <a:lnTo>
                    <a:pt x="969" y="150"/>
                  </a:lnTo>
                  <a:lnTo>
                    <a:pt x="971" y="150"/>
                  </a:lnTo>
                  <a:lnTo>
                    <a:pt x="971" y="149"/>
                  </a:lnTo>
                  <a:lnTo>
                    <a:pt x="972" y="148"/>
                  </a:lnTo>
                  <a:lnTo>
                    <a:pt x="974" y="148"/>
                  </a:lnTo>
                  <a:lnTo>
                    <a:pt x="975" y="147"/>
                  </a:lnTo>
                  <a:lnTo>
                    <a:pt x="976" y="146"/>
                  </a:lnTo>
                  <a:lnTo>
                    <a:pt x="977" y="146"/>
                  </a:lnTo>
                  <a:lnTo>
                    <a:pt x="979" y="146"/>
                  </a:lnTo>
                  <a:lnTo>
                    <a:pt x="979" y="145"/>
                  </a:lnTo>
                  <a:lnTo>
                    <a:pt x="980" y="145"/>
                  </a:lnTo>
                  <a:lnTo>
                    <a:pt x="980" y="143"/>
                  </a:lnTo>
                  <a:lnTo>
                    <a:pt x="982" y="144"/>
                  </a:lnTo>
                  <a:lnTo>
                    <a:pt x="982" y="143"/>
                  </a:lnTo>
                  <a:lnTo>
                    <a:pt x="984" y="143"/>
                  </a:lnTo>
                  <a:lnTo>
                    <a:pt x="985" y="143"/>
                  </a:lnTo>
                  <a:lnTo>
                    <a:pt x="986" y="142"/>
                  </a:lnTo>
                  <a:lnTo>
                    <a:pt x="987" y="142"/>
                  </a:lnTo>
                  <a:lnTo>
                    <a:pt x="988" y="142"/>
                  </a:lnTo>
                  <a:lnTo>
                    <a:pt x="989" y="140"/>
                  </a:lnTo>
                  <a:lnTo>
                    <a:pt x="990" y="140"/>
                  </a:lnTo>
                  <a:lnTo>
                    <a:pt x="990" y="139"/>
                  </a:lnTo>
                  <a:lnTo>
                    <a:pt x="991" y="140"/>
                  </a:lnTo>
                  <a:lnTo>
                    <a:pt x="992" y="139"/>
                  </a:lnTo>
                  <a:lnTo>
                    <a:pt x="993" y="140"/>
                  </a:lnTo>
                  <a:lnTo>
                    <a:pt x="994" y="138"/>
                  </a:lnTo>
                  <a:lnTo>
                    <a:pt x="995" y="139"/>
                  </a:lnTo>
                  <a:lnTo>
                    <a:pt x="996" y="139"/>
                  </a:lnTo>
                  <a:lnTo>
                    <a:pt x="997" y="138"/>
                  </a:lnTo>
                  <a:lnTo>
                    <a:pt x="998" y="138"/>
                  </a:lnTo>
                  <a:lnTo>
                    <a:pt x="998" y="139"/>
                  </a:lnTo>
                  <a:lnTo>
                    <a:pt x="1000" y="138"/>
                  </a:lnTo>
                  <a:lnTo>
                    <a:pt x="1001" y="137"/>
                  </a:lnTo>
                  <a:lnTo>
                    <a:pt x="1003" y="136"/>
                  </a:lnTo>
                  <a:lnTo>
                    <a:pt x="1005" y="138"/>
                  </a:lnTo>
                  <a:lnTo>
                    <a:pt x="1006" y="138"/>
                  </a:lnTo>
                  <a:lnTo>
                    <a:pt x="1008" y="137"/>
                  </a:lnTo>
                  <a:lnTo>
                    <a:pt x="1009" y="137"/>
                  </a:lnTo>
                  <a:lnTo>
                    <a:pt x="1009" y="139"/>
                  </a:lnTo>
                  <a:lnTo>
                    <a:pt x="1011" y="138"/>
                  </a:lnTo>
                  <a:lnTo>
                    <a:pt x="1011" y="137"/>
                  </a:lnTo>
                  <a:lnTo>
                    <a:pt x="1013" y="137"/>
                  </a:lnTo>
                  <a:lnTo>
                    <a:pt x="1014" y="136"/>
                  </a:lnTo>
                  <a:lnTo>
                    <a:pt x="1016" y="138"/>
                  </a:lnTo>
                  <a:lnTo>
                    <a:pt x="1017" y="138"/>
                  </a:lnTo>
                  <a:lnTo>
                    <a:pt x="1019" y="138"/>
                  </a:lnTo>
                  <a:lnTo>
                    <a:pt x="1021" y="136"/>
                  </a:lnTo>
                  <a:lnTo>
                    <a:pt x="1022" y="137"/>
                  </a:lnTo>
                  <a:lnTo>
                    <a:pt x="1024" y="138"/>
                  </a:lnTo>
                  <a:lnTo>
                    <a:pt x="1025" y="137"/>
                  </a:lnTo>
                  <a:lnTo>
                    <a:pt x="1026" y="138"/>
                  </a:lnTo>
                  <a:lnTo>
                    <a:pt x="1027" y="138"/>
                  </a:lnTo>
                  <a:lnTo>
                    <a:pt x="1029" y="138"/>
                  </a:lnTo>
                  <a:lnTo>
                    <a:pt x="1030" y="138"/>
                  </a:lnTo>
                  <a:lnTo>
                    <a:pt x="1030" y="139"/>
                  </a:lnTo>
                  <a:lnTo>
                    <a:pt x="1032" y="139"/>
                  </a:lnTo>
                  <a:lnTo>
                    <a:pt x="1034" y="138"/>
                  </a:lnTo>
                  <a:lnTo>
                    <a:pt x="1035" y="138"/>
                  </a:lnTo>
                  <a:lnTo>
                    <a:pt x="1037" y="138"/>
                  </a:lnTo>
                  <a:lnTo>
                    <a:pt x="1038" y="139"/>
                  </a:lnTo>
                  <a:lnTo>
                    <a:pt x="1038" y="140"/>
                  </a:lnTo>
                  <a:lnTo>
                    <a:pt x="1040" y="140"/>
                  </a:lnTo>
                  <a:lnTo>
                    <a:pt x="1042" y="141"/>
                  </a:lnTo>
                  <a:lnTo>
                    <a:pt x="1043" y="141"/>
                  </a:lnTo>
                  <a:lnTo>
                    <a:pt x="1043" y="140"/>
                  </a:lnTo>
                  <a:lnTo>
                    <a:pt x="1045" y="140"/>
                  </a:lnTo>
                  <a:lnTo>
                    <a:pt x="1047" y="140"/>
                  </a:lnTo>
                  <a:lnTo>
                    <a:pt x="1048" y="140"/>
                  </a:lnTo>
                  <a:lnTo>
                    <a:pt x="1049" y="139"/>
                  </a:lnTo>
                  <a:lnTo>
                    <a:pt x="1050" y="139"/>
                  </a:lnTo>
                  <a:lnTo>
                    <a:pt x="1051" y="139"/>
                  </a:lnTo>
                  <a:lnTo>
                    <a:pt x="1053" y="140"/>
                  </a:lnTo>
                  <a:lnTo>
                    <a:pt x="1054" y="139"/>
                  </a:lnTo>
                  <a:lnTo>
                    <a:pt x="1055" y="139"/>
                  </a:lnTo>
                  <a:lnTo>
                    <a:pt x="1056" y="140"/>
                  </a:lnTo>
                  <a:lnTo>
                    <a:pt x="1057" y="139"/>
                  </a:lnTo>
                  <a:lnTo>
                    <a:pt x="1058" y="139"/>
                  </a:lnTo>
                  <a:lnTo>
                    <a:pt x="1059" y="139"/>
                  </a:lnTo>
                  <a:lnTo>
                    <a:pt x="1059" y="140"/>
                  </a:lnTo>
                  <a:lnTo>
                    <a:pt x="1061" y="139"/>
                  </a:lnTo>
                  <a:lnTo>
                    <a:pt x="1062" y="140"/>
                  </a:lnTo>
                  <a:lnTo>
                    <a:pt x="1063" y="140"/>
                  </a:lnTo>
                  <a:lnTo>
                    <a:pt x="1064" y="140"/>
                  </a:lnTo>
                  <a:lnTo>
                    <a:pt x="1066" y="140"/>
                  </a:lnTo>
                  <a:lnTo>
                    <a:pt x="1068" y="140"/>
                  </a:lnTo>
                  <a:lnTo>
                    <a:pt x="1069" y="140"/>
                  </a:lnTo>
                  <a:lnTo>
                    <a:pt x="1071" y="140"/>
                  </a:lnTo>
                  <a:lnTo>
                    <a:pt x="1072" y="141"/>
                  </a:lnTo>
                  <a:lnTo>
                    <a:pt x="1073" y="140"/>
                  </a:lnTo>
                  <a:lnTo>
                    <a:pt x="1074" y="140"/>
                  </a:lnTo>
                  <a:lnTo>
                    <a:pt x="1076" y="140"/>
                  </a:lnTo>
                  <a:lnTo>
                    <a:pt x="1077" y="140"/>
                  </a:lnTo>
                  <a:lnTo>
                    <a:pt x="1078" y="140"/>
                  </a:lnTo>
                  <a:lnTo>
                    <a:pt x="1079" y="140"/>
                  </a:lnTo>
                  <a:lnTo>
                    <a:pt x="1080" y="141"/>
                  </a:lnTo>
                  <a:lnTo>
                    <a:pt x="1081" y="140"/>
                  </a:lnTo>
                  <a:lnTo>
                    <a:pt x="1082" y="140"/>
                  </a:lnTo>
                  <a:lnTo>
                    <a:pt x="1083" y="140"/>
                  </a:lnTo>
                  <a:lnTo>
                    <a:pt x="1084" y="140"/>
                  </a:lnTo>
                  <a:lnTo>
                    <a:pt x="1085" y="140"/>
                  </a:lnTo>
                  <a:lnTo>
                    <a:pt x="1086" y="140"/>
                  </a:lnTo>
                  <a:lnTo>
                    <a:pt x="1087" y="140"/>
                  </a:lnTo>
                  <a:lnTo>
                    <a:pt x="1089" y="140"/>
                  </a:lnTo>
                  <a:lnTo>
                    <a:pt x="1090" y="140"/>
                  </a:lnTo>
                  <a:lnTo>
                    <a:pt x="1092" y="140"/>
                  </a:lnTo>
                  <a:lnTo>
                    <a:pt x="1093" y="141"/>
                  </a:lnTo>
                  <a:lnTo>
                    <a:pt x="1095" y="141"/>
                  </a:lnTo>
                  <a:lnTo>
                    <a:pt x="1097" y="141"/>
                  </a:lnTo>
                  <a:lnTo>
                    <a:pt x="1098" y="141"/>
                  </a:lnTo>
                  <a:lnTo>
                    <a:pt x="1100" y="141"/>
                  </a:lnTo>
                  <a:lnTo>
                    <a:pt x="1101" y="142"/>
                  </a:lnTo>
                  <a:lnTo>
                    <a:pt x="1102" y="141"/>
                  </a:lnTo>
                  <a:lnTo>
                    <a:pt x="1103" y="141"/>
                  </a:lnTo>
                  <a:lnTo>
                    <a:pt x="1103" y="142"/>
                  </a:lnTo>
                  <a:lnTo>
                    <a:pt x="1105" y="141"/>
                  </a:lnTo>
                  <a:lnTo>
                    <a:pt x="1106" y="141"/>
                  </a:lnTo>
                  <a:lnTo>
                    <a:pt x="1106" y="142"/>
                  </a:lnTo>
                  <a:lnTo>
                    <a:pt x="1108" y="141"/>
                  </a:lnTo>
                  <a:lnTo>
                    <a:pt x="1109" y="142"/>
                  </a:lnTo>
                  <a:lnTo>
                    <a:pt x="1110" y="142"/>
                  </a:lnTo>
                  <a:lnTo>
                    <a:pt x="1111" y="142"/>
                  </a:lnTo>
                  <a:lnTo>
                    <a:pt x="1112" y="141"/>
                  </a:lnTo>
                  <a:lnTo>
                    <a:pt x="1113" y="142"/>
                  </a:lnTo>
                  <a:lnTo>
                    <a:pt x="1114" y="142"/>
                  </a:lnTo>
                  <a:lnTo>
                    <a:pt x="1114" y="143"/>
                  </a:lnTo>
                  <a:lnTo>
                    <a:pt x="1116" y="143"/>
                  </a:lnTo>
                  <a:lnTo>
                    <a:pt x="1116" y="142"/>
                  </a:lnTo>
                  <a:lnTo>
                    <a:pt x="1117" y="141"/>
                  </a:lnTo>
                  <a:lnTo>
                    <a:pt x="1118" y="141"/>
                  </a:lnTo>
                  <a:lnTo>
                    <a:pt x="1119" y="142"/>
                  </a:lnTo>
                  <a:lnTo>
                    <a:pt x="1120" y="143"/>
                  </a:lnTo>
                  <a:lnTo>
                    <a:pt x="1121" y="143"/>
                  </a:lnTo>
                  <a:lnTo>
                    <a:pt x="1122" y="142"/>
                  </a:lnTo>
                  <a:lnTo>
                    <a:pt x="1122" y="141"/>
                  </a:lnTo>
                  <a:lnTo>
                    <a:pt x="1124" y="142"/>
                  </a:lnTo>
                  <a:lnTo>
                    <a:pt x="1125" y="141"/>
                  </a:lnTo>
                  <a:lnTo>
                    <a:pt x="1126" y="142"/>
                  </a:lnTo>
                  <a:lnTo>
                    <a:pt x="1127" y="142"/>
                  </a:lnTo>
                  <a:lnTo>
                    <a:pt x="1127" y="143"/>
                  </a:lnTo>
                  <a:lnTo>
                    <a:pt x="1129" y="142"/>
                  </a:lnTo>
                  <a:lnTo>
                    <a:pt x="1131" y="143"/>
                  </a:lnTo>
                  <a:lnTo>
                    <a:pt x="1132" y="142"/>
                  </a:lnTo>
                  <a:lnTo>
                    <a:pt x="1133" y="143"/>
                  </a:lnTo>
                  <a:lnTo>
                    <a:pt x="1134" y="142"/>
                  </a:lnTo>
                  <a:lnTo>
                    <a:pt x="1135" y="142"/>
                  </a:lnTo>
                  <a:lnTo>
                    <a:pt x="1136" y="143"/>
                  </a:lnTo>
                  <a:lnTo>
                    <a:pt x="1137" y="143"/>
                  </a:lnTo>
                  <a:lnTo>
                    <a:pt x="1139" y="143"/>
                  </a:lnTo>
                  <a:lnTo>
                    <a:pt x="1140" y="143"/>
                  </a:lnTo>
                  <a:lnTo>
                    <a:pt x="1141" y="144"/>
                  </a:lnTo>
                  <a:lnTo>
                    <a:pt x="1142" y="143"/>
                  </a:lnTo>
                  <a:lnTo>
                    <a:pt x="1143" y="143"/>
                  </a:lnTo>
                  <a:lnTo>
                    <a:pt x="1144" y="145"/>
                  </a:lnTo>
                  <a:lnTo>
                    <a:pt x="1145" y="143"/>
                  </a:lnTo>
                  <a:lnTo>
                    <a:pt x="1146" y="144"/>
                  </a:lnTo>
                  <a:lnTo>
                    <a:pt x="1147" y="144"/>
                  </a:lnTo>
                  <a:lnTo>
                    <a:pt x="1148" y="143"/>
                  </a:lnTo>
                  <a:lnTo>
                    <a:pt x="1149" y="145"/>
                  </a:lnTo>
                  <a:lnTo>
                    <a:pt x="1150" y="145"/>
                  </a:lnTo>
                  <a:lnTo>
                    <a:pt x="1151" y="144"/>
                  </a:lnTo>
                  <a:lnTo>
                    <a:pt x="1152" y="144"/>
                  </a:lnTo>
                  <a:lnTo>
                    <a:pt x="1153" y="144"/>
                  </a:lnTo>
                  <a:lnTo>
                    <a:pt x="1154" y="146"/>
                  </a:lnTo>
                  <a:lnTo>
                    <a:pt x="1155" y="146"/>
                  </a:lnTo>
                  <a:lnTo>
                    <a:pt x="1156" y="145"/>
                  </a:lnTo>
                  <a:lnTo>
                    <a:pt x="1156" y="144"/>
                  </a:lnTo>
                  <a:lnTo>
                    <a:pt x="1158" y="143"/>
                  </a:lnTo>
                  <a:lnTo>
                    <a:pt x="1158" y="144"/>
                  </a:lnTo>
                  <a:lnTo>
                    <a:pt x="1159" y="145"/>
                  </a:lnTo>
                  <a:lnTo>
                    <a:pt x="1160" y="145"/>
                  </a:lnTo>
                  <a:lnTo>
                    <a:pt x="1161" y="145"/>
                  </a:lnTo>
                  <a:lnTo>
                    <a:pt x="1162" y="144"/>
                  </a:lnTo>
                  <a:lnTo>
                    <a:pt x="1163" y="144"/>
                  </a:lnTo>
                  <a:lnTo>
                    <a:pt x="1164" y="146"/>
                  </a:lnTo>
                  <a:lnTo>
                    <a:pt x="1164" y="145"/>
                  </a:lnTo>
                  <a:lnTo>
                    <a:pt x="1166" y="146"/>
                  </a:lnTo>
                  <a:lnTo>
                    <a:pt x="1168" y="145"/>
                  </a:lnTo>
                  <a:lnTo>
                    <a:pt x="1168" y="146"/>
                  </a:lnTo>
                  <a:lnTo>
                    <a:pt x="1169" y="145"/>
                  </a:lnTo>
                  <a:lnTo>
                    <a:pt x="1170" y="146"/>
                  </a:lnTo>
                  <a:lnTo>
                    <a:pt x="1171" y="146"/>
                  </a:lnTo>
                  <a:lnTo>
                    <a:pt x="1173" y="147"/>
                  </a:lnTo>
                  <a:lnTo>
                    <a:pt x="1174" y="146"/>
                  </a:lnTo>
                  <a:lnTo>
                    <a:pt x="1175" y="146"/>
                  </a:lnTo>
                  <a:lnTo>
                    <a:pt x="1176" y="146"/>
                  </a:lnTo>
                  <a:lnTo>
                    <a:pt x="1177" y="146"/>
                  </a:lnTo>
                  <a:lnTo>
                    <a:pt x="1179" y="146"/>
                  </a:lnTo>
                  <a:lnTo>
                    <a:pt x="1181" y="146"/>
                  </a:lnTo>
                  <a:lnTo>
                    <a:pt x="1181" y="147"/>
                  </a:lnTo>
                  <a:lnTo>
                    <a:pt x="1182" y="147"/>
                  </a:lnTo>
                  <a:lnTo>
                    <a:pt x="1183" y="146"/>
                  </a:lnTo>
                  <a:lnTo>
                    <a:pt x="1184" y="146"/>
                  </a:lnTo>
                  <a:lnTo>
                    <a:pt x="1185" y="146"/>
                  </a:lnTo>
                  <a:lnTo>
                    <a:pt x="1187" y="146"/>
                  </a:lnTo>
                  <a:lnTo>
                    <a:pt x="1188" y="147"/>
                  </a:lnTo>
                  <a:lnTo>
                    <a:pt x="1189" y="146"/>
                  </a:lnTo>
                  <a:lnTo>
                    <a:pt x="1190" y="147"/>
                  </a:lnTo>
                  <a:lnTo>
                    <a:pt x="1190" y="146"/>
                  </a:lnTo>
                  <a:lnTo>
                    <a:pt x="1192" y="148"/>
                  </a:lnTo>
                  <a:lnTo>
                    <a:pt x="1192" y="146"/>
                  </a:lnTo>
                  <a:lnTo>
                    <a:pt x="1194" y="147"/>
                  </a:lnTo>
                  <a:lnTo>
                    <a:pt x="1194" y="148"/>
                  </a:lnTo>
                  <a:lnTo>
                    <a:pt x="1195" y="148"/>
                  </a:lnTo>
                  <a:lnTo>
                    <a:pt x="1196" y="146"/>
                  </a:lnTo>
                  <a:lnTo>
                    <a:pt x="1197" y="147"/>
                  </a:lnTo>
                  <a:lnTo>
                    <a:pt x="1198" y="147"/>
                  </a:lnTo>
                  <a:lnTo>
                    <a:pt x="1198" y="146"/>
                  </a:lnTo>
                  <a:lnTo>
                    <a:pt x="1200" y="146"/>
                  </a:lnTo>
                  <a:lnTo>
                    <a:pt x="1202" y="148"/>
                  </a:lnTo>
                  <a:lnTo>
                    <a:pt x="1203" y="148"/>
                  </a:lnTo>
                  <a:lnTo>
                    <a:pt x="1204" y="147"/>
                  </a:lnTo>
                  <a:lnTo>
                    <a:pt x="1205" y="148"/>
                  </a:lnTo>
                  <a:lnTo>
                    <a:pt x="1206" y="148"/>
                  </a:lnTo>
                  <a:lnTo>
                    <a:pt x="1207" y="147"/>
                  </a:lnTo>
                  <a:lnTo>
                    <a:pt x="1208" y="147"/>
                  </a:lnTo>
                  <a:lnTo>
                    <a:pt x="1208" y="148"/>
                  </a:lnTo>
                  <a:lnTo>
                    <a:pt x="1210" y="149"/>
                  </a:lnTo>
                  <a:lnTo>
                    <a:pt x="1211" y="148"/>
                  </a:lnTo>
                  <a:lnTo>
                    <a:pt x="1212" y="147"/>
                  </a:lnTo>
                  <a:lnTo>
                    <a:pt x="1213" y="147"/>
                  </a:lnTo>
                  <a:lnTo>
                    <a:pt x="1213" y="148"/>
                  </a:lnTo>
                  <a:lnTo>
                    <a:pt x="1215" y="149"/>
                  </a:lnTo>
                  <a:lnTo>
                    <a:pt x="1216" y="149"/>
                  </a:lnTo>
                  <a:lnTo>
                    <a:pt x="1218" y="149"/>
                  </a:lnTo>
                  <a:lnTo>
                    <a:pt x="1219" y="148"/>
                  </a:lnTo>
                  <a:lnTo>
                    <a:pt x="1221" y="148"/>
                  </a:lnTo>
                  <a:lnTo>
                    <a:pt x="1222" y="149"/>
                  </a:lnTo>
                  <a:lnTo>
                    <a:pt x="1223" y="148"/>
                  </a:lnTo>
                  <a:lnTo>
                    <a:pt x="1224" y="148"/>
                  </a:lnTo>
                  <a:lnTo>
                    <a:pt x="1225" y="149"/>
                  </a:lnTo>
                  <a:lnTo>
                    <a:pt x="1226" y="149"/>
                  </a:lnTo>
                  <a:lnTo>
                    <a:pt x="1227" y="149"/>
                  </a:lnTo>
                  <a:lnTo>
                    <a:pt x="1229" y="149"/>
                  </a:lnTo>
                  <a:lnTo>
                    <a:pt x="1230" y="150"/>
                  </a:lnTo>
                  <a:lnTo>
                    <a:pt x="1231" y="150"/>
                  </a:lnTo>
                  <a:lnTo>
                    <a:pt x="1232" y="150"/>
                  </a:lnTo>
                  <a:lnTo>
                    <a:pt x="1234" y="149"/>
                  </a:lnTo>
                  <a:lnTo>
                    <a:pt x="1235" y="150"/>
                  </a:lnTo>
                  <a:lnTo>
                    <a:pt x="1236" y="150"/>
                  </a:lnTo>
                  <a:lnTo>
                    <a:pt x="1237" y="149"/>
                  </a:lnTo>
                  <a:lnTo>
                    <a:pt x="1238" y="150"/>
                  </a:lnTo>
                  <a:lnTo>
                    <a:pt x="1239" y="149"/>
                  </a:lnTo>
                  <a:lnTo>
                    <a:pt x="1240" y="149"/>
                  </a:lnTo>
                  <a:lnTo>
                    <a:pt x="1240" y="150"/>
                  </a:lnTo>
                  <a:lnTo>
                    <a:pt x="1242" y="150"/>
                  </a:lnTo>
                  <a:lnTo>
                    <a:pt x="1244" y="150"/>
                  </a:lnTo>
                  <a:lnTo>
                    <a:pt x="1245" y="150"/>
                  </a:lnTo>
                  <a:lnTo>
                    <a:pt x="1246" y="152"/>
                  </a:lnTo>
                  <a:lnTo>
                    <a:pt x="1247" y="152"/>
                  </a:lnTo>
                  <a:lnTo>
                    <a:pt x="1248" y="152"/>
                  </a:lnTo>
                  <a:lnTo>
                    <a:pt x="1248" y="153"/>
                  </a:lnTo>
                  <a:lnTo>
                    <a:pt x="1250" y="152"/>
                  </a:lnTo>
                  <a:lnTo>
                    <a:pt x="1251" y="153"/>
                  </a:lnTo>
                  <a:lnTo>
                    <a:pt x="1252" y="153"/>
                  </a:lnTo>
                  <a:lnTo>
                    <a:pt x="1253" y="153"/>
                  </a:lnTo>
                  <a:lnTo>
                    <a:pt x="1253" y="152"/>
                  </a:lnTo>
                  <a:lnTo>
                    <a:pt x="1255" y="153"/>
                  </a:lnTo>
                  <a:lnTo>
                    <a:pt x="1256" y="153"/>
                  </a:lnTo>
                  <a:lnTo>
                    <a:pt x="1257" y="153"/>
                  </a:lnTo>
                  <a:lnTo>
                    <a:pt x="1258" y="153"/>
                  </a:lnTo>
                  <a:lnTo>
                    <a:pt x="1259" y="153"/>
                  </a:lnTo>
                  <a:lnTo>
                    <a:pt x="1260" y="153"/>
                  </a:lnTo>
                  <a:lnTo>
                    <a:pt x="1261" y="153"/>
                  </a:lnTo>
                  <a:lnTo>
                    <a:pt x="1263" y="153"/>
                  </a:lnTo>
                  <a:lnTo>
                    <a:pt x="1264" y="153"/>
                  </a:lnTo>
                  <a:lnTo>
                    <a:pt x="1265" y="154"/>
                  </a:lnTo>
                  <a:lnTo>
                    <a:pt x="1266" y="154"/>
                  </a:lnTo>
                  <a:lnTo>
                    <a:pt x="1267" y="153"/>
                  </a:lnTo>
                  <a:lnTo>
                    <a:pt x="1268" y="154"/>
                  </a:lnTo>
                  <a:lnTo>
                    <a:pt x="1269" y="153"/>
                  </a:lnTo>
                  <a:lnTo>
                    <a:pt x="1270" y="153"/>
                  </a:lnTo>
                  <a:lnTo>
                    <a:pt x="1271" y="153"/>
                  </a:lnTo>
                  <a:lnTo>
                    <a:pt x="1273" y="154"/>
                  </a:lnTo>
                  <a:lnTo>
                    <a:pt x="1273" y="153"/>
                  </a:lnTo>
                  <a:lnTo>
                    <a:pt x="1274" y="153"/>
                  </a:lnTo>
                  <a:lnTo>
                    <a:pt x="1274" y="154"/>
                  </a:lnTo>
                  <a:lnTo>
                    <a:pt x="1276" y="153"/>
                  </a:lnTo>
                  <a:lnTo>
                    <a:pt x="1276" y="154"/>
                  </a:lnTo>
                  <a:lnTo>
                    <a:pt x="1277" y="155"/>
                  </a:lnTo>
                  <a:lnTo>
                    <a:pt x="1278" y="155"/>
                  </a:lnTo>
                  <a:lnTo>
                    <a:pt x="1279" y="154"/>
                  </a:lnTo>
                  <a:lnTo>
                    <a:pt x="1280" y="153"/>
                  </a:lnTo>
                  <a:lnTo>
                    <a:pt x="1281" y="154"/>
                  </a:lnTo>
                  <a:lnTo>
                    <a:pt x="1282" y="154"/>
                  </a:lnTo>
                  <a:lnTo>
                    <a:pt x="1282" y="155"/>
                  </a:lnTo>
                  <a:lnTo>
                    <a:pt x="1284" y="154"/>
                  </a:lnTo>
                  <a:lnTo>
                    <a:pt x="1284" y="155"/>
                  </a:lnTo>
                  <a:lnTo>
                    <a:pt x="1285" y="154"/>
                  </a:lnTo>
                  <a:lnTo>
                    <a:pt x="1286" y="155"/>
                  </a:lnTo>
                  <a:lnTo>
                    <a:pt x="1287" y="154"/>
                  </a:lnTo>
                  <a:lnTo>
                    <a:pt x="1288" y="155"/>
                  </a:lnTo>
                  <a:lnTo>
                    <a:pt x="1289" y="156"/>
                  </a:lnTo>
                  <a:lnTo>
                    <a:pt x="1290" y="154"/>
                  </a:lnTo>
                  <a:lnTo>
                    <a:pt x="1291" y="156"/>
                  </a:lnTo>
                  <a:lnTo>
                    <a:pt x="1292" y="156"/>
                  </a:lnTo>
                  <a:lnTo>
                    <a:pt x="1293" y="155"/>
                  </a:lnTo>
                  <a:lnTo>
                    <a:pt x="1294" y="157"/>
                  </a:lnTo>
                  <a:lnTo>
                    <a:pt x="1295" y="156"/>
                  </a:lnTo>
                  <a:lnTo>
                    <a:pt x="1296" y="156"/>
                  </a:lnTo>
                  <a:lnTo>
                    <a:pt x="1297" y="156"/>
                  </a:lnTo>
                  <a:lnTo>
                    <a:pt x="1299" y="156"/>
                  </a:lnTo>
                  <a:lnTo>
                    <a:pt x="1300" y="157"/>
                  </a:lnTo>
                  <a:lnTo>
                    <a:pt x="1301" y="156"/>
                  </a:lnTo>
                  <a:lnTo>
                    <a:pt x="1302" y="156"/>
                  </a:lnTo>
                  <a:lnTo>
                    <a:pt x="1303" y="156"/>
                  </a:lnTo>
                  <a:lnTo>
                    <a:pt x="1305" y="156"/>
                  </a:lnTo>
                  <a:lnTo>
                    <a:pt x="1307" y="157"/>
                  </a:lnTo>
                  <a:lnTo>
                    <a:pt x="1308" y="157"/>
                  </a:lnTo>
                  <a:lnTo>
                    <a:pt x="1309" y="158"/>
                  </a:lnTo>
                  <a:lnTo>
                    <a:pt x="1310" y="157"/>
                  </a:lnTo>
                  <a:lnTo>
                    <a:pt x="1311" y="157"/>
                  </a:lnTo>
                  <a:lnTo>
                    <a:pt x="1312" y="158"/>
                  </a:lnTo>
                  <a:lnTo>
                    <a:pt x="1313" y="158"/>
                  </a:lnTo>
                  <a:lnTo>
                    <a:pt x="1313" y="157"/>
                  </a:lnTo>
                  <a:lnTo>
                    <a:pt x="1315" y="157"/>
                  </a:lnTo>
                  <a:lnTo>
                    <a:pt x="1316" y="158"/>
                  </a:lnTo>
                  <a:lnTo>
                    <a:pt x="1316" y="159"/>
                  </a:lnTo>
                  <a:lnTo>
                    <a:pt x="1318" y="157"/>
                  </a:lnTo>
                  <a:lnTo>
                    <a:pt x="1318" y="158"/>
                  </a:lnTo>
                  <a:lnTo>
                    <a:pt x="1320" y="157"/>
                  </a:lnTo>
                  <a:lnTo>
                    <a:pt x="1320" y="158"/>
                  </a:lnTo>
                  <a:lnTo>
                    <a:pt x="1321" y="157"/>
                  </a:lnTo>
                  <a:lnTo>
                    <a:pt x="1322" y="158"/>
                  </a:lnTo>
                  <a:lnTo>
                    <a:pt x="1323" y="157"/>
                  </a:lnTo>
                  <a:lnTo>
                    <a:pt x="1324" y="157"/>
                  </a:lnTo>
                  <a:lnTo>
                    <a:pt x="1325" y="158"/>
                  </a:lnTo>
                  <a:lnTo>
                    <a:pt x="1326" y="157"/>
                  </a:lnTo>
                  <a:lnTo>
                    <a:pt x="1327" y="159"/>
                  </a:lnTo>
                  <a:lnTo>
                    <a:pt x="1328" y="158"/>
                  </a:lnTo>
                  <a:lnTo>
                    <a:pt x="1329" y="158"/>
                  </a:lnTo>
                  <a:lnTo>
                    <a:pt x="1330" y="159"/>
                  </a:lnTo>
                  <a:lnTo>
                    <a:pt x="1331" y="159"/>
                  </a:lnTo>
                  <a:lnTo>
                    <a:pt x="1332" y="158"/>
                  </a:lnTo>
                  <a:lnTo>
                    <a:pt x="1333" y="159"/>
                  </a:lnTo>
                  <a:lnTo>
                    <a:pt x="1334" y="159"/>
                  </a:lnTo>
                  <a:lnTo>
                    <a:pt x="1335" y="159"/>
                  </a:lnTo>
                  <a:lnTo>
                    <a:pt x="1336" y="159"/>
                  </a:lnTo>
                  <a:lnTo>
                    <a:pt x="1337" y="159"/>
                  </a:lnTo>
                  <a:lnTo>
                    <a:pt x="1338" y="158"/>
                  </a:lnTo>
                  <a:lnTo>
                    <a:pt x="1339" y="158"/>
                  </a:lnTo>
                  <a:lnTo>
                    <a:pt x="1339" y="159"/>
                  </a:lnTo>
                  <a:lnTo>
                    <a:pt x="1341" y="158"/>
                  </a:lnTo>
                  <a:lnTo>
                    <a:pt x="1342" y="158"/>
                  </a:lnTo>
                  <a:lnTo>
                    <a:pt x="1343" y="159"/>
                  </a:lnTo>
                  <a:lnTo>
                    <a:pt x="1344" y="159"/>
                  </a:lnTo>
                  <a:lnTo>
                    <a:pt x="1345" y="159"/>
                  </a:lnTo>
                  <a:lnTo>
                    <a:pt x="1346" y="158"/>
                  </a:lnTo>
                  <a:lnTo>
                    <a:pt x="1347" y="158"/>
                  </a:lnTo>
                  <a:lnTo>
                    <a:pt x="1349" y="159"/>
                  </a:lnTo>
                  <a:lnTo>
                    <a:pt x="1350" y="159"/>
                  </a:lnTo>
                  <a:lnTo>
                    <a:pt x="1351" y="158"/>
                  </a:lnTo>
                  <a:lnTo>
                    <a:pt x="1352" y="159"/>
                  </a:lnTo>
                  <a:lnTo>
                    <a:pt x="1353" y="159"/>
                  </a:lnTo>
                  <a:lnTo>
                    <a:pt x="1353" y="158"/>
                  </a:lnTo>
                  <a:lnTo>
                    <a:pt x="1355" y="159"/>
                  </a:lnTo>
                  <a:lnTo>
                    <a:pt x="1355" y="158"/>
                  </a:lnTo>
                  <a:lnTo>
                    <a:pt x="1357" y="159"/>
                  </a:lnTo>
                  <a:lnTo>
                    <a:pt x="1358" y="159"/>
                  </a:lnTo>
                  <a:lnTo>
                    <a:pt x="1360" y="159"/>
                  </a:lnTo>
                  <a:lnTo>
                    <a:pt x="1362" y="159"/>
                  </a:lnTo>
                  <a:lnTo>
                    <a:pt x="1363" y="159"/>
                  </a:lnTo>
                  <a:lnTo>
                    <a:pt x="1364" y="159"/>
                  </a:lnTo>
                  <a:lnTo>
                    <a:pt x="1365" y="159"/>
                  </a:lnTo>
                  <a:lnTo>
                    <a:pt x="1366" y="159"/>
                  </a:lnTo>
                  <a:lnTo>
                    <a:pt x="1368" y="159"/>
                  </a:lnTo>
                  <a:lnTo>
                    <a:pt x="1370" y="159"/>
                  </a:lnTo>
                  <a:lnTo>
                    <a:pt x="1371" y="159"/>
                  </a:lnTo>
                  <a:lnTo>
                    <a:pt x="1373" y="159"/>
                  </a:lnTo>
                  <a:lnTo>
                    <a:pt x="1374" y="159"/>
                  </a:lnTo>
                  <a:lnTo>
                    <a:pt x="1376" y="159"/>
                  </a:lnTo>
                  <a:lnTo>
                    <a:pt x="1377" y="159"/>
                  </a:lnTo>
                  <a:lnTo>
                    <a:pt x="1378" y="159"/>
                  </a:lnTo>
                  <a:lnTo>
                    <a:pt x="1379" y="160"/>
                  </a:lnTo>
                  <a:lnTo>
                    <a:pt x="1380" y="159"/>
                  </a:lnTo>
                  <a:lnTo>
                    <a:pt x="1381" y="159"/>
                  </a:lnTo>
                  <a:lnTo>
                    <a:pt x="1383" y="159"/>
                  </a:lnTo>
                  <a:lnTo>
                    <a:pt x="1384" y="159"/>
                  </a:lnTo>
                  <a:lnTo>
                    <a:pt x="1385" y="158"/>
                  </a:lnTo>
                  <a:lnTo>
                    <a:pt x="1386" y="161"/>
                  </a:lnTo>
                  <a:lnTo>
                    <a:pt x="1387" y="159"/>
                  </a:lnTo>
                  <a:lnTo>
                    <a:pt x="1388" y="160"/>
                  </a:lnTo>
                  <a:lnTo>
                    <a:pt x="1389" y="160"/>
                  </a:lnTo>
                  <a:lnTo>
                    <a:pt x="1389" y="159"/>
                  </a:lnTo>
                  <a:lnTo>
                    <a:pt x="1391" y="159"/>
                  </a:lnTo>
                  <a:lnTo>
                    <a:pt x="1392" y="159"/>
                  </a:lnTo>
                  <a:lnTo>
                    <a:pt x="1394" y="159"/>
                  </a:lnTo>
                  <a:lnTo>
                    <a:pt x="1395" y="159"/>
                  </a:lnTo>
                  <a:lnTo>
                    <a:pt x="1396" y="160"/>
                  </a:lnTo>
                  <a:lnTo>
                    <a:pt x="1397" y="159"/>
                  </a:lnTo>
                  <a:lnTo>
                    <a:pt x="1399" y="159"/>
                  </a:lnTo>
                  <a:lnTo>
                    <a:pt x="1400" y="159"/>
                  </a:lnTo>
                  <a:lnTo>
                    <a:pt x="1401" y="159"/>
                  </a:lnTo>
                  <a:lnTo>
                    <a:pt x="1402" y="159"/>
                  </a:lnTo>
                  <a:lnTo>
                    <a:pt x="1404" y="158"/>
                  </a:lnTo>
                  <a:lnTo>
                    <a:pt x="1405" y="158"/>
                  </a:lnTo>
                  <a:lnTo>
                    <a:pt x="1407" y="157"/>
                  </a:lnTo>
                  <a:lnTo>
                    <a:pt x="1408" y="157"/>
                  </a:lnTo>
                  <a:lnTo>
                    <a:pt x="1408" y="158"/>
                  </a:lnTo>
                  <a:lnTo>
                    <a:pt x="1410" y="157"/>
                  </a:lnTo>
                  <a:lnTo>
                    <a:pt x="1410" y="158"/>
                  </a:lnTo>
                  <a:lnTo>
                    <a:pt x="1412" y="158"/>
                  </a:lnTo>
                  <a:lnTo>
                    <a:pt x="1413" y="158"/>
                  </a:lnTo>
                  <a:lnTo>
                    <a:pt x="1414" y="156"/>
                  </a:lnTo>
                  <a:lnTo>
                    <a:pt x="1415" y="158"/>
                  </a:lnTo>
                  <a:lnTo>
                    <a:pt x="1416" y="158"/>
                  </a:lnTo>
                  <a:lnTo>
                    <a:pt x="1416" y="156"/>
                  </a:lnTo>
                  <a:lnTo>
                    <a:pt x="1418" y="157"/>
                  </a:lnTo>
                  <a:lnTo>
                    <a:pt x="1420" y="156"/>
                  </a:lnTo>
                  <a:lnTo>
                    <a:pt x="1421" y="157"/>
                  </a:lnTo>
                  <a:lnTo>
                    <a:pt x="1423" y="157"/>
                  </a:lnTo>
                  <a:lnTo>
                    <a:pt x="1423" y="156"/>
                  </a:lnTo>
                  <a:lnTo>
                    <a:pt x="1424" y="156"/>
                  </a:lnTo>
                  <a:lnTo>
                    <a:pt x="1425" y="156"/>
                  </a:lnTo>
                  <a:lnTo>
                    <a:pt x="1426" y="156"/>
                  </a:lnTo>
                  <a:lnTo>
                    <a:pt x="1427" y="157"/>
                  </a:lnTo>
                  <a:lnTo>
                    <a:pt x="1428" y="156"/>
                  </a:lnTo>
                  <a:lnTo>
                    <a:pt x="1429" y="156"/>
                  </a:lnTo>
                  <a:lnTo>
                    <a:pt x="1429" y="157"/>
                  </a:lnTo>
                  <a:lnTo>
                    <a:pt x="1431" y="156"/>
                  </a:lnTo>
                  <a:lnTo>
                    <a:pt x="1431" y="157"/>
                  </a:lnTo>
                  <a:lnTo>
                    <a:pt x="1432" y="159"/>
                  </a:lnTo>
                  <a:lnTo>
                    <a:pt x="1433" y="158"/>
                  </a:lnTo>
                  <a:lnTo>
                    <a:pt x="1434" y="159"/>
                  </a:lnTo>
                  <a:lnTo>
                    <a:pt x="1436" y="159"/>
                  </a:lnTo>
                  <a:lnTo>
                    <a:pt x="1437" y="159"/>
                  </a:lnTo>
                  <a:lnTo>
                    <a:pt x="1439" y="159"/>
                  </a:lnTo>
                  <a:lnTo>
                    <a:pt x="1441" y="160"/>
                  </a:lnTo>
                  <a:lnTo>
                    <a:pt x="1442" y="160"/>
                  </a:lnTo>
                  <a:lnTo>
                    <a:pt x="1443" y="162"/>
                  </a:lnTo>
                  <a:lnTo>
                    <a:pt x="1444" y="162"/>
                  </a:lnTo>
                  <a:lnTo>
                    <a:pt x="1444" y="161"/>
                  </a:lnTo>
                  <a:lnTo>
                    <a:pt x="1445" y="162"/>
                  </a:lnTo>
                  <a:lnTo>
                    <a:pt x="1446" y="161"/>
                  </a:lnTo>
                  <a:lnTo>
                    <a:pt x="1447" y="162"/>
                  </a:lnTo>
                  <a:lnTo>
                    <a:pt x="1448" y="161"/>
                  </a:lnTo>
                  <a:lnTo>
                    <a:pt x="1449" y="160"/>
                  </a:lnTo>
                  <a:lnTo>
                    <a:pt x="1450" y="161"/>
                  </a:lnTo>
                  <a:lnTo>
                    <a:pt x="1450" y="160"/>
                  </a:lnTo>
                  <a:lnTo>
                    <a:pt x="1452" y="161"/>
                  </a:lnTo>
                  <a:lnTo>
                    <a:pt x="1452" y="160"/>
                  </a:lnTo>
                  <a:lnTo>
                    <a:pt x="1453" y="161"/>
                  </a:lnTo>
                  <a:lnTo>
                    <a:pt x="1454" y="161"/>
                  </a:lnTo>
                  <a:lnTo>
                    <a:pt x="1455" y="163"/>
                  </a:lnTo>
                  <a:lnTo>
                    <a:pt x="1457" y="162"/>
                  </a:lnTo>
                  <a:lnTo>
                    <a:pt x="1458" y="161"/>
                  </a:lnTo>
                  <a:lnTo>
                    <a:pt x="1458" y="163"/>
                  </a:lnTo>
                  <a:lnTo>
                    <a:pt x="1460" y="163"/>
                  </a:lnTo>
                  <a:lnTo>
                    <a:pt x="1461" y="163"/>
                  </a:lnTo>
                  <a:lnTo>
                    <a:pt x="1462" y="162"/>
                  </a:lnTo>
                  <a:lnTo>
                    <a:pt x="1463" y="163"/>
                  </a:lnTo>
                  <a:lnTo>
                    <a:pt x="1464" y="160"/>
                  </a:lnTo>
                  <a:lnTo>
                    <a:pt x="1465" y="162"/>
                  </a:lnTo>
                  <a:lnTo>
                    <a:pt x="1466" y="161"/>
                  </a:lnTo>
                  <a:lnTo>
                    <a:pt x="1467" y="163"/>
                  </a:lnTo>
                  <a:lnTo>
                    <a:pt x="1468" y="163"/>
                  </a:lnTo>
                  <a:lnTo>
                    <a:pt x="1469" y="162"/>
                  </a:lnTo>
                  <a:lnTo>
                    <a:pt x="1470" y="163"/>
                  </a:lnTo>
                  <a:lnTo>
                    <a:pt x="1471" y="163"/>
                  </a:lnTo>
                  <a:lnTo>
                    <a:pt x="1472" y="163"/>
                  </a:lnTo>
                  <a:lnTo>
                    <a:pt x="1473" y="164"/>
                  </a:lnTo>
                  <a:lnTo>
                    <a:pt x="1473" y="165"/>
                  </a:lnTo>
                  <a:lnTo>
                    <a:pt x="1474" y="164"/>
                  </a:lnTo>
                  <a:lnTo>
                    <a:pt x="1475" y="164"/>
                  </a:lnTo>
                  <a:lnTo>
                    <a:pt x="1476" y="165"/>
                  </a:lnTo>
                  <a:lnTo>
                    <a:pt x="1477" y="164"/>
                  </a:lnTo>
                  <a:lnTo>
                    <a:pt x="1478" y="164"/>
                  </a:lnTo>
                  <a:lnTo>
                    <a:pt x="1479" y="164"/>
                  </a:lnTo>
                  <a:lnTo>
                    <a:pt x="1479" y="165"/>
                  </a:lnTo>
                  <a:lnTo>
                    <a:pt x="1481" y="163"/>
                  </a:lnTo>
                  <a:lnTo>
                    <a:pt x="1481" y="164"/>
                  </a:lnTo>
                  <a:lnTo>
                    <a:pt x="1482" y="163"/>
                  </a:lnTo>
                  <a:lnTo>
                    <a:pt x="1483" y="163"/>
                  </a:lnTo>
                  <a:lnTo>
                    <a:pt x="1484" y="164"/>
                  </a:lnTo>
                  <a:lnTo>
                    <a:pt x="1485" y="163"/>
                  </a:lnTo>
                  <a:lnTo>
                    <a:pt x="1486" y="163"/>
                  </a:lnTo>
                  <a:lnTo>
                    <a:pt x="1486" y="162"/>
                  </a:lnTo>
                  <a:lnTo>
                    <a:pt x="1487" y="161"/>
                  </a:lnTo>
                  <a:lnTo>
                    <a:pt x="1488" y="161"/>
                  </a:lnTo>
                  <a:lnTo>
                    <a:pt x="1489" y="160"/>
                  </a:lnTo>
                  <a:lnTo>
                    <a:pt x="1490" y="159"/>
                  </a:lnTo>
                  <a:lnTo>
                    <a:pt x="1491" y="159"/>
                  </a:lnTo>
                  <a:lnTo>
                    <a:pt x="1492" y="159"/>
                  </a:lnTo>
                  <a:lnTo>
                    <a:pt x="1492" y="158"/>
                  </a:lnTo>
                  <a:lnTo>
                    <a:pt x="1494" y="158"/>
                  </a:lnTo>
                  <a:lnTo>
                    <a:pt x="1496" y="156"/>
                  </a:lnTo>
                  <a:lnTo>
                    <a:pt x="1497" y="156"/>
                  </a:lnTo>
                  <a:lnTo>
                    <a:pt x="1498" y="156"/>
                  </a:lnTo>
                  <a:lnTo>
                    <a:pt x="1499" y="155"/>
                  </a:lnTo>
                  <a:lnTo>
                    <a:pt x="1500" y="154"/>
                  </a:lnTo>
                  <a:lnTo>
                    <a:pt x="1500" y="152"/>
                  </a:lnTo>
                  <a:lnTo>
                    <a:pt x="1502" y="151"/>
                  </a:lnTo>
                  <a:lnTo>
                    <a:pt x="1502" y="152"/>
                  </a:lnTo>
                  <a:lnTo>
                    <a:pt x="1504" y="150"/>
                  </a:lnTo>
                  <a:lnTo>
                    <a:pt x="1505" y="148"/>
                  </a:lnTo>
                  <a:lnTo>
                    <a:pt x="1506" y="146"/>
                  </a:lnTo>
                  <a:lnTo>
                    <a:pt x="1507" y="146"/>
                  </a:lnTo>
                  <a:lnTo>
                    <a:pt x="1507" y="147"/>
                  </a:lnTo>
                  <a:lnTo>
                    <a:pt x="1508" y="146"/>
                  </a:lnTo>
                  <a:lnTo>
                    <a:pt x="1509" y="146"/>
                  </a:lnTo>
                  <a:lnTo>
                    <a:pt x="1510" y="145"/>
                  </a:lnTo>
                  <a:lnTo>
                    <a:pt x="1512" y="144"/>
                  </a:lnTo>
                  <a:lnTo>
                    <a:pt x="1513" y="143"/>
                  </a:lnTo>
                  <a:lnTo>
                    <a:pt x="1515" y="143"/>
                  </a:lnTo>
                  <a:lnTo>
                    <a:pt x="1517" y="143"/>
                  </a:lnTo>
                  <a:lnTo>
                    <a:pt x="1518" y="143"/>
                  </a:lnTo>
                  <a:lnTo>
                    <a:pt x="1519" y="143"/>
                  </a:lnTo>
                  <a:lnTo>
                    <a:pt x="1520" y="143"/>
                  </a:lnTo>
                  <a:lnTo>
                    <a:pt x="1521" y="143"/>
                  </a:lnTo>
                  <a:lnTo>
                    <a:pt x="1522" y="143"/>
                  </a:lnTo>
                  <a:lnTo>
                    <a:pt x="1523" y="143"/>
                  </a:lnTo>
                  <a:lnTo>
                    <a:pt x="1525" y="146"/>
                  </a:lnTo>
                  <a:lnTo>
                    <a:pt x="1526" y="146"/>
                  </a:lnTo>
                  <a:lnTo>
                    <a:pt x="1527" y="147"/>
                  </a:lnTo>
                  <a:lnTo>
                    <a:pt x="1528" y="147"/>
                  </a:lnTo>
                  <a:lnTo>
                    <a:pt x="1530" y="149"/>
                  </a:lnTo>
                  <a:lnTo>
                    <a:pt x="1531" y="149"/>
                  </a:lnTo>
                  <a:lnTo>
                    <a:pt x="1533" y="149"/>
                  </a:lnTo>
                  <a:lnTo>
                    <a:pt x="1534" y="149"/>
                  </a:lnTo>
                  <a:lnTo>
                    <a:pt x="1536" y="150"/>
                  </a:lnTo>
                  <a:lnTo>
                    <a:pt x="1538" y="152"/>
                  </a:lnTo>
                  <a:lnTo>
                    <a:pt x="1539" y="152"/>
                  </a:lnTo>
                  <a:lnTo>
                    <a:pt x="1541" y="152"/>
                  </a:lnTo>
                  <a:lnTo>
                    <a:pt x="1542" y="153"/>
                  </a:lnTo>
                  <a:lnTo>
                    <a:pt x="1543" y="155"/>
                  </a:lnTo>
                  <a:lnTo>
                    <a:pt x="1544" y="155"/>
                  </a:lnTo>
                  <a:lnTo>
                    <a:pt x="1546" y="156"/>
                  </a:lnTo>
                  <a:lnTo>
                    <a:pt x="1547" y="156"/>
                  </a:lnTo>
                  <a:lnTo>
                    <a:pt x="1548" y="158"/>
                  </a:lnTo>
                  <a:lnTo>
                    <a:pt x="1549" y="157"/>
                  </a:lnTo>
                  <a:lnTo>
                    <a:pt x="1551" y="158"/>
                  </a:lnTo>
                  <a:lnTo>
                    <a:pt x="1552" y="158"/>
                  </a:lnTo>
                  <a:lnTo>
                    <a:pt x="1553" y="160"/>
                  </a:lnTo>
                  <a:lnTo>
                    <a:pt x="1554" y="160"/>
                  </a:lnTo>
                  <a:lnTo>
                    <a:pt x="1555" y="159"/>
                  </a:lnTo>
                  <a:lnTo>
                    <a:pt x="1556" y="160"/>
                  </a:lnTo>
                  <a:lnTo>
                    <a:pt x="1557" y="160"/>
                  </a:lnTo>
                  <a:lnTo>
                    <a:pt x="1557" y="161"/>
                  </a:lnTo>
                  <a:lnTo>
                    <a:pt x="1558" y="160"/>
                  </a:lnTo>
                  <a:lnTo>
                    <a:pt x="1559" y="162"/>
                  </a:lnTo>
                  <a:lnTo>
                    <a:pt x="1560" y="162"/>
                  </a:lnTo>
                  <a:lnTo>
                    <a:pt x="1561" y="161"/>
                  </a:lnTo>
                  <a:lnTo>
                    <a:pt x="1562" y="163"/>
                  </a:lnTo>
                  <a:lnTo>
                    <a:pt x="1563" y="163"/>
                  </a:lnTo>
                  <a:lnTo>
                    <a:pt x="1564" y="164"/>
                  </a:lnTo>
                  <a:lnTo>
                    <a:pt x="1565" y="164"/>
                  </a:lnTo>
                  <a:lnTo>
                    <a:pt x="1567" y="166"/>
                  </a:lnTo>
                  <a:lnTo>
                    <a:pt x="1567" y="167"/>
                  </a:lnTo>
                  <a:lnTo>
                    <a:pt x="1568" y="166"/>
                  </a:lnTo>
                  <a:lnTo>
                    <a:pt x="1569" y="168"/>
                  </a:lnTo>
                  <a:lnTo>
                    <a:pt x="1570" y="168"/>
                  </a:lnTo>
                  <a:lnTo>
                    <a:pt x="1572" y="169"/>
                  </a:lnTo>
                  <a:lnTo>
                    <a:pt x="1573" y="169"/>
                  </a:lnTo>
                  <a:lnTo>
                    <a:pt x="1574" y="170"/>
                  </a:lnTo>
                  <a:lnTo>
                    <a:pt x="1575" y="169"/>
                  </a:lnTo>
                  <a:lnTo>
                    <a:pt x="1576" y="171"/>
                  </a:lnTo>
                  <a:lnTo>
                    <a:pt x="1578" y="170"/>
                  </a:lnTo>
                  <a:lnTo>
                    <a:pt x="1579" y="171"/>
                  </a:lnTo>
                  <a:lnTo>
                    <a:pt x="1580" y="173"/>
                  </a:lnTo>
                  <a:lnTo>
                    <a:pt x="1581" y="172"/>
                  </a:lnTo>
                  <a:lnTo>
                    <a:pt x="1582" y="173"/>
                  </a:lnTo>
                  <a:lnTo>
                    <a:pt x="1583" y="173"/>
                  </a:lnTo>
                  <a:lnTo>
                    <a:pt x="1584" y="173"/>
                  </a:lnTo>
                  <a:lnTo>
                    <a:pt x="1585" y="174"/>
                  </a:lnTo>
                  <a:lnTo>
                    <a:pt x="1586" y="174"/>
                  </a:lnTo>
                  <a:lnTo>
                    <a:pt x="1588" y="175"/>
                  </a:lnTo>
                  <a:lnTo>
                    <a:pt x="1588" y="176"/>
                  </a:lnTo>
                  <a:lnTo>
                    <a:pt x="1589" y="176"/>
                  </a:lnTo>
                  <a:lnTo>
                    <a:pt x="1591" y="176"/>
                  </a:lnTo>
                  <a:lnTo>
                    <a:pt x="1592" y="177"/>
                  </a:lnTo>
                  <a:lnTo>
                    <a:pt x="1593" y="177"/>
                  </a:lnTo>
                  <a:lnTo>
                    <a:pt x="1594" y="177"/>
                  </a:lnTo>
                  <a:lnTo>
                    <a:pt x="1595" y="179"/>
                  </a:lnTo>
                  <a:lnTo>
                    <a:pt x="1596" y="177"/>
                  </a:lnTo>
                  <a:lnTo>
                    <a:pt x="1597" y="177"/>
                  </a:lnTo>
                  <a:lnTo>
                    <a:pt x="1598" y="179"/>
                  </a:lnTo>
                  <a:lnTo>
                    <a:pt x="1599" y="179"/>
                  </a:lnTo>
                  <a:lnTo>
                    <a:pt x="1600" y="180"/>
                  </a:lnTo>
                  <a:lnTo>
                    <a:pt x="1601" y="179"/>
                  </a:lnTo>
                  <a:lnTo>
                    <a:pt x="1602" y="178"/>
                  </a:lnTo>
                  <a:lnTo>
                    <a:pt x="1603" y="179"/>
                  </a:lnTo>
                  <a:lnTo>
                    <a:pt x="1604" y="179"/>
                  </a:lnTo>
                  <a:lnTo>
                    <a:pt x="1605" y="179"/>
                  </a:lnTo>
                  <a:lnTo>
                    <a:pt x="1606" y="178"/>
                  </a:lnTo>
                  <a:lnTo>
                    <a:pt x="1607" y="179"/>
                  </a:lnTo>
                  <a:lnTo>
                    <a:pt x="1608" y="178"/>
                  </a:lnTo>
                  <a:lnTo>
                    <a:pt x="1609" y="179"/>
                  </a:lnTo>
                  <a:lnTo>
                    <a:pt x="1610" y="180"/>
                  </a:lnTo>
                  <a:lnTo>
                    <a:pt x="1611" y="179"/>
                  </a:lnTo>
                  <a:lnTo>
                    <a:pt x="1612" y="179"/>
                  </a:lnTo>
                  <a:lnTo>
                    <a:pt x="1614" y="180"/>
                  </a:lnTo>
                  <a:lnTo>
                    <a:pt x="1615" y="180"/>
                  </a:lnTo>
                  <a:lnTo>
                    <a:pt x="1616" y="179"/>
                  </a:lnTo>
                  <a:lnTo>
                    <a:pt x="1617" y="180"/>
                  </a:lnTo>
                  <a:lnTo>
                    <a:pt x="1618" y="179"/>
                  </a:lnTo>
                  <a:lnTo>
                    <a:pt x="1620" y="180"/>
                  </a:lnTo>
                  <a:lnTo>
                    <a:pt x="1621" y="179"/>
                  </a:lnTo>
                  <a:lnTo>
                    <a:pt x="1622" y="179"/>
                  </a:lnTo>
                  <a:lnTo>
                    <a:pt x="1623" y="180"/>
                  </a:lnTo>
                  <a:lnTo>
                    <a:pt x="1624" y="179"/>
                  </a:lnTo>
                  <a:lnTo>
                    <a:pt x="1625" y="179"/>
                  </a:lnTo>
                  <a:lnTo>
                    <a:pt x="1626" y="178"/>
                  </a:lnTo>
                  <a:lnTo>
                    <a:pt x="1627" y="179"/>
                  </a:lnTo>
                  <a:lnTo>
                    <a:pt x="1628" y="179"/>
                  </a:lnTo>
                  <a:lnTo>
                    <a:pt x="1630" y="178"/>
                  </a:lnTo>
                  <a:lnTo>
                    <a:pt x="1631" y="179"/>
                  </a:lnTo>
                  <a:lnTo>
                    <a:pt x="1633" y="179"/>
                  </a:lnTo>
                  <a:lnTo>
                    <a:pt x="1634" y="178"/>
                  </a:lnTo>
                  <a:lnTo>
                    <a:pt x="1635" y="178"/>
                  </a:lnTo>
                  <a:lnTo>
                    <a:pt x="1636" y="178"/>
                  </a:lnTo>
                  <a:lnTo>
                    <a:pt x="1638" y="177"/>
                  </a:lnTo>
                  <a:lnTo>
                    <a:pt x="1639" y="177"/>
                  </a:lnTo>
                  <a:lnTo>
                    <a:pt x="1639" y="178"/>
                  </a:lnTo>
                  <a:lnTo>
                    <a:pt x="1641" y="177"/>
                  </a:lnTo>
                  <a:lnTo>
                    <a:pt x="1643" y="178"/>
                  </a:lnTo>
                  <a:lnTo>
                    <a:pt x="1643" y="177"/>
                  </a:lnTo>
                  <a:lnTo>
                    <a:pt x="1644" y="177"/>
                  </a:lnTo>
                  <a:lnTo>
                    <a:pt x="1645" y="178"/>
                  </a:lnTo>
                  <a:lnTo>
                    <a:pt x="1646" y="177"/>
                  </a:lnTo>
                  <a:lnTo>
                    <a:pt x="1647" y="178"/>
                  </a:lnTo>
                  <a:lnTo>
                    <a:pt x="1648" y="177"/>
                  </a:lnTo>
                  <a:lnTo>
                    <a:pt x="1649" y="176"/>
                  </a:lnTo>
                  <a:lnTo>
                    <a:pt x="1649" y="178"/>
                  </a:lnTo>
                  <a:lnTo>
                    <a:pt x="1650" y="179"/>
                  </a:lnTo>
                  <a:lnTo>
                    <a:pt x="1651" y="179"/>
                  </a:lnTo>
                  <a:lnTo>
                    <a:pt x="1652" y="179"/>
                  </a:lnTo>
                  <a:lnTo>
                    <a:pt x="1653" y="178"/>
                  </a:lnTo>
                  <a:lnTo>
                    <a:pt x="1654" y="178"/>
                  </a:lnTo>
                  <a:lnTo>
                    <a:pt x="1654" y="179"/>
                  </a:lnTo>
                  <a:lnTo>
                    <a:pt x="1656" y="180"/>
                  </a:lnTo>
                  <a:lnTo>
                    <a:pt x="1657" y="179"/>
                  </a:lnTo>
                  <a:lnTo>
                    <a:pt x="1659" y="179"/>
                  </a:lnTo>
                  <a:lnTo>
                    <a:pt x="1660" y="180"/>
                  </a:lnTo>
                  <a:lnTo>
                    <a:pt x="1662" y="180"/>
                  </a:lnTo>
                  <a:lnTo>
                    <a:pt x="1664" y="180"/>
                  </a:lnTo>
                  <a:lnTo>
                    <a:pt x="1665" y="180"/>
                  </a:lnTo>
                  <a:lnTo>
                    <a:pt x="1667" y="180"/>
                  </a:lnTo>
                  <a:lnTo>
                    <a:pt x="1668" y="180"/>
                  </a:lnTo>
                  <a:lnTo>
                    <a:pt x="1670" y="180"/>
                  </a:lnTo>
                  <a:lnTo>
                    <a:pt x="1672" y="181"/>
                  </a:lnTo>
                  <a:lnTo>
                    <a:pt x="1673" y="181"/>
                  </a:lnTo>
                  <a:lnTo>
                    <a:pt x="1673" y="180"/>
                  </a:lnTo>
                  <a:lnTo>
                    <a:pt x="1675" y="180"/>
                  </a:lnTo>
                  <a:lnTo>
                    <a:pt x="1677" y="180"/>
                  </a:lnTo>
                  <a:lnTo>
                    <a:pt x="1678" y="180"/>
                  </a:lnTo>
                  <a:lnTo>
                    <a:pt x="1679" y="180"/>
                  </a:lnTo>
                  <a:lnTo>
                    <a:pt x="1680" y="180"/>
                  </a:lnTo>
                  <a:lnTo>
                    <a:pt x="1681" y="180"/>
                  </a:lnTo>
                  <a:lnTo>
                    <a:pt x="1682" y="181"/>
                  </a:lnTo>
                  <a:lnTo>
                    <a:pt x="1683" y="181"/>
                  </a:lnTo>
                  <a:lnTo>
                    <a:pt x="1685" y="181"/>
                  </a:lnTo>
                  <a:lnTo>
                    <a:pt x="1686" y="181"/>
                  </a:lnTo>
                  <a:lnTo>
                    <a:pt x="1688" y="181"/>
                  </a:lnTo>
                  <a:lnTo>
                    <a:pt x="1689" y="181"/>
                  </a:lnTo>
                  <a:lnTo>
                    <a:pt x="1691" y="181"/>
                  </a:lnTo>
                  <a:lnTo>
                    <a:pt x="1693" y="182"/>
                  </a:lnTo>
                  <a:lnTo>
                    <a:pt x="1694" y="182"/>
                  </a:lnTo>
                  <a:lnTo>
                    <a:pt x="1696" y="182"/>
                  </a:lnTo>
                  <a:lnTo>
                    <a:pt x="1696" y="181"/>
                  </a:lnTo>
                  <a:lnTo>
                    <a:pt x="1698" y="181"/>
                  </a:lnTo>
                  <a:lnTo>
                    <a:pt x="1699" y="181"/>
                  </a:lnTo>
                  <a:lnTo>
                    <a:pt x="1700" y="180"/>
                  </a:lnTo>
                  <a:lnTo>
                    <a:pt x="1701" y="180"/>
                  </a:lnTo>
                  <a:lnTo>
                    <a:pt x="1702" y="181"/>
                  </a:lnTo>
                  <a:lnTo>
                    <a:pt x="1703" y="180"/>
                  </a:lnTo>
                  <a:lnTo>
                    <a:pt x="1704" y="180"/>
                  </a:lnTo>
                  <a:lnTo>
                    <a:pt x="1706" y="180"/>
                  </a:lnTo>
                  <a:lnTo>
                    <a:pt x="1707" y="180"/>
                  </a:lnTo>
                  <a:lnTo>
                    <a:pt x="1708" y="181"/>
                  </a:lnTo>
                  <a:lnTo>
                    <a:pt x="1709" y="181"/>
                  </a:lnTo>
                  <a:lnTo>
                    <a:pt x="1710" y="180"/>
                  </a:lnTo>
                  <a:lnTo>
                    <a:pt x="1711" y="180"/>
                  </a:lnTo>
                  <a:lnTo>
                    <a:pt x="1712" y="180"/>
                  </a:lnTo>
                  <a:lnTo>
                    <a:pt x="1714" y="180"/>
                  </a:lnTo>
                  <a:lnTo>
                    <a:pt x="1715" y="180"/>
                  </a:lnTo>
                  <a:lnTo>
                    <a:pt x="1717" y="180"/>
                  </a:lnTo>
                  <a:lnTo>
                    <a:pt x="1719" y="180"/>
                  </a:lnTo>
                  <a:lnTo>
                    <a:pt x="1720" y="180"/>
                  </a:lnTo>
                  <a:lnTo>
                    <a:pt x="1722" y="180"/>
                  </a:lnTo>
                  <a:lnTo>
                    <a:pt x="1723" y="180"/>
                  </a:lnTo>
                  <a:lnTo>
                    <a:pt x="1723" y="179"/>
                  </a:lnTo>
                  <a:lnTo>
                    <a:pt x="1725" y="180"/>
                  </a:lnTo>
                  <a:lnTo>
                    <a:pt x="1727" y="180"/>
                  </a:lnTo>
                  <a:lnTo>
                    <a:pt x="1728" y="180"/>
                  </a:lnTo>
                  <a:lnTo>
                    <a:pt x="1730" y="180"/>
                  </a:lnTo>
                  <a:lnTo>
                    <a:pt x="1731" y="180"/>
                  </a:lnTo>
                  <a:lnTo>
                    <a:pt x="1733" y="179"/>
                  </a:lnTo>
                  <a:lnTo>
                    <a:pt x="1734" y="180"/>
                  </a:lnTo>
                  <a:lnTo>
                    <a:pt x="1735" y="179"/>
                  </a:lnTo>
                  <a:lnTo>
                    <a:pt x="1736" y="179"/>
                  </a:lnTo>
                  <a:lnTo>
                    <a:pt x="1738" y="180"/>
                  </a:lnTo>
                  <a:lnTo>
                    <a:pt x="1739" y="179"/>
                  </a:lnTo>
                  <a:lnTo>
                    <a:pt x="1740" y="179"/>
                  </a:lnTo>
                  <a:lnTo>
                    <a:pt x="1741" y="180"/>
                  </a:lnTo>
                  <a:lnTo>
                    <a:pt x="1742" y="179"/>
                  </a:lnTo>
                  <a:lnTo>
                    <a:pt x="1743" y="180"/>
                  </a:lnTo>
                  <a:lnTo>
                    <a:pt x="1744" y="180"/>
                  </a:lnTo>
                  <a:lnTo>
                    <a:pt x="1745" y="179"/>
                  </a:lnTo>
                  <a:lnTo>
                    <a:pt x="1746" y="179"/>
                  </a:lnTo>
                  <a:lnTo>
                    <a:pt x="1748" y="180"/>
                  </a:lnTo>
                  <a:lnTo>
                    <a:pt x="1749" y="180"/>
                  </a:lnTo>
                  <a:lnTo>
                    <a:pt x="1750" y="180"/>
                  </a:lnTo>
                  <a:lnTo>
                    <a:pt x="1751" y="180"/>
                  </a:lnTo>
                  <a:lnTo>
                    <a:pt x="1752" y="179"/>
                  </a:lnTo>
                  <a:lnTo>
                    <a:pt x="1753" y="180"/>
                  </a:lnTo>
                  <a:lnTo>
                    <a:pt x="1754" y="180"/>
                  </a:lnTo>
                  <a:lnTo>
                    <a:pt x="1755" y="179"/>
                  </a:lnTo>
                  <a:lnTo>
                    <a:pt x="1756" y="180"/>
                  </a:lnTo>
                  <a:lnTo>
                    <a:pt x="1757" y="180"/>
                  </a:lnTo>
                  <a:lnTo>
                    <a:pt x="1759" y="180"/>
                  </a:lnTo>
                  <a:lnTo>
                    <a:pt x="1760" y="179"/>
                  </a:lnTo>
                  <a:lnTo>
                    <a:pt x="1761" y="179"/>
                  </a:lnTo>
                  <a:lnTo>
                    <a:pt x="1762" y="179"/>
                  </a:lnTo>
                  <a:lnTo>
                    <a:pt x="1763" y="180"/>
                  </a:lnTo>
                  <a:lnTo>
                    <a:pt x="1764" y="179"/>
                  </a:lnTo>
                  <a:lnTo>
                    <a:pt x="1765" y="179"/>
                  </a:lnTo>
                  <a:lnTo>
                    <a:pt x="1766" y="180"/>
                  </a:lnTo>
                  <a:lnTo>
                    <a:pt x="1767" y="179"/>
                  </a:lnTo>
                  <a:lnTo>
                    <a:pt x="1769" y="180"/>
                  </a:lnTo>
                  <a:lnTo>
                    <a:pt x="1770" y="179"/>
                  </a:lnTo>
                  <a:lnTo>
                    <a:pt x="1772" y="179"/>
                  </a:lnTo>
                  <a:lnTo>
                    <a:pt x="1773" y="180"/>
                  </a:lnTo>
                  <a:lnTo>
                    <a:pt x="1773" y="179"/>
                  </a:lnTo>
                  <a:lnTo>
                    <a:pt x="1775" y="180"/>
                  </a:lnTo>
                  <a:lnTo>
                    <a:pt x="1776" y="179"/>
                  </a:lnTo>
                  <a:lnTo>
                    <a:pt x="1777" y="180"/>
                  </a:lnTo>
                  <a:lnTo>
                    <a:pt x="1778" y="179"/>
                  </a:lnTo>
                  <a:lnTo>
                    <a:pt x="1779" y="180"/>
                  </a:lnTo>
                  <a:lnTo>
                    <a:pt x="1780" y="179"/>
                  </a:lnTo>
                  <a:lnTo>
                    <a:pt x="1780" y="178"/>
                  </a:lnTo>
                  <a:lnTo>
                    <a:pt x="1782" y="180"/>
                  </a:lnTo>
                  <a:lnTo>
                    <a:pt x="1783" y="179"/>
                  </a:lnTo>
                  <a:lnTo>
                    <a:pt x="1784" y="178"/>
                  </a:lnTo>
                  <a:lnTo>
                    <a:pt x="1785" y="178"/>
                  </a:lnTo>
                  <a:lnTo>
                    <a:pt x="1786" y="180"/>
                  </a:lnTo>
                  <a:lnTo>
                    <a:pt x="1786" y="179"/>
                  </a:lnTo>
                  <a:lnTo>
                    <a:pt x="1788" y="180"/>
                  </a:lnTo>
                  <a:lnTo>
                    <a:pt x="1790" y="179"/>
                  </a:lnTo>
                  <a:lnTo>
                    <a:pt x="1790" y="180"/>
                  </a:lnTo>
                  <a:lnTo>
                    <a:pt x="1791" y="180"/>
                  </a:lnTo>
                  <a:lnTo>
                    <a:pt x="1792" y="178"/>
                  </a:lnTo>
                  <a:lnTo>
                    <a:pt x="1793" y="180"/>
                  </a:lnTo>
                  <a:lnTo>
                    <a:pt x="1794" y="179"/>
                  </a:lnTo>
                  <a:lnTo>
                    <a:pt x="1796" y="180"/>
                  </a:lnTo>
                  <a:lnTo>
                    <a:pt x="1796" y="179"/>
                  </a:lnTo>
                  <a:lnTo>
                    <a:pt x="1798" y="179"/>
                  </a:lnTo>
                  <a:lnTo>
                    <a:pt x="1799" y="180"/>
                  </a:lnTo>
                  <a:lnTo>
                    <a:pt x="1799" y="179"/>
                  </a:lnTo>
                  <a:lnTo>
                    <a:pt x="1801" y="179"/>
                  </a:lnTo>
                  <a:lnTo>
                    <a:pt x="1801" y="178"/>
                  </a:lnTo>
                  <a:lnTo>
                    <a:pt x="1802" y="180"/>
                  </a:lnTo>
                  <a:lnTo>
                    <a:pt x="1803" y="180"/>
                  </a:lnTo>
                  <a:lnTo>
                    <a:pt x="1804" y="180"/>
                  </a:lnTo>
                  <a:lnTo>
                    <a:pt x="1805" y="180"/>
                  </a:lnTo>
                  <a:lnTo>
                    <a:pt x="1806" y="179"/>
                  </a:lnTo>
                  <a:lnTo>
                    <a:pt x="1807" y="180"/>
                  </a:lnTo>
                  <a:lnTo>
                    <a:pt x="1809" y="180"/>
                  </a:lnTo>
                  <a:lnTo>
                    <a:pt x="1809" y="179"/>
                  </a:lnTo>
                  <a:lnTo>
                    <a:pt x="1810" y="180"/>
                  </a:lnTo>
                  <a:lnTo>
                    <a:pt x="1811" y="179"/>
                  </a:lnTo>
                  <a:lnTo>
                    <a:pt x="1812" y="180"/>
                  </a:lnTo>
                  <a:lnTo>
                    <a:pt x="1813" y="179"/>
                  </a:lnTo>
                  <a:lnTo>
                    <a:pt x="1814" y="179"/>
                  </a:lnTo>
                  <a:lnTo>
                    <a:pt x="1815" y="179"/>
                  </a:lnTo>
                  <a:lnTo>
                    <a:pt x="1815" y="180"/>
                  </a:lnTo>
                  <a:lnTo>
                    <a:pt x="1817" y="179"/>
                  </a:lnTo>
                  <a:lnTo>
                    <a:pt x="1819" y="180"/>
                  </a:lnTo>
                  <a:lnTo>
                    <a:pt x="1819" y="179"/>
                  </a:lnTo>
                  <a:lnTo>
                    <a:pt x="1820" y="179"/>
                  </a:lnTo>
                  <a:lnTo>
                    <a:pt x="1822" y="180"/>
                  </a:lnTo>
                  <a:lnTo>
                    <a:pt x="1822" y="179"/>
                  </a:lnTo>
                  <a:lnTo>
                    <a:pt x="1823" y="178"/>
                  </a:lnTo>
                  <a:lnTo>
                    <a:pt x="1824" y="179"/>
                  </a:lnTo>
                  <a:lnTo>
                    <a:pt x="1825" y="179"/>
                  </a:lnTo>
                  <a:lnTo>
                    <a:pt x="1826" y="178"/>
                  </a:lnTo>
                  <a:lnTo>
                    <a:pt x="1827" y="179"/>
                  </a:lnTo>
                  <a:lnTo>
                    <a:pt x="1828" y="180"/>
                  </a:lnTo>
                  <a:lnTo>
                    <a:pt x="1829" y="180"/>
                  </a:lnTo>
                  <a:lnTo>
                    <a:pt x="1830" y="180"/>
                  </a:lnTo>
                  <a:lnTo>
                    <a:pt x="1831" y="179"/>
                  </a:lnTo>
                  <a:lnTo>
                    <a:pt x="1832" y="180"/>
                  </a:lnTo>
                  <a:lnTo>
                    <a:pt x="1833" y="180"/>
                  </a:lnTo>
                  <a:lnTo>
                    <a:pt x="1834" y="179"/>
                  </a:lnTo>
                  <a:lnTo>
                    <a:pt x="1835" y="179"/>
                  </a:lnTo>
                  <a:lnTo>
                    <a:pt x="1836" y="179"/>
                  </a:lnTo>
                  <a:lnTo>
                    <a:pt x="1837" y="180"/>
                  </a:lnTo>
                  <a:lnTo>
                    <a:pt x="1838" y="180"/>
                  </a:lnTo>
                  <a:lnTo>
                    <a:pt x="1840" y="180"/>
                  </a:lnTo>
                  <a:lnTo>
                    <a:pt x="1841" y="180"/>
                  </a:lnTo>
                  <a:lnTo>
                    <a:pt x="1843" y="180"/>
                  </a:lnTo>
                  <a:lnTo>
                    <a:pt x="1845" y="181"/>
                  </a:lnTo>
                  <a:lnTo>
                    <a:pt x="1846" y="180"/>
                  </a:lnTo>
                  <a:lnTo>
                    <a:pt x="1847" y="180"/>
                  </a:lnTo>
                  <a:lnTo>
                    <a:pt x="1848" y="180"/>
                  </a:lnTo>
                  <a:lnTo>
                    <a:pt x="1849" y="180"/>
                  </a:lnTo>
                  <a:lnTo>
                    <a:pt x="1851" y="180"/>
                  </a:lnTo>
                  <a:lnTo>
                    <a:pt x="1853" y="181"/>
                  </a:lnTo>
                  <a:lnTo>
                    <a:pt x="1854" y="180"/>
                  </a:lnTo>
                  <a:lnTo>
                    <a:pt x="1856" y="180"/>
                  </a:lnTo>
                  <a:lnTo>
                    <a:pt x="1857" y="180"/>
                  </a:lnTo>
                  <a:lnTo>
                    <a:pt x="1858" y="180"/>
                  </a:lnTo>
                  <a:lnTo>
                    <a:pt x="1859" y="180"/>
                  </a:lnTo>
                  <a:lnTo>
                    <a:pt x="1861" y="180"/>
                  </a:lnTo>
                  <a:lnTo>
                    <a:pt x="1862" y="180"/>
                  </a:lnTo>
                  <a:lnTo>
                    <a:pt x="1864" y="180"/>
                  </a:lnTo>
                  <a:lnTo>
                    <a:pt x="1865" y="180"/>
                  </a:lnTo>
                  <a:lnTo>
                    <a:pt x="1866" y="180"/>
                  </a:lnTo>
                  <a:lnTo>
                    <a:pt x="1867" y="180"/>
                  </a:lnTo>
                  <a:lnTo>
                    <a:pt x="1868" y="180"/>
                  </a:lnTo>
                  <a:lnTo>
                    <a:pt x="1869" y="180"/>
                  </a:lnTo>
                  <a:lnTo>
                    <a:pt x="1870" y="180"/>
                  </a:lnTo>
                  <a:lnTo>
                    <a:pt x="1871" y="180"/>
                  </a:lnTo>
                  <a:lnTo>
                    <a:pt x="1872" y="180"/>
                  </a:lnTo>
                  <a:lnTo>
                    <a:pt x="1873" y="181"/>
                  </a:lnTo>
                  <a:lnTo>
                    <a:pt x="1874" y="180"/>
                  </a:lnTo>
                  <a:lnTo>
                    <a:pt x="1875" y="180"/>
                  </a:lnTo>
                  <a:lnTo>
                    <a:pt x="1876" y="182"/>
                  </a:lnTo>
                  <a:lnTo>
                    <a:pt x="1877" y="182"/>
                  </a:lnTo>
                  <a:lnTo>
                    <a:pt x="1878" y="182"/>
                  </a:lnTo>
                  <a:lnTo>
                    <a:pt x="1879" y="180"/>
                  </a:lnTo>
                  <a:lnTo>
                    <a:pt x="1880" y="180"/>
                  </a:lnTo>
                  <a:lnTo>
                    <a:pt x="1880" y="181"/>
                  </a:lnTo>
                  <a:lnTo>
                    <a:pt x="1881" y="180"/>
                  </a:lnTo>
                  <a:lnTo>
                    <a:pt x="1882" y="181"/>
                  </a:lnTo>
                  <a:lnTo>
                    <a:pt x="1883" y="182"/>
                  </a:lnTo>
                  <a:lnTo>
                    <a:pt x="1884" y="180"/>
                  </a:lnTo>
                  <a:lnTo>
                    <a:pt x="1885" y="180"/>
                  </a:lnTo>
                  <a:lnTo>
                    <a:pt x="1885" y="181"/>
                  </a:lnTo>
                  <a:lnTo>
                    <a:pt x="1886" y="180"/>
                  </a:lnTo>
                  <a:lnTo>
                    <a:pt x="1887" y="180"/>
                  </a:lnTo>
                  <a:lnTo>
                    <a:pt x="1888" y="181"/>
                  </a:lnTo>
                  <a:lnTo>
                    <a:pt x="1889" y="180"/>
                  </a:lnTo>
                  <a:lnTo>
                    <a:pt x="1890" y="181"/>
                  </a:lnTo>
                  <a:lnTo>
                    <a:pt x="1891" y="180"/>
                  </a:lnTo>
                  <a:lnTo>
                    <a:pt x="1892" y="181"/>
                  </a:lnTo>
                  <a:lnTo>
                    <a:pt x="1893" y="182"/>
                  </a:lnTo>
                  <a:lnTo>
                    <a:pt x="1894" y="180"/>
                  </a:lnTo>
                  <a:lnTo>
                    <a:pt x="1895" y="181"/>
                  </a:lnTo>
                  <a:lnTo>
                    <a:pt x="1896" y="182"/>
                  </a:lnTo>
                  <a:lnTo>
                    <a:pt x="1897" y="180"/>
                  </a:lnTo>
                  <a:lnTo>
                    <a:pt x="1898" y="180"/>
                  </a:lnTo>
                  <a:lnTo>
                    <a:pt x="1899" y="181"/>
                  </a:lnTo>
                  <a:lnTo>
                    <a:pt x="1899" y="182"/>
                  </a:lnTo>
                  <a:lnTo>
                    <a:pt x="1901" y="181"/>
                  </a:lnTo>
                  <a:lnTo>
                    <a:pt x="1901" y="182"/>
                  </a:lnTo>
                  <a:lnTo>
                    <a:pt x="1902" y="181"/>
                  </a:lnTo>
                  <a:lnTo>
                    <a:pt x="1903" y="182"/>
                  </a:lnTo>
                  <a:lnTo>
                    <a:pt x="1904" y="180"/>
                  </a:lnTo>
                  <a:lnTo>
                    <a:pt x="1905" y="182"/>
                  </a:lnTo>
                  <a:lnTo>
                    <a:pt x="1906" y="183"/>
                  </a:lnTo>
                  <a:lnTo>
                    <a:pt x="1907" y="181"/>
                  </a:lnTo>
                  <a:lnTo>
                    <a:pt x="1908" y="181"/>
                  </a:lnTo>
                  <a:lnTo>
                    <a:pt x="1909" y="182"/>
                  </a:lnTo>
                  <a:lnTo>
                    <a:pt x="1910" y="180"/>
                  </a:lnTo>
                  <a:lnTo>
                    <a:pt x="1911" y="181"/>
                  </a:lnTo>
                  <a:lnTo>
                    <a:pt x="1912" y="180"/>
                  </a:lnTo>
                  <a:lnTo>
                    <a:pt x="1913" y="182"/>
                  </a:lnTo>
                  <a:lnTo>
                    <a:pt x="1914" y="182"/>
                  </a:lnTo>
                  <a:lnTo>
                    <a:pt x="1914" y="183"/>
                  </a:lnTo>
                  <a:lnTo>
                    <a:pt x="1916" y="182"/>
                  </a:lnTo>
                  <a:lnTo>
                    <a:pt x="1917" y="182"/>
                  </a:lnTo>
                  <a:lnTo>
                    <a:pt x="1918" y="183"/>
                  </a:lnTo>
                  <a:lnTo>
                    <a:pt x="1919" y="182"/>
                  </a:lnTo>
                  <a:lnTo>
                    <a:pt x="1920" y="182"/>
                  </a:lnTo>
                  <a:lnTo>
                    <a:pt x="1921" y="183"/>
                  </a:lnTo>
                  <a:lnTo>
                    <a:pt x="1922" y="183"/>
                  </a:lnTo>
                  <a:lnTo>
                    <a:pt x="1922" y="182"/>
                  </a:lnTo>
                  <a:lnTo>
                    <a:pt x="1924" y="180"/>
                  </a:lnTo>
                  <a:lnTo>
                    <a:pt x="1924" y="182"/>
                  </a:lnTo>
                  <a:lnTo>
                    <a:pt x="1925" y="183"/>
                  </a:lnTo>
                  <a:lnTo>
                    <a:pt x="1925" y="182"/>
                  </a:lnTo>
                  <a:lnTo>
                    <a:pt x="1927" y="182"/>
                  </a:lnTo>
                  <a:lnTo>
                    <a:pt x="1927" y="183"/>
                  </a:lnTo>
                  <a:lnTo>
                    <a:pt x="1929" y="182"/>
                  </a:lnTo>
                  <a:lnTo>
                    <a:pt x="1929" y="181"/>
                  </a:lnTo>
                  <a:lnTo>
                    <a:pt x="1930" y="181"/>
                  </a:lnTo>
                  <a:lnTo>
                    <a:pt x="1931" y="182"/>
                  </a:lnTo>
                  <a:lnTo>
                    <a:pt x="1932" y="182"/>
                  </a:lnTo>
                  <a:lnTo>
                    <a:pt x="1933" y="183"/>
                  </a:lnTo>
                  <a:lnTo>
                    <a:pt x="1933" y="182"/>
                  </a:lnTo>
                  <a:lnTo>
                    <a:pt x="1935" y="183"/>
                  </a:lnTo>
                  <a:lnTo>
                    <a:pt x="1935" y="182"/>
                  </a:lnTo>
                  <a:lnTo>
                    <a:pt x="1937" y="182"/>
                  </a:lnTo>
                  <a:lnTo>
                    <a:pt x="1938" y="181"/>
                  </a:lnTo>
                  <a:lnTo>
                    <a:pt x="1939" y="182"/>
                  </a:lnTo>
                  <a:lnTo>
                    <a:pt x="1940" y="182"/>
                  </a:lnTo>
                  <a:lnTo>
                    <a:pt x="1941" y="183"/>
                  </a:lnTo>
                  <a:lnTo>
                    <a:pt x="1942" y="182"/>
                  </a:lnTo>
                  <a:lnTo>
                    <a:pt x="1943" y="182"/>
                  </a:lnTo>
                  <a:lnTo>
                    <a:pt x="1944" y="183"/>
                  </a:lnTo>
                  <a:lnTo>
                    <a:pt x="1945" y="182"/>
                  </a:lnTo>
                  <a:lnTo>
                    <a:pt x="1946" y="182"/>
                  </a:lnTo>
                  <a:lnTo>
                    <a:pt x="1947" y="183"/>
                  </a:lnTo>
                  <a:lnTo>
                    <a:pt x="1948" y="183"/>
                  </a:lnTo>
                  <a:lnTo>
                    <a:pt x="1948" y="182"/>
                  </a:lnTo>
                  <a:lnTo>
                    <a:pt x="1950" y="180"/>
                  </a:lnTo>
                  <a:lnTo>
                    <a:pt x="1950" y="182"/>
                  </a:lnTo>
                  <a:lnTo>
                    <a:pt x="1951" y="183"/>
                  </a:lnTo>
                  <a:lnTo>
                    <a:pt x="1952" y="182"/>
                  </a:lnTo>
                  <a:lnTo>
                    <a:pt x="1953" y="182"/>
                  </a:lnTo>
                  <a:lnTo>
                    <a:pt x="1954" y="182"/>
                  </a:lnTo>
                  <a:lnTo>
                    <a:pt x="1954" y="181"/>
                  </a:lnTo>
                  <a:lnTo>
                    <a:pt x="1956" y="182"/>
                  </a:lnTo>
                  <a:lnTo>
                    <a:pt x="1957" y="183"/>
                  </a:lnTo>
                  <a:lnTo>
                    <a:pt x="1958" y="182"/>
                  </a:lnTo>
                  <a:lnTo>
                    <a:pt x="1959" y="182"/>
                  </a:lnTo>
                  <a:lnTo>
                    <a:pt x="1960" y="181"/>
                  </a:lnTo>
                  <a:lnTo>
                    <a:pt x="1961" y="181"/>
                  </a:lnTo>
                  <a:lnTo>
                    <a:pt x="1962" y="182"/>
                  </a:lnTo>
                  <a:lnTo>
                    <a:pt x="1964" y="181"/>
                  </a:lnTo>
                  <a:lnTo>
                    <a:pt x="1965" y="182"/>
                  </a:lnTo>
                  <a:lnTo>
                    <a:pt x="1966" y="182"/>
                  </a:lnTo>
                  <a:lnTo>
                    <a:pt x="1967" y="181"/>
                  </a:lnTo>
                  <a:lnTo>
                    <a:pt x="1969" y="181"/>
                  </a:lnTo>
                  <a:lnTo>
                    <a:pt x="1969" y="180"/>
                  </a:lnTo>
                  <a:lnTo>
                    <a:pt x="1971" y="182"/>
                  </a:lnTo>
                  <a:lnTo>
                    <a:pt x="1972" y="182"/>
                  </a:lnTo>
                  <a:lnTo>
                    <a:pt x="1973" y="183"/>
                  </a:lnTo>
                  <a:lnTo>
                    <a:pt x="1974" y="183"/>
                  </a:lnTo>
                  <a:lnTo>
                    <a:pt x="1975" y="181"/>
                  </a:lnTo>
                  <a:lnTo>
                    <a:pt x="1977" y="181"/>
                  </a:lnTo>
                  <a:lnTo>
                    <a:pt x="1979" y="181"/>
                  </a:lnTo>
                  <a:lnTo>
                    <a:pt x="1980" y="181"/>
                  </a:lnTo>
                  <a:lnTo>
                    <a:pt x="1982" y="181"/>
                  </a:lnTo>
                  <a:lnTo>
                    <a:pt x="1983" y="181"/>
                  </a:lnTo>
                  <a:lnTo>
                    <a:pt x="1985" y="181"/>
                  </a:lnTo>
                  <a:lnTo>
                    <a:pt x="1987" y="181"/>
                  </a:lnTo>
                  <a:lnTo>
                    <a:pt x="1988" y="181"/>
                  </a:lnTo>
                  <a:lnTo>
                    <a:pt x="1990" y="181"/>
                  </a:lnTo>
                  <a:lnTo>
                    <a:pt x="1992" y="180"/>
                  </a:lnTo>
                  <a:lnTo>
                    <a:pt x="1993" y="180"/>
                  </a:lnTo>
                  <a:lnTo>
                    <a:pt x="1994" y="181"/>
                  </a:lnTo>
                  <a:lnTo>
                    <a:pt x="1995" y="181"/>
                  </a:lnTo>
                  <a:lnTo>
                    <a:pt x="1996" y="181"/>
                  </a:lnTo>
                  <a:lnTo>
                    <a:pt x="1998" y="181"/>
                  </a:lnTo>
                  <a:lnTo>
                    <a:pt x="2000" y="181"/>
                  </a:lnTo>
                  <a:lnTo>
                    <a:pt x="2001" y="181"/>
                  </a:lnTo>
                  <a:lnTo>
                    <a:pt x="2002" y="180"/>
                  </a:lnTo>
                  <a:lnTo>
                    <a:pt x="2003" y="180"/>
                  </a:lnTo>
                  <a:lnTo>
                    <a:pt x="2004" y="180"/>
                  </a:lnTo>
                  <a:lnTo>
                    <a:pt x="2005" y="180"/>
                  </a:lnTo>
                  <a:lnTo>
                    <a:pt x="2006" y="180"/>
                  </a:lnTo>
                  <a:lnTo>
                    <a:pt x="2007" y="181"/>
                  </a:lnTo>
                  <a:lnTo>
                    <a:pt x="2008" y="180"/>
                  </a:lnTo>
                  <a:lnTo>
                    <a:pt x="2009" y="180"/>
                  </a:lnTo>
                  <a:lnTo>
                    <a:pt x="2010" y="181"/>
                  </a:lnTo>
                  <a:lnTo>
                    <a:pt x="2011" y="181"/>
                  </a:lnTo>
                  <a:lnTo>
                    <a:pt x="2011" y="180"/>
                  </a:lnTo>
                  <a:lnTo>
                    <a:pt x="2013" y="181"/>
                  </a:lnTo>
                  <a:lnTo>
                    <a:pt x="2014" y="180"/>
                  </a:lnTo>
                  <a:lnTo>
                    <a:pt x="2016" y="181"/>
                  </a:lnTo>
                  <a:lnTo>
                    <a:pt x="2017" y="181"/>
                  </a:lnTo>
                  <a:lnTo>
                    <a:pt x="2017" y="180"/>
                  </a:lnTo>
                  <a:lnTo>
                    <a:pt x="2019" y="180"/>
                  </a:lnTo>
                  <a:lnTo>
                    <a:pt x="2021" y="179"/>
                  </a:lnTo>
                  <a:lnTo>
                    <a:pt x="2022" y="179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37" name="Freeform 100"/>
            <p:cNvSpPr>
              <a:spLocks noChangeArrowheads="1"/>
            </p:cNvSpPr>
            <p:nvPr/>
          </p:nvSpPr>
          <p:spPr bwMode="auto">
            <a:xfrm>
              <a:off x="994" y="1440"/>
              <a:ext cx="475" cy="486"/>
            </a:xfrm>
            <a:custGeom>
              <a:avLst/>
              <a:gdLst>
                <a:gd name="T0" fmla="*/ 7 w 475"/>
                <a:gd name="T1" fmla="*/ 281 h 486"/>
                <a:gd name="T2" fmla="*/ 15 w 475"/>
                <a:gd name="T3" fmla="*/ 306 h 486"/>
                <a:gd name="T4" fmla="*/ 22 w 475"/>
                <a:gd name="T5" fmla="*/ 282 h 486"/>
                <a:gd name="T6" fmla="*/ 31 w 475"/>
                <a:gd name="T7" fmla="*/ 281 h 486"/>
                <a:gd name="T8" fmla="*/ 40 w 475"/>
                <a:gd name="T9" fmla="*/ 281 h 486"/>
                <a:gd name="T10" fmla="*/ 47 w 475"/>
                <a:gd name="T11" fmla="*/ 281 h 486"/>
                <a:gd name="T12" fmla="*/ 55 w 475"/>
                <a:gd name="T13" fmla="*/ 281 h 486"/>
                <a:gd name="T14" fmla="*/ 64 w 475"/>
                <a:gd name="T15" fmla="*/ 281 h 486"/>
                <a:gd name="T16" fmla="*/ 72 w 475"/>
                <a:gd name="T17" fmla="*/ 282 h 486"/>
                <a:gd name="T18" fmla="*/ 80 w 475"/>
                <a:gd name="T19" fmla="*/ 282 h 486"/>
                <a:gd name="T20" fmla="*/ 88 w 475"/>
                <a:gd name="T21" fmla="*/ 282 h 486"/>
                <a:gd name="T22" fmla="*/ 95 w 475"/>
                <a:gd name="T23" fmla="*/ 283 h 486"/>
                <a:gd name="T24" fmla="*/ 104 w 475"/>
                <a:gd name="T25" fmla="*/ 283 h 486"/>
                <a:gd name="T26" fmla="*/ 112 w 475"/>
                <a:gd name="T27" fmla="*/ 285 h 486"/>
                <a:gd name="T28" fmla="*/ 120 w 475"/>
                <a:gd name="T29" fmla="*/ 288 h 486"/>
                <a:gd name="T30" fmla="*/ 127 w 475"/>
                <a:gd name="T31" fmla="*/ 290 h 486"/>
                <a:gd name="T32" fmla="*/ 135 w 475"/>
                <a:gd name="T33" fmla="*/ 291 h 486"/>
                <a:gd name="T34" fmla="*/ 143 w 475"/>
                <a:gd name="T35" fmla="*/ 293 h 486"/>
                <a:gd name="T36" fmla="*/ 150 w 475"/>
                <a:gd name="T37" fmla="*/ 293 h 486"/>
                <a:gd name="T38" fmla="*/ 159 w 475"/>
                <a:gd name="T39" fmla="*/ 289 h 486"/>
                <a:gd name="T40" fmla="*/ 167 w 475"/>
                <a:gd name="T41" fmla="*/ 283 h 486"/>
                <a:gd name="T42" fmla="*/ 175 w 475"/>
                <a:gd name="T43" fmla="*/ 274 h 486"/>
                <a:gd name="T44" fmla="*/ 183 w 475"/>
                <a:gd name="T45" fmla="*/ 265 h 486"/>
                <a:gd name="T46" fmla="*/ 190 w 475"/>
                <a:gd name="T47" fmla="*/ 254 h 486"/>
                <a:gd name="T48" fmla="*/ 198 w 475"/>
                <a:gd name="T49" fmla="*/ 244 h 486"/>
                <a:gd name="T50" fmla="*/ 206 w 475"/>
                <a:gd name="T51" fmla="*/ 235 h 486"/>
                <a:gd name="T52" fmla="*/ 214 w 475"/>
                <a:gd name="T53" fmla="*/ 229 h 486"/>
                <a:gd name="T54" fmla="*/ 222 w 475"/>
                <a:gd name="T55" fmla="*/ 219 h 486"/>
                <a:gd name="T56" fmla="*/ 230 w 475"/>
                <a:gd name="T57" fmla="*/ 214 h 486"/>
                <a:gd name="T58" fmla="*/ 238 w 475"/>
                <a:gd name="T59" fmla="*/ 207 h 486"/>
                <a:gd name="T60" fmla="*/ 246 w 475"/>
                <a:gd name="T61" fmla="*/ 188 h 486"/>
                <a:gd name="T62" fmla="*/ 253 w 475"/>
                <a:gd name="T63" fmla="*/ 156 h 486"/>
                <a:gd name="T64" fmla="*/ 261 w 475"/>
                <a:gd name="T65" fmla="*/ 114 h 486"/>
                <a:gd name="T66" fmla="*/ 269 w 475"/>
                <a:gd name="T67" fmla="*/ 68 h 486"/>
                <a:gd name="T68" fmla="*/ 277 w 475"/>
                <a:gd name="T69" fmla="*/ 26 h 486"/>
                <a:gd name="T70" fmla="*/ 285 w 475"/>
                <a:gd name="T71" fmla="*/ 4 h 486"/>
                <a:gd name="T72" fmla="*/ 293 w 475"/>
                <a:gd name="T73" fmla="*/ 0 h 486"/>
                <a:gd name="T74" fmla="*/ 301 w 475"/>
                <a:gd name="T75" fmla="*/ 18 h 486"/>
                <a:gd name="T76" fmla="*/ 309 w 475"/>
                <a:gd name="T77" fmla="*/ 45 h 486"/>
                <a:gd name="T78" fmla="*/ 316 w 475"/>
                <a:gd name="T79" fmla="*/ 75 h 486"/>
                <a:gd name="T80" fmla="*/ 324 w 475"/>
                <a:gd name="T81" fmla="*/ 113 h 486"/>
                <a:gd name="T82" fmla="*/ 332 w 475"/>
                <a:gd name="T83" fmla="*/ 149 h 486"/>
                <a:gd name="T84" fmla="*/ 340 w 475"/>
                <a:gd name="T85" fmla="*/ 189 h 486"/>
                <a:gd name="T86" fmla="*/ 348 w 475"/>
                <a:gd name="T87" fmla="*/ 228 h 486"/>
                <a:gd name="T88" fmla="*/ 356 w 475"/>
                <a:gd name="T89" fmla="*/ 268 h 486"/>
                <a:gd name="T90" fmla="*/ 364 w 475"/>
                <a:gd name="T91" fmla="*/ 307 h 486"/>
                <a:gd name="T92" fmla="*/ 372 w 475"/>
                <a:gd name="T93" fmla="*/ 343 h 486"/>
                <a:gd name="T94" fmla="*/ 379 w 475"/>
                <a:gd name="T95" fmla="*/ 372 h 486"/>
                <a:gd name="T96" fmla="*/ 387 w 475"/>
                <a:gd name="T97" fmla="*/ 392 h 486"/>
                <a:gd name="T98" fmla="*/ 395 w 475"/>
                <a:gd name="T99" fmla="*/ 406 h 486"/>
                <a:gd name="T100" fmla="*/ 403 w 475"/>
                <a:gd name="T101" fmla="*/ 418 h 486"/>
                <a:gd name="T102" fmla="*/ 411 w 475"/>
                <a:gd name="T103" fmla="*/ 425 h 486"/>
                <a:gd name="T104" fmla="*/ 419 w 475"/>
                <a:gd name="T105" fmla="*/ 429 h 486"/>
                <a:gd name="T106" fmla="*/ 427 w 475"/>
                <a:gd name="T107" fmla="*/ 431 h 486"/>
                <a:gd name="T108" fmla="*/ 435 w 475"/>
                <a:gd name="T109" fmla="*/ 429 h 486"/>
                <a:gd name="T110" fmla="*/ 442 w 475"/>
                <a:gd name="T111" fmla="*/ 426 h 486"/>
                <a:gd name="T112" fmla="*/ 450 w 475"/>
                <a:gd name="T113" fmla="*/ 424 h 486"/>
                <a:gd name="T114" fmla="*/ 458 w 475"/>
                <a:gd name="T115" fmla="*/ 421 h 486"/>
                <a:gd name="T116" fmla="*/ 466 w 475"/>
                <a:gd name="T117" fmla="*/ 419 h 486"/>
                <a:gd name="T118" fmla="*/ 474 w 475"/>
                <a:gd name="T119" fmla="*/ 416 h 4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75" h="486">
                  <a:moveTo>
                    <a:pt x="0" y="229"/>
                  </a:moveTo>
                  <a:lnTo>
                    <a:pt x="0" y="147"/>
                  </a:lnTo>
                  <a:lnTo>
                    <a:pt x="1" y="102"/>
                  </a:lnTo>
                  <a:lnTo>
                    <a:pt x="2" y="94"/>
                  </a:lnTo>
                  <a:lnTo>
                    <a:pt x="3" y="87"/>
                  </a:lnTo>
                  <a:lnTo>
                    <a:pt x="4" y="83"/>
                  </a:lnTo>
                  <a:lnTo>
                    <a:pt x="5" y="77"/>
                  </a:lnTo>
                  <a:lnTo>
                    <a:pt x="5" y="76"/>
                  </a:lnTo>
                  <a:lnTo>
                    <a:pt x="7" y="281"/>
                  </a:lnTo>
                  <a:lnTo>
                    <a:pt x="7" y="398"/>
                  </a:lnTo>
                  <a:lnTo>
                    <a:pt x="8" y="441"/>
                  </a:lnTo>
                  <a:lnTo>
                    <a:pt x="9" y="463"/>
                  </a:lnTo>
                  <a:lnTo>
                    <a:pt x="10" y="469"/>
                  </a:lnTo>
                  <a:lnTo>
                    <a:pt x="11" y="475"/>
                  </a:lnTo>
                  <a:lnTo>
                    <a:pt x="12" y="486"/>
                  </a:lnTo>
                  <a:lnTo>
                    <a:pt x="13" y="485"/>
                  </a:lnTo>
                  <a:lnTo>
                    <a:pt x="13" y="422"/>
                  </a:lnTo>
                  <a:lnTo>
                    <a:pt x="15" y="306"/>
                  </a:lnTo>
                  <a:lnTo>
                    <a:pt x="15" y="300"/>
                  </a:lnTo>
                  <a:lnTo>
                    <a:pt x="16" y="294"/>
                  </a:lnTo>
                  <a:lnTo>
                    <a:pt x="17" y="290"/>
                  </a:lnTo>
                  <a:lnTo>
                    <a:pt x="18" y="287"/>
                  </a:lnTo>
                  <a:lnTo>
                    <a:pt x="19" y="285"/>
                  </a:lnTo>
                  <a:lnTo>
                    <a:pt x="20" y="283"/>
                  </a:lnTo>
                  <a:lnTo>
                    <a:pt x="21" y="283"/>
                  </a:lnTo>
                  <a:lnTo>
                    <a:pt x="22" y="282"/>
                  </a:lnTo>
                  <a:lnTo>
                    <a:pt x="23" y="282"/>
                  </a:lnTo>
                  <a:lnTo>
                    <a:pt x="24" y="282"/>
                  </a:lnTo>
                  <a:lnTo>
                    <a:pt x="26" y="282"/>
                  </a:lnTo>
                  <a:lnTo>
                    <a:pt x="27" y="281"/>
                  </a:lnTo>
                  <a:lnTo>
                    <a:pt x="28" y="281"/>
                  </a:lnTo>
                  <a:lnTo>
                    <a:pt x="29" y="281"/>
                  </a:lnTo>
                  <a:lnTo>
                    <a:pt x="31" y="281"/>
                  </a:lnTo>
                  <a:lnTo>
                    <a:pt x="32" y="281"/>
                  </a:lnTo>
                  <a:lnTo>
                    <a:pt x="34" y="281"/>
                  </a:lnTo>
                  <a:lnTo>
                    <a:pt x="35" y="281"/>
                  </a:lnTo>
                  <a:lnTo>
                    <a:pt x="36" y="281"/>
                  </a:lnTo>
                  <a:lnTo>
                    <a:pt x="37" y="281"/>
                  </a:lnTo>
                  <a:lnTo>
                    <a:pt x="38" y="281"/>
                  </a:lnTo>
                  <a:lnTo>
                    <a:pt x="39" y="281"/>
                  </a:lnTo>
                  <a:lnTo>
                    <a:pt x="40" y="281"/>
                  </a:lnTo>
                  <a:lnTo>
                    <a:pt x="42" y="281"/>
                  </a:lnTo>
                  <a:lnTo>
                    <a:pt x="43" y="281"/>
                  </a:lnTo>
                  <a:lnTo>
                    <a:pt x="44" y="281"/>
                  </a:lnTo>
                  <a:lnTo>
                    <a:pt x="45" y="281"/>
                  </a:lnTo>
                  <a:lnTo>
                    <a:pt x="47" y="281"/>
                  </a:lnTo>
                  <a:lnTo>
                    <a:pt x="49" y="281"/>
                  </a:lnTo>
                  <a:lnTo>
                    <a:pt x="50" y="281"/>
                  </a:lnTo>
                  <a:lnTo>
                    <a:pt x="51" y="281"/>
                  </a:lnTo>
                  <a:lnTo>
                    <a:pt x="52" y="281"/>
                  </a:lnTo>
                  <a:lnTo>
                    <a:pt x="53" y="281"/>
                  </a:lnTo>
                  <a:lnTo>
                    <a:pt x="54" y="281"/>
                  </a:lnTo>
                  <a:lnTo>
                    <a:pt x="55" y="281"/>
                  </a:lnTo>
                  <a:lnTo>
                    <a:pt x="56" y="281"/>
                  </a:lnTo>
                  <a:lnTo>
                    <a:pt x="57" y="281"/>
                  </a:lnTo>
                  <a:lnTo>
                    <a:pt x="58" y="281"/>
                  </a:lnTo>
                  <a:lnTo>
                    <a:pt x="59" y="281"/>
                  </a:lnTo>
                  <a:lnTo>
                    <a:pt x="60" y="281"/>
                  </a:lnTo>
                  <a:lnTo>
                    <a:pt x="61" y="281"/>
                  </a:lnTo>
                  <a:lnTo>
                    <a:pt x="63" y="281"/>
                  </a:lnTo>
                  <a:lnTo>
                    <a:pt x="64" y="281"/>
                  </a:lnTo>
                  <a:lnTo>
                    <a:pt x="65" y="281"/>
                  </a:lnTo>
                  <a:lnTo>
                    <a:pt x="66" y="281"/>
                  </a:lnTo>
                  <a:lnTo>
                    <a:pt x="67" y="281"/>
                  </a:lnTo>
                  <a:lnTo>
                    <a:pt x="68" y="281"/>
                  </a:lnTo>
                  <a:lnTo>
                    <a:pt x="69" y="282"/>
                  </a:lnTo>
                  <a:lnTo>
                    <a:pt x="70" y="281"/>
                  </a:lnTo>
                  <a:lnTo>
                    <a:pt x="71" y="281"/>
                  </a:lnTo>
                  <a:lnTo>
                    <a:pt x="72" y="282"/>
                  </a:lnTo>
                  <a:lnTo>
                    <a:pt x="73" y="282"/>
                  </a:lnTo>
                  <a:lnTo>
                    <a:pt x="74" y="282"/>
                  </a:lnTo>
                  <a:lnTo>
                    <a:pt x="76" y="282"/>
                  </a:lnTo>
                  <a:lnTo>
                    <a:pt x="77" y="282"/>
                  </a:lnTo>
                  <a:lnTo>
                    <a:pt x="78" y="282"/>
                  </a:lnTo>
                  <a:lnTo>
                    <a:pt x="79" y="282"/>
                  </a:lnTo>
                  <a:lnTo>
                    <a:pt x="80" y="282"/>
                  </a:lnTo>
                  <a:lnTo>
                    <a:pt x="81" y="282"/>
                  </a:lnTo>
                  <a:lnTo>
                    <a:pt x="82" y="282"/>
                  </a:lnTo>
                  <a:lnTo>
                    <a:pt x="83" y="282"/>
                  </a:lnTo>
                  <a:lnTo>
                    <a:pt x="84" y="282"/>
                  </a:lnTo>
                  <a:lnTo>
                    <a:pt x="85" y="282"/>
                  </a:lnTo>
                  <a:lnTo>
                    <a:pt x="86" y="282"/>
                  </a:lnTo>
                  <a:lnTo>
                    <a:pt x="87" y="282"/>
                  </a:lnTo>
                  <a:lnTo>
                    <a:pt x="88" y="282"/>
                  </a:lnTo>
                  <a:lnTo>
                    <a:pt x="89" y="282"/>
                  </a:lnTo>
                  <a:lnTo>
                    <a:pt x="91" y="282"/>
                  </a:lnTo>
                  <a:lnTo>
                    <a:pt x="92" y="282"/>
                  </a:lnTo>
                  <a:lnTo>
                    <a:pt x="93" y="282"/>
                  </a:lnTo>
                  <a:lnTo>
                    <a:pt x="94" y="283"/>
                  </a:lnTo>
                  <a:lnTo>
                    <a:pt x="95" y="282"/>
                  </a:lnTo>
                  <a:lnTo>
                    <a:pt x="95" y="283"/>
                  </a:lnTo>
                  <a:lnTo>
                    <a:pt x="97" y="283"/>
                  </a:lnTo>
                  <a:lnTo>
                    <a:pt x="98" y="283"/>
                  </a:lnTo>
                  <a:lnTo>
                    <a:pt x="99" y="283"/>
                  </a:lnTo>
                  <a:lnTo>
                    <a:pt x="100" y="283"/>
                  </a:lnTo>
                  <a:lnTo>
                    <a:pt x="101" y="283"/>
                  </a:lnTo>
                  <a:lnTo>
                    <a:pt x="102" y="283"/>
                  </a:lnTo>
                  <a:lnTo>
                    <a:pt x="103" y="283"/>
                  </a:lnTo>
                  <a:lnTo>
                    <a:pt x="104" y="283"/>
                  </a:lnTo>
                  <a:lnTo>
                    <a:pt x="105" y="284"/>
                  </a:lnTo>
                  <a:lnTo>
                    <a:pt x="106" y="284"/>
                  </a:lnTo>
                  <a:lnTo>
                    <a:pt x="107" y="284"/>
                  </a:lnTo>
                  <a:lnTo>
                    <a:pt x="108" y="284"/>
                  </a:lnTo>
                  <a:lnTo>
                    <a:pt x="109" y="285"/>
                  </a:lnTo>
                  <a:lnTo>
                    <a:pt x="110" y="285"/>
                  </a:lnTo>
                  <a:lnTo>
                    <a:pt x="112" y="285"/>
                  </a:lnTo>
                  <a:lnTo>
                    <a:pt x="113" y="285"/>
                  </a:lnTo>
                  <a:lnTo>
                    <a:pt x="114" y="286"/>
                  </a:lnTo>
                  <a:lnTo>
                    <a:pt x="115" y="286"/>
                  </a:lnTo>
                  <a:lnTo>
                    <a:pt x="116" y="286"/>
                  </a:lnTo>
                  <a:lnTo>
                    <a:pt x="117" y="287"/>
                  </a:lnTo>
                  <a:lnTo>
                    <a:pt x="118" y="287"/>
                  </a:lnTo>
                  <a:lnTo>
                    <a:pt x="120" y="288"/>
                  </a:lnTo>
                  <a:lnTo>
                    <a:pt x="121" y="288"/>
                  </a:lnTo>
                  <a:lnTo>
                    <a:pt x="122" y="288"/>
                  </a:lnTo>
                  <a:lnTo>
                    <a:pt x="123" y="288"/>
                  </a:lnTo>
                  <a:lnTo>
                    <a:pt x="124" y="289"/>
                  </a:lnTo>
                  <a:lnTo>
                    <a:pt x="125" y="289"/>
                  </a:lnTo>
                  <a:lnTo>
                    <a:pt x="126" y="289"/>
                  </a:lnTo>
                  <a:lnTo>
                    <a:pt x="127" y="290"/>
                  </a:lnTo>
                  <a:lnTo>
                    <a:pt x="128" y="290"/>
                  </a:lnTo>
                  <a:lnTo>
                    <a:pt x="129" y="290"/>
                  </a:lnTo>
                  <a:lnTo>
                    <a:pt x="130" y="290"/>
                  </a:lnTo>
                  <a:lnTo>
                    <a:pt x="131" y="290"/>
                  </a:lnTo>
                  <a:lnTo>
                    <a:pt x="132" y="291"/>
                  </a:lnTo>
                  <a:lnTo>
                    <a:pt x="133" y="291"/>
                  </a:lnTo>
                  <a:lnTo>
                    <a:pt x="134" y="291"/>
                  </a:lnTo>
                  <a:lnTo>
                    <a:pt x="135" y="291"/>
                  </a:lnTo>
                  <a:lnTo>
                    <a:pt x="136" y="291"/>
                  </a:lnTo>
                  <a:lnTo>
                    <a:pt x="137" y="292"/>
                  </a:lnTo>
                  <a:lnTo>
                    <a:pt x="138" y="292"/>
                  </a:lnTo>
                  <a:lnTo>
                    <a:pt x="139" y="292"/>
                  </a:lnTo>
                  <a:lnTo>
                    <a:pt x="139" y="293"/>
                  </a:lnTo>
                  <a:lnTo>
                    <a:pt x="141" y="293"/>
                  </a:lnTo>
                  <a:lnTo>
                    <a:pt x="142" y="293"/>
                  </a:lnTo>
                  <a:lnTo>
                    <a:pt x="143" y="293"/>
                  </a:lnTo>
                  <a:lnTo>
                    <a:pt x="144" y="293"/>
                  </a:lnTo>
                  <a:lnTo>
                    <a:pt x="145" y="293"/>
                  </a:lnTo>
                  <a:lnTo>
                    <a:pt x="147" y="293"/>
                  </a:lnTo>
                  <a:lnTo>
                    <a:pt x="148" y="293"/>
                  </a:lnTo>
                  <a:lnTo>
                    <a:pt x="149" y="293"/>
                  </a:lnTo>
                  <a:lnTo>
                    <a:pt x="150" y="293"/>
                  </a:lnTo>
                  <a:lnTo>
                    <a:pt x="152" y="293"/>
                  </a:lnTo>
                  <a:lnTo>
                    <a:pt x="154" y="292"/>
                  </a:lnTo>
                  <a:lnTo>
                    <a:pt x="155" y="292"/>
                  </a:lnTo>
                  <a:lnTo>
                    <a:pt x="156" y="291"/>
                  </a:lnTo>
                  <a:lnTo>
                    <a:pt x="157" y="290"/>
                  </a:lnTo>
                  <a:lnTo>
                    <a:pt x="158" y="290"/>
                  </a:lnTo>
                  <a:lnTo>
                    <a:pt x="159" y="289"/>
                  </a:lnTo>
                  <a:lnTo>
                    <a:pt x="160" y="288"/>
                  </a:lnTo>
                  <a:lnTo>
                    <a:pt x="162" y="287"/>
                  </a:lnTo>
                  <a:lnTo>
                    <a:pt x="162" y="286"/>
                  </a:lnTo>
                  <a:lnTo>
                    <a:pt x="163" y="286"/>
                  </a:lnTo>
                  <a:lnTo>
                    <a:pt x="164" y="285"/>
                  </a:lnTo>
                  <a:lnTo>
                    <a:pt x="165" y="284"/>
                  </a:lnTo>
                  <a:lnTo>
                    <a:pt x="166" y="284"/>
                  </a:lnTo>
                  <a:lnTo>
                    <a:pt x="167" y="283"/>
                  </a:lnTo>
                  <a:lnTo>
                    <a:pt x="168" y="282"/>
                  </a:lnTo>
                  <a:lnTo>
                    <a:pt x="169" y="280"/>
                  </a:lnTo>
                  <a:lnTo>
                    <a:pt x="170" y="279"/>
                  </a:lnTo>
                  <a:lnTo>
                    <a:pt x="171" y="278"/>
                  </a:lnTo>
                  <a:lnTo>
                    <a:pt x="172" y="277"/>
                  </a:lnTo>
                  <a:lnTo>
                    <a:pt x="173" y="276"/>
                  </a:lnTo>
                  <a:lnTo>
                    <a:pt x="175" y="274"/>
                  </a:lnTo>
                  <a:lnTo>
                    <a:pt x="175" y="273"/>
                  </a:lnTo>
                  <a:lnTo>
                    <a:pt x="176" y="273"/>
                  </a:lnTo>
                  <a:lnTo>
                    <a:pt x="177" y="271"/>
                  </a:lnTo>
                  <a:lnTo>
                    <a:pt x="178" y="270"/>
                  </a:lnTo>
                  <a:lnTo>
                    <a:pt x="179" y="269"/>
                  </a:lnTo>
                  <a:lnTo>
                    <a:pt x="180" y="268"/>
                  </a:lnTo>
                  <a:lnTo>
                    <a:pt x="181" y="268"/>
                  </a:lnTo>
                  <a:lnTo>
                    <a:pt x="181" y="267"/>
                  </a:lnTo>
                  <a:lnTo>
                    <a:pt x="183" y="265"/>
                  </a:lnTo>
                  <a:lnTo>
                    <a:pt x="183" y="264"/>
                  </a:lnTo>
                  <a:lnTo>
                    <a:pt x="184" y="263"/>
                  </a:lnTo>
                  <a:lnTo>
                    <a:pt x="185" y="261"/>
                  </a:lnTo>
                  <a:lnTo>
                    <a:pt x="186" y="260"/>
                  </a:lnTo>
                  <a:lnTo>
                    <a:pt x="187" y="259"/>
                  </a:lnTo>
                  <a:lnTo>
                    <a:pt x="188" y="257"/>
                  </a:lnTo>
                  <a:lnTo>
                    <a:pt x="189" y="257"/>
                  </a:lnTo>
                  <a:lnTo>
                    <a:pt x="189" y="256"/>
                  </a:lnTo>
                  <a:lnTo>
                    <a:pt x="190" y="254"/>
                  </a:lnTo>
                  <a:lnTo>
                    <a:pt x="191" y="253"/>
                  </a:lnTo>
                  <a:lnTo>
                    <a:pt x="192" y="253"/>
                  </a:lnTo>
                  <a:lnTo>
                    <a:pt x="193" y="251"/>
                  </a:lnTo>
                  <a:lnTo>
                    <a:pt x="194" y="250"/>
                  </a:lnTo>
                  <a:lnTo>
                    <a:pt x="194" y="249"/>
                  </a:lnTo>
                  <a:lnTo>
                    <a:pt x="196" y="247"/>
                  </a:lnTo>
                  <a:lnTo>
                    <a:pt x="196" y="246"/>
                  </a:lnTo>
                  <a:lnTo>
                    <a:pt x="197" y="245"/>
                  </a:lnTo>
                  <a:lnTo>
                    <a:pt x="198" y="244"/>
                  </a:lnTo>
                  <a:lnTo>
                    <a:pt x="199" y="243"/>
                  </a:lnTo>
                  <a:lnTo>
                    <a:pt x="200" y="242"/>
                  </a:lnTo>
                  <a:lnTo>
                    <a:pt x="201" y="241"/>
                  </a:lnTo>
                  <a:lnTo>
                    <a:pt x="202" y="240"/>
                  </a:lnTo>
                  <a:lnTo>
                    <a:pt x="202" y="239"/>
                  </a:lnTo>
                  <a:lnTo>
                    <a:pt x="204" y="237"/>
                  </a:lnTo>
                  <a:lnTo>
                    <a:pt x="205" y="236"/>
                  </a:lnTo>
                  <a:lnTo>
                    <a:pt x="206" y="235"/>
                  </a:lnTo>
                  <a:lnTo>
                    <a:pt x="207" y="234"/>
                  </a:lnTo>
                  <a:lnTo>
                    <a:pt x="208" y="234"/>
                  </a:lnTo>
                  <a:lnTo>
                    <a:pt x="209" y="233"/>
                  </a:lnTo>
                  <a:lnTo>
                    <a:pt x="210" y="232"/>
                  </a:lnTo>
                  <a:lnTo>
                    <a:pt x="210" y="231"/>
                  </a:lnTo>
                  <a:lnTo>
                    <a:pt x="211" y="230"/>
                  </a:lnTo>
                  <a:lnTo>
                    <a:pt x="212" y="230"/>
                  </a:lnTo>
                  <a:lnTo>
                    <a:pt x="213" y="229"/>
                  </a:lnTo>
                  <a:lnTo>
                    <a:pt x="214" y="229"/>
                  </a:lnTo>
                  <a:lnTo>
                    <a:pt x="215" y="228"/>
                  </a:lnTo>
                  <a:lnTo>
                    <a:pt x="217" y="226"/>
                  </a:lnTo>
                  <a:lnTo>
                    <a:pt x="217" y="225"/>
                  </a:lnTo>
                  <a:lnTo>
                    <a:pt x="218" y="224"/>
                  </a:lnTo>
                  <a:lnTo>
                    <a:pt x="219" y="223"/>
                  </a:lnTo>
                  <a:lnTo>
                    <a:pt x="220" y="222"/>
                  </a:lnTo>
                  <a:lnTo>
                    <a:pt x="221" y="221"/>
                  </a:lnTo>
                  <a:lnTo>
                    <a:pt x="222" y="219"/>
                  </a:lnTo>
                  <a:lnTo>
                    <a:pt x="223" y="219"/>
                  </a:lnTo>
                  <a:lnTo>
                    <a:pt x="223" y="218"/>
                  </a:lnTo>
                  <a:lnTo>
                    <a:pt x="225" y="218"/>
                  </a:lnTo>
                  <a:lnTo>
                    <a:pt x="225" y="217"/>
                  </a:lnTo>
                  <a:lnTo>
                    <a:pt x="226" y="217"/>
                  </a:lnTo>
                  <a:lnTo>
                    <a:pt x="227" y="216"/>
                  </a:lnTo>
                  <a:lnTo>
                    <a:pt x="228" y="216"/>
                  </a:lnTo>
                  <a:lnTo>
                    <a:pt x="229" y="215"/>
                  </a:lnTo>
                  <a:lnTo>
                    <a:pt x="230" y="214"/>
                  </a:lnTo>
                  <a:lnTo>
                    <a:pt x="231" y="214"/>
                  </a:lnTo>
                  <a:lnTo>
                    <a:pt x="232" y="213"/>
                  </a:lnTo>
                  <a:lnTo>
                    <a:pt x="233" y="212"/>
                  </a:lnTo>
                  <a:lnTo>
                    <a:pt x="234" y="212"/>
                  </a:lnTo>
                  <a:lnTo>
                    <a:pt x="235" y="211"/>
                  </a:lnTo>
                  <a:lnTo>
                    <a:pt x="236" y="210"/>
                  </a:lnTo>
                  <a:lnTo>
                    <a:pt x="236" y="209"/>
                  </a:lnTo>
                  <a:lnTo>
                    <a:pt x="238" y="207"/>
                  </a:lnTo>
                  <a:lnTo>
                    <a:pt x="238" y="206"/>
                  </a:lnTo>
                  <a:lnTo>
                    <a:pt x="239" y="205"/>
                  </a:lnTo>
                  <a:lnTo>
                    <a:pt x="240" y="202"/>
                  </a:lnTo>
                  <a:lnTo>
                    <a:pt x="241" y="200"/>
                  </a:lnTo>
                  <a:lnTo>
                    <a:pt x="242" y="199"/>
                  </a:lnTo>
                  <a:lnTo>
                    <a:pt x="243" y="196"/>
                  </a:lnTo>
                  <a:lnTo>
                    <a:pt x="244" y="194"/>
                  </a:lnTo>
                  <a:lnTo>
                    <a:pt x="244" y="193"/>
                  </a:lnTo>
                  <a:lnTo>
                    <a:pt x="246" y="188"/>
                  </a:lnTo>
                  <a:lnTo>
                    <a:pt x="246" y="186"/>
                  </a:lnTo>
                  <a:lnTo>
                    <a:pt x="247" y="183"/>
                  </a:lnTo>
                  <a:lnTo>
                    <a:pt x="248" y="178"/>
                  </a:lnTo>
                  <a:lnTo>
                    <a:pt x="249" y="176"/>
                  </a:lnTo>
                  <a:lnTo>
                    <a:pt x="250" y="173"/>
                  </a:lnTo>
                  <a:lnTo>
                    <a:pt x="251" y="168"/>
                  </a:lnTo>
                  <a:lnTo>
                    <a:pt x="252" y="165"/>
                  </a:lnTo>
                  <a:lnTo>
                    <a:pt x="252" y="162"/>
                  </a:lnTo>
                  <a:lnTo>
                    <a:pt x="253" y="156"/>
                  </a:lnTo>
                  <a:lnTo>
                    <a:pt x="254" y="153"/>
                  </a:lnTo>
                  <a:lnTo>
                    <a:pt x="255" y="150"/>
                  </a:lnTo>
                  <a:lnTo>
                    <a:pt x="256" y="144"/>
                  </a:lnTo>
                  <a:lnTo>
                    <a:pt x="257" y="140"/>
                  </a:lnTo>
                  <a:lnTo>
                    <a:pt x="257" y="137"/>
                  </a:lnTo>
                  <a:lnTo>
                    <a:pt x="259" y="129"/>
                  </a:lnTo>
                  <a:lnTo>
                    <a:pt x="259" y="125"/>
                  </a:lnTo>
                  <a:lnTo>
                    <a:pt x="260" y="121"/>
                  </a:lnTo>
                  <a:lnTo>
                    <a:pt x="261" y="114"/>
                  </a:lnTo>
                  <a:lnTo>
                    <a:pt x="262" y="110"/>
                  </a:lnTo>
                  <a:lnTo>
                    <a:pt x="263" y="106"/>
                  </a:lnTo>
                  <a:lnTo>
                    <a:pt x="264" y="98"/>
                  </a:lnTo>
                  <a:lnTo>
                    <a:pt x="265" y="94"/>
                  </a:lnTo>
                  <a:lnTo>
                    <a:pt x="265" y="91"/>
                  </a:lnTo>
                  <a:lnTo>
                    <a:pt x="267" y="83"/>
                  </a:lnTo>
                  <a:lnTo>
                    <a:pt x="267" y="79"/>
                  </a:lnTo>
                  <a:lnTo>
                    <a:pt x="268" y="76"/>
                  </a:lnTo>
                  <a:lnTo>
                    <a:pt x="269" y="68"/>
                  </a:lnTo>
                  <a:lnTo>
                    <a:pt x="270" y="65"/>
                  </a:lnTo>
                  <a:lnTo>
                    <a:pt x="271" y="61"/>
                  </a:lnTo>
                  <a:lnTo>
                    <a:pt x="272" y="54"/>
                  </a:lnTo>
                  <a:lnTo>
                    <a:pt x="273" y="51"/>
                  </a:lnTo>
                  <a:lnTo>
                    <a:pt x="273" y="47"/>
                  </a:lnTo>
                  <a:lnTo>
                    <a:pt x="274" y="40"/>
                  </a:lnTo>
                  <a:lnTo>
                    <a:pt x="275" y="36"/>
                  </a:lnTo>
                  <a:lnTo>
                    <a:pt x="276" y="33"/>
                  </a:lnTo>
                  <a:lnTo>
                    <a:pt x="277" y="26"/>
                  </a:lnTo>
                  <a:lnTo>
                    <a:pt x="278" y="23"/>
                  </a:lnTo>
                  <a:lnTo>
                    <a:pt x="278" y="21"/>
                  </a:lnTo>
                  <a:lnTo>
                    <a:pt x="280" y="16"/>
                  </a:lnTo>
                  <a:lnTo>
                    <a:pt x="280" y="15"/>
                  </a:lnTo>
                  <a:lnTo>
                    <a:pt x="281" y="13"/>
                  </a:lnTo>
                  <a:lnTo>
                    <a:pt x="282" y="9"/>
                  </a:lnTo>
                  <a:lnTo>
                    <a:pt x="283" y="7"/>
                  </a:lnTo>
                  <a:lnTo>
                    <a:pt x="284" y="6"/>
                  </a:lnTo>
                  <a:lnTo>
                    <a:pt x="285" y="4"/>
                  </a:lnTo>
                  <a:lnTo>
                    <a:pt x="286" y="3"/>
                  </a:lnTo>
                  <a:lnTo>
                    <a:pt x="286" y="2"/>
                  </a:lnTo>
                  <a:lnTo>
                    <a:pt x="288" y="0"/>
                  </a:lnTo>
                  <a:lnTo>
                    <a:pt x="289" y="0"/>
                  </a:lnTo>
                  <a:lnTo>
                    <a:pt x="290" y="0"/>
                  </a:lnTo>
                  <a:lnTo>
                    <a:pt x="291" y="0"/>
                  </a:lnTo>
                  <a:lnTo>
                    <a:pt x="292" y="0"/>
                  </a:lnTo>
                  <a:lnTo>
                    <a:pt x="293" y="0"/>
                  </a:lnTo>
                  <a:lnTo>
                    <a:pt x="294" y="1"/>
                  </a:lnTo>
                  <a:lnTo>
                    <a:pt x="295" y="4"/>
                  </a:lnTo>
                  <a:lnTo>
                    <a:pt x="296" y="5"/>
                  </a:lnTo>
                  <a:lnTo>
                    <a:pt x="297" y="6"/>
                  </a:lnTo>
                  <a:lnTo>
                    <a:pt x="298" y="10"/>
                  </a:lnTo>
                  <a:lnTo>
                    <a:pt x="299" y="12"/>
                  </a:lnTo>
                  <a:lnTo>
                    <a:pt x="299" y="14"/>
                  </a:lnTo>
                  <a:lnTo>
                    <a:pt x="301" y="18"/>
                  </a:lnTo>
                  <a:lnTo>
                    <a:pt x="301" y="20"/>
                  </a:lnTo>
                  <a:lnTo>
                    <a:pt x="302" y="23"/>
                  </a:lnTo>
                  <a:lnTo>
                    <a:pt x="303" y="28"/>
                  </a:lnTo>
                  <a:lnTo>
                    <a:pt x="304" y="30"/>
                  </a:lnTo>
                  <a:lnTo>
                    <a:pt x="305" y="32"/>
                  </a:lnTo>
                  <a:lnTo>
                    <a:pt x="306" y="35"/>
                  </a:lnTo>
                  <a:lnTo>
                    <a:pt x="307" y="38"/>
                  </a:lnTo>
                  <a:lnTo>
                    <a:pt x="307" y="40"/>
                  </a:lnTo>
                  <a:lnTo>
                    <a:pt x="309" y="45"/>
                  </a:lnTo>
                  <a:lnTo>
                    <a:pt x="309" y="47"/>
                  </a:lnTo>
                  <a:lnTo>
                    <a:pt x="310" y="49"/>
                  </a:lnTo>
                  <a:lnTo>
                    <a:pt x="311" y="54"/>
                  </a:lnTo>
                  <a:lnTo>
                    <a:pt x="312" y="56"/>
                  </a:lnTo>
                  <a:lnTo>
                    <a:pt x="313" y="59"/>
                  </a:lnTo>
                  <a:lnTo>
                    <a:pt x="314" y="64"/>
                  </a:lnTo>
                  <a:lnTo>
                    <a:pt x="315" y="67"/>
                  </a:lnTo>
                  <a:lnTo>
                    <a:pt x="315" y="69"/>
                  </a:lnTo>
                  <a:lnTo>
                    <a:pt x="316" y="75"/>
                  </a:lnTo>
                  <a:lnTo>
                    <a:pt x="317" y="78"/>
                  </a:lnTo>
                  <a:lnTo>
                    <a:pt x="318" y="81"/>
                  </a:lnTo>
                  <a:lnTo>
                    <a:pt x="319" y="87"/>
                  </a:lnTo>
                  <a:lnTo>
                    <a:pt x="320" y="90"/>
                  </a:lnTo>
                  <a:lnTo>
                    <a:pt x="320" y="94"/>
                  </a:lnTo>
                  <a:lnTo>
                    <a:pt x="322" y="100"/>
                  </a:lnTo>
                  <a:lnTo>
                    <a:pt x="322" y="103"/>
                  </a:lnTo>
                  <a:lnTo>
                    <a:pt x="323" y="106"/>
                  </a:lnTo>
                  <a:lnTo>
                    <a:pt x="324" y="113"/>
                  </a:lnTo>
                  <a:lnTo>
                    <a:pt x="325" y="116"/>
                  </a:lnTo>
                  <a:lnTo>
                    <a:pt x="326" y="119"/>
                  </a:lnTo>
                  <a:lnTo>
                    <a:pt x="327" y="126"/>
                  </a:lnTo>
                  <a:lnTo>
                    <a:pt x="328" y="129"/>
                  </a:lnTo>
                  <a:lnTo>
                    <a:pt x="328" y="132"/>
                  </a:lnTo>
                  <a:lnTo>
                    <a:pt x="330" y="137"/>
                  </a:lnTo>
                  <a:lnTo>
                    <a:pt x="330" y="139"/>
                  </a:lnTo>
                  <a:lnTo>
                    <a:pt x="331" y="142"/>
                  </a:lnTo>
                  <a:lnTo>
                    <a:pt x="332" y="149"/>
                  </a:lnTo>
                  <a:lnTo>
                    <a:pt x="333" y="152"/>
                  </a:lnTo>
                  <a:lnTo>
                    <a:pt x="334" y="155"/>
                  </a:lnTo>
                  <a:lnTo>
                    <a:pt x="335" y="162"/>
                  </a:lnTo>
                  <a:lnTo>
                    <a:pt x="336" y="165"/>
                  </a:lnTo>
                  <a:lnTo>
                    <a:pt x="336" y="168"/>
                  </a:lnTo>
                  <a:lnTo>
                    <a:pt x="337" y="175"/>
                  </a:lnTo>
                  <a:lnTo>
                    <a:pt x="338" y="178"/>
                  </a:lnTo>
                  <a:lnTo>
                    <a:pt x="339" y="182"/>
                  </a:lnTo>
                  <a:lnTo>
                    <a:pt x="340" y="189"/>
                  </a:lnTo>
                  <a:lnTo>
                    <a:pt x="341" y="192"/>
                  </a:lnTo>
                  <a:lnTo>
                    <a:pt x="341" y="195"/>
                  </a:lnTo>
                  <a:lnTo>
                    <a:pt x="343" y="202"/>
                  </a:lnTo>
                  <a:lnTo>
                    <a:pt x="343" y="206"/>
                  </a:lnTo>
                  <a:lnTo>
                    <a:pt x="344" y="209"/>
                  </a:lnTo>
                  <a:lnTo>
                    <a:pt x="345" y="216"/>
                  </a:lnTo>
                  <a:lnTo>
                    <a:pt x="346" y="219"/>
                  </a:lnTo>
                  <a:lnTo>
                    <a:pt x="347" y="222"/>
                  </a:lnTo>
                  <a:lnTo>
                    <a:pt x="348" y="228"/>
                  </a:lnTo>
                  <a:lnTo>
                    <a:pt x="349" y="232"/>
                  </a:lnTo>
                  <a:lnTo>
                    <a:pt x="349" y="235"/>
                  </a:lnTo>
                  <a:lnTo>
                    <a:pt x="351" y="241"/>
                  </a:lnTo>
                  <a:lnTo>
                    <a:pt x="351" y="244"/>
                  </a:lnTo>
                  <a:lnTo>
                    <a:pt x="352" y="247"/>
                  </a:lnTo>
                  <a:lnTo>
                    <a:pt x="353" y="254"/>
                  </a:lnTo>
                  <a:lnTo>
                    <a:pt x="354" y="258"/>
                  </a:lnTo>
                  <a:lnTo>
                    <a:pt x="355" y="261"/>
                  </a:lnTo>
                  <a:lnTo>
                    <a:pt x="356" y="268"/>
                  </a:lnTo>
                  <a:lnTo>
                    <a:pt x="357" y="271"/>
                  </a:lnTo>
                  <a:lnTo>
                    <a:pt x="357" y="275"/>
                  </a:lnTo>
                  <a:lnTo>
                    <a:pt x="358" y="282"/>
                  </a:lnTo>
                  <a:lnTo>
                    <a:pt x="359" y="285"/>
                  </a:lnTo>
                  <a:lnTo>
                    <a:pt x="360" y="288"/>
                  </a:lnTo>
                  <a:lnTo>
                    <a:pt x="361" y="294"/>
                  </a:lnTo>
                  <a:lnTo>
                    <a:pt x="362" y="297"/>
                  </a:lnTo>
                  <a:lnTo>
                    <a:pt x="362" y="300"/>
                  </a:lnTo>
                  <a:lnTo>
                    <a:pt x="364" y="307"/>
                  </a:lnTo>
                  <a:lnTo>
                    <a:pt x="364" y="310"/>
                  </a:lnTo>
                  <a:lnTo>
                    <a:pt x="365" y="314"/>
                  </a:lnTo>
                  <a:lnTo>
                    <a:pt x="366" y="320"/>
                  </a:lnTo>
                  <a:lnTo>
                    <a:pt x="367" y="323"/>
                  </a:lnTo>
                  <a:lnTo>
                    <a:pt x="368" y="326"/>
                  </a:lnTo>
                  <a:lnTo>
                    <a:pt x="369" y="332"/>
                  </a:lnTo>
                  <a:lnTo>
                    <a:pt x="370" y="335"/>
                  </a:lnTo>
                  <a:lnTo>
                    <a:pt x="370" y="338"/>
                  </a:lnTo>
                  <a:lnTo>
                    <a:pt x="372" y="343"/>
                  </a:lnTo>
                  <a:lnTo>
                    <a:pt x="372" y="346"/>
                  </a:lnTo>
                  <a:lnTo>
                    <a:pt x="373" y="349"/>
                  </a:lnTo>
                  <a:lnTo>
                    <a:pt x="374" y="354"/>
                  </a:lnTo>
                  <a:lnTo>
                    <a:pt x="375" y="356"/>
                  </a:lnTo>
                  <a:lnTo>
                    <a:pt x="376" y="359"/>
                  </a:lnTo>
                  <a:lnTo>
                    <a:pt x="377" y="364"/>
                  </a:lnTo>
                  <a:lnTo>
                    <a:pt x="378" y="366"/>
                  </a:lnTo>
                  <a:lnTo>
                    <a:pt x="378" y="368"/>
                  </a:lnTo>
                  <a:lnTo>
                    <a:pt x="379" y="372"/>
                  </a:lnTo>
                  <a:lnTo>
                    <a:pt x="380" y="375"/>
                  </a:lnTo>
                  <a:lnTo>
                    <a:pt x="381" y="376"/>
                  </a:lnTo>
                  <a:lnTo>
                    <a:pt x="382" y="380"/>
                  </a:lnTo>
                  <a:lnTo>
                    <a:pt x="383" y="382"/>
                  </a:lnTo>
                  <a:lnTo>
                    <a:pt x="383" y="384"/>
                  </a:lnTo>
                  <a:lnTo>
                    <a:pt x="385" y="387"/>
                  </a:lnTo>
                  <a:lnTo>
                    <a:pt x="385" y="388"/>
                  </a:lnTo>
                  <a:lnTo>
                    <a:pt x="386" y="390"/>
                  </a:lnTo>
                  <a:lnTo>
                    <a:pt x="387" y="392"/>
                  </a:lnTo>
                  <a:lnTo>
                    <a:pt x="388" y="393"/>
                  </a:lnTo>
                  <a:lnTo>
                    <a:pt x="389" y="395"/>
                  </a:lnTo>
                  <a:lnTo>
                    <a:pt x="390" y="397"/>
                  </a:lnTo>
                  <a:lnTo>
                    <a:pt x="391" y="398"/>
                  </a:lnTo>
                  <a:lnTo>
                    <a:pt x="391" y="399"/>
                  </a:lnTo>
                  <a:lnTo>
                    <a:pt x="393" y="402"/>
                  </a:lnTo>
                  <a:lnTo>
                    <a:pt x="393" y="403"/>
                  </a:lnTo>
                  <a:lnTo>
                    <a:pt x="394" y="404"/>
                  </a:lnTo>
                  <a:lnTo>
                    <a:pt x="395" y="406"/>
                  </a:lnTo>
                  <a:lnTo>
                    <a:pt x="396" y="408"/>
                  </a:lnTo>
                  <a:lnTo>
                    <a:pt x="397" y="409"/>
                  </a:lnTo>
                  <a:lnTo>
                    <a:pt x="398" y="411"/>
                  </a:lnTo>
                  <a:lnTo>
                    <a:pt x="399" y="412"/>
                  </a:lnTo>
                  <a:lnTo>
                    <a:pt x="399" y="413"/>
                  </a:lnTo>
                  <a:lnTo>
                    <a:pt x="400" y="415"/>
                  </a:lnTo>
                  <a:lnTo>
                    <a:pt x="401" y="416"/>
                  </a:lnTo>
                  <a:lnTo>
                    <a:pt x="402" y="417"/>
                  </a:lnTo>
                  <a:lnTo>
                    <a:pt x="403" y="418"/>
                  </a:lnTo>
                  <a:lnTo>
                    <a:pt x="404" y="418"/>
                  </a:lnTo>
                  <a:lnTo>
                    <a:pt x="404" y="419"/>
                  </a:lnTo>
                  <a:lnTo>
                    <a:pt x="406" y="420"/>
                  </a:lnTo>
                  <a:lnTo>
                    <a:pt x="406" y="421"/>
                  </a:lnTo>
                  <a:lnTo>
                    <a:pt x="407" y="422"/>
                  </a:lnTo>
                  <a:lnTo>
                    <a:pt x="408" y="424"/>
                  </a:lnTo>
                  <a:lnTo>
                    <a:pt x="409" y="424"/>
                  </a:lnTo>
                  <a:lnTo>
                    <a:pt x="410" y="425"/>
                  </a:lnTo>
                  <a:lnTo>
                    <a:pt x="411" y="425"/>
                  </a:lnTo>
                  <a:lnTo>
                    <a:pt x="412" y="426"/>
                  </a:lnTo>
                  <a:lnTo>
                    <a:pt x="414" y="427"/>
                  </a:lnTo>
                  <a:lnTo>
                    <a:pt x="415" y="427"/>
                  </a:lnTo>
                  <a:lnTo>
                    <a:pt x="416" y="428"/>
                  </a:lnTo>
                  <a:lnTo>
                    <a:pt x="417" y="428"/>
                  </a:lnTo>
                  <a:lnTo>
                    <a:pt x="418" y="428"/>
                  </a:lnTo>
                  <a:lnTo>
                    <a:pt x="419" y="429"/>
                  </a:lnTo>
                  <a:lnTo>
                    <a:pt x="420" y="429"/>
                  </a:lnTo>
                  <a:lnTo>
                    <a:pt x="420" y="430"/>
                  </a:lnTo>
                  <a:lnTo>
                    <a:pt x="421" y="430"/>
                  </a:lnTo>
                  <a:lnTo>
                    <a:pt x="422" y="430"/>
                  </a:lnTo>
                  <a:lnTo>
                    <a:pt x="423" y="430"/>
                  </a:lnTo>
                  <a:lnTo>
                    <a:pt x="424" y="430"/>
                  </a:lnTo>
                  <a:lnTo>
                    <a:pt x="425" y="430"/>
                  </a:lnTo>
                  <a:lnTo>
                    <a:pt x="427" y="431"/>
                  </a:lnTo>
                  <a:lnTo>
                    <a:pt x="428" y="431"/>
                  </a:lnTo>
                  <a:lnTo>
                    <a:pt x="429" y="431"/>
                  </a:lnTo>
                  <a:lnTo>
                    <a:pt x="430" y="431"/>
                  </a:lnTo>
                  <a:lnTo>
                    <a:pt x="431" y="430"/>
                  </a:lnTo>
                  <a:lnTo>
                    <a:pt x="432" y="430"/>
                  </a:lnTo>
                  <a:lnTo>
                    <a:pt x="433" y="430"/>
                  </a:lnTo>
                  <a:lnTo>
                    <a:pt x="435" y="429"/>
                  </a:lnTo>
                  <a:lnTo>
                    <a:pt x="436" y="429"/>
                  </a:lnTo>
                  <a:lnTo>
                    <a:pt x="437" y="428"/>
                  </a:lnTo>
                  <a:lnTo>
                    <a:pt x="438" y="428"/>
                  </a:lnTo>
                  <a:lnTo>
                    <a:pt x="439" y="428"/>
                  </a:lnTo>
                  <a:lnTo>
                    <a:pt x="440" y="428"/>
                  </a:lnTo>
                  <a:lnTo>
                    <a:pt x="441" y="427"/>
                  </a:lnTo>
                  <a:lnTo>
                    <a:pt x="442" y="426"/>
                  </a:lnTo>
                  <a:lnTo>
                    <a:pt x="443" y="426"/>
                  </a:lnTo>
                  <a:lnTo>
                    <a:pt x="444" y="426"/>
                  </a:lnTo>
                  <a:lnTo>
                    <a:pt x="445" y="426"/>
                  </a:lnTo>
                  <a:lnTo>
                    <a:pt x="446" y="426"/>
                  </a:lnTo>
                  <a:lnTo>
                    <a:pt x="448" y="425"/>
                  </a:lnTo>
                  <a:lnTo>
                    <a:pt x="449" y="425"/>
                  </a:lnTo>
                  <a:lnTo>
                    <a:pt x="450" y="424"/>
                  </a:lnTo>
                  <a:lnTo>
                    <a:pt x="451" y="424"/>
                  </a:lnTo>
                  <a:lnTo>
                    <a:pt x="452" y="424"/>
                  </a:lnTo>
                  <a:lnTo>
                    <a:pt x="453" y="423"/>
                  </a:lnTo>
                  <a:lnTo>
                    <a:pt x="454" y="423"/>
                  </a:lnTo>
                  <a:lnTo>
                    <a:pt x="454" y="422"/>
                  </a:lnTo>
                  <a:lnTo>
                    <a:pt x="456" y="422"/>
                  </a:lnTo>
                  <a:lnTo>
                    <a:pt x="457" y="422"/>
                  </a:lnTo>
                  <a:lnTo>
                    <a:pt x="458" y="421"/>
                  </a:lnTo>
                  <a:lnTo>
                    <a:pt x="459" y="421"/>
                  </a:lnTo>
                  <a:lnTo>
                    <a:pt x="460" y="420"/>
                  </a:lnTo>
                  <a:lnTo>
                    <a:pt x="461" y="420"/>
                  </a:lnTo>
                  <a:lnTo>
                    <a:pt x="462" y="420"/>
                  </a:lnTo>
                  <a:lnTo>
                    <a:pt x="462" y="419"/>
                  </a:lnTo>
                  <a:lnTo>
                    <a:pt x="463" y="419"/>
                  </a:lnTo>
                  <a:lnTo>
                    <a:pt x="464" y="419"/>
                  </a:lnTo>
                  <a:lnTo>
                    <a:pt x="465" y="419"/>
                  </a:lnTo>
                  <a:lnTo>
                    <a:pt x="466" y="419"/>
                  </a:lnTo>
                  <a:lnTo>
                    <a:pt x="467" y="418"/>
                  </a:lnTo>
                  <a:lnTo>
                    <a:pt x="469" y="417"/>
                  </a:lnTo>
                  <a:lnTo>
                    <a:pt x="470" y="417"/>
                  </a:lnTo>
                  <a:lnTo>
                    <a:pt x="471" y="417"/>
                  </a:lnTo>
                  <a:lnTo>
                    <a:pt x="472" y="416"/>
                  </a:lnTo>
                  <a:lnTo>
                    <a:pt x="473" y="416"/>
                  </a:lnTo>
                  <a:lnTo>
                    <a:pt x="474" y="416"/>
                  </a:lnTo>
                  <a:lnTo>
                    <a:pt x="475" y="415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38" name="Freeform 99"/>
            <p:cNvSpPr>
              <a:spLocks noChangeArrowheads="1"/>
            </p:cNvSpPr>
            <p:nvPr/>
          </p:nvSpPr>
          <p:spPr bwMode="auto">
            <a:xfrm>
              <a:off x="1470" y="2835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39" name="Freeform 98"/>
            <p:cNvSpPr>
              <a:spLocks noChangeArrowheads="1"/>
            </p:cNvSpPr>
            <p:nvPr/>
          </p:nvSpPr>
          <p:spPr bwMode="auto">
            <a:xfrm>
              <a:off x="1503" y="1559"/>
              <a:ext cx="2004" cy="1276"/>
            </a:xfrm>
            <a:custGeom>
              <a:avLst/>
              <a:gdLst>
                <a:gd name="T0" fmla="*/ 27 w 2004"/>
                <a:gd name="T1" fmla="*/ 1052 h 1276"/>
                <a:gd name="T2" fmla="*/ 58 w 2004"/>
                <a:gd name="T3" fmla="*/ 812 h 1276"/>
                <a:gd name="T4" fmla="*/ 87 w 2004"/>
                <a:gd name="T5" fmla="*/ 662 h 1276"/>
                <a:gd name="T6" fmla="*/ 117 w 2004"/>
                <a:gd name="T7" fmla="*/ 547 h 1276"/>
                <a:gd name="T8" fmla="*/ 147 w 2004"/>
                <a:gd name="T9" fmla="*/ 459 h 1276"/>
                <a:gd name="T10" fmla="*/ 176 w 2004"/>
                <a:gd name="T11" fmla="*/ 385 h 1276"/>
                <a:gd name="T12" fmla="*/ 206 w 2004"/>
                <a:gd name="T13" fmla="*/ 328 h 1276"/>
                <a:gd name="T14" fmla="*/ 236 w 2004"/>
                <a:gd name="T15" fmla="*/ 278 h 1276"/>
                <a:gd name="T16" fmla="*/ 266 w 2004"/>
                <a:gd name="T17" fmla="*/ 236 h 1276"/>
                <a:gd name="T18" fmla="*/ 295 w 2004"/>
                <a:gd name="T19" fmla="*/ 199 h 1276"/>
                <a:gd name="T20" fmla="*/ 325 w 2004"/>
                <a:gd name="T21" fmla="*/ 166 h 1276"/>
                <a:gd name="T22" fmla="*/ 355 w 2004"/>
                <a:gd name="T23" fmla="*/ 140 h 1276"/>
                <a:gd name="T24" fmla="*/ 388 w 2004"/>
                <a:gd name="T25" fmla="*/ 116 h 1276"/>
                <a:gd name="T26" fmla="*/ 422 w 2004"/>
                <a:gd name="T27" fmla="*/ 96 h 1276"/>
                <a:gd name="T28" fmla="*/ 455 w 2004"/>
                <a:gd name="T29" fmla="*/ 84 h 1276"/>
                <a:gd name="T30" fmla="*/ 491 w 2004"/>
                <a:gd name="T31" fmla="*/ 73 h 1276"/>
                <a:gd name="T32" fmla="*/ 521 w 2004"/>
                <a:gd name="T33" fmla="*/ 66 h 1276"/>
                <a:gd name="T34" fmla="*/ 550 w 2004"/>
                <a:gd name="T35" fmla="*/ 66 h 1276"/>
                <a:gd name="T36" fmla="*/ 584 w 2004"/>
                <a:gd name="T37" fmla="*/ 61 h 1276"/>
                <a:gd name="T38" fmla="*/ 615 w 2004"/>
                <a:gd name="T39" fmla="*/ 36 h 1276"/>
                <a:gd name="T40" fmla="*/ 646 w 2004"/>
                <a:gd name="T41" fmla="*/ 20 h 1276"/>
                <a:gd name="T42" fmla="*/ 678 w 2004"/>
                <a:gd name="T43" fmla="*/ 19 h 1276"/>
                <a:gd name="T44" fmla="*/ 710 w 2004"/>
                <a:gd name="T45" fmla="*/ 13 h 1276"/>
                <a:gd name="T46" fmla="*/ 744 w 2004"/>
                <a:gd name="T47" fmla="*/ 3 h 1276"/>
                <a:gd name="T48" fmla="*/ 777 w 2004"/>
                <a:gd name="T49" fmla="*/ 18 h 1276"/>
                <a:gd name="T50" fmla="*/ 807 w 2004"/>
                <a:gd name="T51" fmla="*/ 65 h 1276"/>
                <a:gd name="T52" fmla="*/ 837 w 2004"/>
                <a:gd name="T53" fmla="*/ 138 h 1276"/>
                <a:gd name="T54" fmla="*/ 867 w 2004"/>
                <a:gd name="T55" fmla="*/ 172 h 1276"/>
                <a:gd name="T56" fmla="*/ 900 w 2004"/>
                <a:gd name="T57" fmla="*/ 167 h 1276"/>
                <a:gd name="T58" fmla="*/ 930 w 2004"/>
                <a:gd name="T59" fmla="*/ 135 h 1276"/>
                <a:gd name="T60" fmla="*/ 961 w 2004"/>
                <a:gd name="T61" fmla="*/ 96 h 1276"/>
                <a:gd name="T62" fmla="*/ 991 w 2004"/>
                <a:gd name="T63" fmla="*/ 79 h 1276"/>
                <a:gd name="T64" fmla="*/ 1024 w 2004"/>
                <a:gd name="T65" fmla="*/ 101 h 1276"/>
                <a:gd name="T66" fmla="*/ 1056 w 2004"/>
                <a:gd name="T67" fmla="*/ 143 h 1276"/>
                <a:gd name="T68" fmla="*/ 1090 w 2004"/>
                <a:gd name="T69" fmla="*/ 147 h 1276"/>
                <a:gd name="T70" fmla="*/ 1121 w 2004"/>
                <a:gd name="T71" fmla="*/ 149 h 1276"/>
                <a:gd name="T72" fmla="*/ 1153 w 2004"/>
                <a:gd name="T73" fmla="*/ 149 h 1276"/>
                <a:gd name="T74" fmla="*/ 1182 w 2004"/>
                <a:gd name="T75" fmla="*/ 149 h 1276"/>
                <a:gd name="T76" fmla="*/ 1214 w 2004"/>
                <a:gd name="T77" fmla="*/ 146 h 1276"/>
                <a:gd name="T78" fmla="*/ 1247 w 2004"/>
                <a:gd name="T79" fmla="*/ 137 h 1276"/>
                <a:gd name="T80" fmla="*/ 1278 w 2004"/>
                <a:gd name="T81" fmla="*/ 138 h 1276"/>
                <a:gd name="T82" fmla="*/ 1309 w 2004"/>
                <a:gd name="T83" fmla="*/ 142 h 1276"/>
                <a:gd name="T84" fmla="*/ 1342 w 2004"/>
                <a:gd name="T85" fmla="*/ 139 h 1276"/>
                <a:gd name="T86" fmla="*/ 1376 w 2004"/>
                <a:gd name="T87" fmla="*/ 130 h 1276"/>
                <a:gd name="T88" fmla="*/ 1415 w 2004"/>
                <a:gd name="T89" fmla="*/ 126 h 1276"/>
                <a:gd name="T90" fmla="*/ 1447 w 2004"/>
                <a:gd name="T91" fmla="*/ 120 h 1276"/>
                <a:gd name="T92" fmla="*/ 1476 w 2004"/>
                <a:gd name="T93" fmla="*/ 143 h 1276"/>
                <a:gd name="T94" fmla="*/ 1507 w 2004"/>
                <a:gd name="T95" fmla="*/ 165 h 1276"/>
                <a:gd name="T96" fmla="*/ 1541 w 2004"/>
                <a:gd name="T97" fmla="*/ 170 h 1276"/>
                <a:gd name="T98" fmla="*/ 1573 w 2004"/>
                <a:gd name="T99" fmla="*/ 158 h 1276"/>
                <a:gd name="T100" fmla="*/ 1603 w 2004"/>
                <a:gd name="T101" fmla="*/ 153 h 1276"/>
                <a:gd name="T102" fmla="*/ 1636 w 2004"/>
                <a:gd name="T103" fmla="*/ 155 h 1276"/>
                <a:gd name="T104" fmla="*/ 1668 w 2004"/>
                <a:gd name="T105" fmla="*/ 155 h 1276"/>
                <a:gd name="T106" fmla="*/ 1704 w 2004"/>
                <a:gd name="T107" fmla="*/ 157 h 1276"/>
                <a:gd name="T108" fmla="*/ 1738 w 2004"/>
                <a:gd name="T109" fmla="*/ 160 h 1276"/>
                <a:gd name="T110" fmla="*/ 1768 w 2004"/>
                <a:gd name="T111" fmla="*/ 159 h 1276"/>
                <a:gd name="T112" fmla="*/ 1799 w 2004"/>
                <a:gd name="T113" fmla="*/ 160 h 1276"/>
                <a:gd name="T114" fmla="*/ 1829 w 2004"/>
                <a:gd name="T115" fmla="*/ 161 h 1276"/>
                <a:gd name="T116" fmla="*/ 1864 w 2004"/>
                <a:gd name="T117" fmla="*/ 161 h 1276"/>
                <a:gd name="T118" fmla="*/ 1896 w 2004"/>
                <a:gd name="T119" fmla="*/ 163 h 1276"/>
                <a:gd name="T120" fmla="*/ 1927 w 2004"/>
                <a:gd name="T121" fmla="*/ 163 h 1276"/>
                <a:gd name="T122" fmla="*/ 1961 w 2004"/>
                <a:gd name="T123" fmla="*/ 163 h 1276"/>
                <a:gd name="T124" fmla="*/ 1996 w 2004"/>
                <a:gd name="T125" fmla="*/ 163 h 127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04" h="1276">
                  <a:moveTo>
                    <a:pt x="0" y="1276"/>
                  </a:moveTo>
                  <a:lnTo>
                    <a:pt x="0" y="1275"/>
                  </a:lnTo>
                  <a:lnTo>
                    <a:pt x="0" y="1270"/>
                  </a:lnTo>
                  <a:lnTo>
                    <a:pt x="1" y="1266"/>
                  </a:lnTo>
                  <a:lnTo>
                    <a:pt x="2" y="1256"/>
                  </a:lnTo>
                  <a:lnTo>
                    <a:pt x="3" y="1252"/>
                  </a:lnTo>
                  <a:lnTo>
                    <a:pt x="4" y="1247"/>
                  </a:lnTo>
                  <a:lnTo>
                    <a:pt x="5" y="1237"/>
                  </a:lnTo>
                  <a:lnTo>
                    <a:pt x="6" y="1231"/>
                  </a:lnTo>
                  <a:lnTo>
                    <a:pt x="6" y="1225"/>
                  </a:lnTo>
                  <a:lnTo>
                    <a:pt x="8" y="1214"/>
                  </a:lnTo>
                  <a:lnTo>
                    <a:pt x="8" y="1208"/>
                  </a:lnTo>
                  <a:lnTo>
                    <a:pt x="9" y="1202"/>
                  </a:lnTo>
                  <a:lnTo>
                    <a:pt x="10" y="1190"/>
                  </a:lnTo>
                  <a:lnTo>
                    <a:pt x="11" y="1185"/>
                  </a:lnTo>
                  <a:lnTo>
                    <a:pt x="12" y="1181"/>
                  </a:lnTo>
                  <a:lnTo>
                    <a:pt x="13" y="1172"/>
                  </a:lnTo>
                  <a:lnTo>
                    <a:pt x="14" y="1166"/>
                  </a:lnTo>
                  <a:lnTo>
                    <a:pt x="14" y="1161"/>
                  </a:lnTo>
                  <a:lnTo>
                    <a:pt x="16" y="1148"/>
                  </a:lnTo>
                  <a:lnTo>
                    <a:pt x="16" y="1143"/>
                  </a:lnTo>
                  <a:lnTo>
                    <a:pt x="17" y="1137"/>
                  </a:lnTo>
                  <a:lnTo>
                    <a:pt x="18" y="1128"/>
                  </a:lnTo>
                  <a:lnTo>
                    <a:pt x="19" y="1123"/>
                  </a:lnTo>
                  <a:lnTo>
                    <a:pt x="19" y="1119"/>
                  </a:lnTo>
                  <a:lnTo>
                    <a:pt x="21" y="1109"/>
                  </a:lnTo>
                  <a:lnTo>
                    <a:pt x="21" y="1103"/>
                  </a:lnTo>
                  <a:lnTo>
                    <a:pt x="22" y="1097"/>
                  </a:lnTo>
                  <a:lnTo>
                    <a:pt x="23" y="1085"/>
                  </a:lnTo>
                  <a:lnTo>
                    <a:pt x="24" y="1079"/>
                  </a:lnTo>
                  <a:lnTo>
                    <a:pt x="25" y="1074"/>
                  </a:lnTo>
                  <a:lnTo>
                    <a:pt x="26" y="1062"/>
                  </a:lnTo>
                  <a:lnTo>
                    <a:pt x="27" y="1057"/>
                  </a:lnTo>
                  <a:lnTo>
                    <a:pt x="27" y="1052"/>
                  </a:lnTo>
                  <a:lnTo>
                    <a:pt x="29" y="1041"/>
                  </a:lnTo>
                  <a:lnTo>
                    <a:pt x="29" y="1035"/>
                  </a:lnTo>
                  <a:lnTo>
                    <a:pt x="30" y="1028"/>
                  </a:lnTo>
                  <a:lnTo>
                    <a:pt x="31" y="1016"/>
                  </a:lnTo>
                  <a:lnTo>
                    <a:pt x="32" y="1009"/>
                  </a:lnTo>
                  <a:lnTo>
                    <a:pt x="33" y="1003"/>
                  </a:lnTo>
                  <a:lnTo>
                    <a:pt x="34" y="992"/>
                  </a:lnTo>
                  <a:lnTo>
                    <a:pt x="35" y="987"/>
                  </a:lnTo>
                  <a:lnTo>
                    <a:pt x="35" y="980"/>
                  </a:lnTo>
                  <a:lnTo>
                    <a:pt x="37" y="968"/>
                  </a:lnTo>
                  <a:lnTo>
                    <a:pt x="37" y="962"/>
                  </a:lnTo>
                  <a:lnTo>
                    <a:pt x="38" y="957"/>
                  </a:lnTo>
                  <a:lnTo>
                    <a:pt x="39" y="945"/>
                  </a:lnTo>
                  <a:lnTo>
                    <a:pt x="40" y="939"/>
                  </a:lnTo>
                  <a:lnTo>
                    <a:pt x="40" y="933"/>
                  </a:lnTo>
                  <a:lnTo>
                    <a:pt x="42" y="923"/>
                  </a:lnTo>
                  <a:lnTo>
                    <a:pt x="42" y="919"/>
                  </a:lnTo>
                  <a:lnTo>
                    <a:pt x="43" y="915"/>
                  </a:lnTo>
                  <a:lnTo>
                    <a:pt x="44" y="905"/>
                  </a:lnTo>
                  <a:lnTo>
                    <a:pt x="45" y="900"/>
                  </a:lnTo>
                  <a:lnTo>
                    <a:pt x="46" y="895"/>
                  </a:lnTo>
                  <a:lnTo>
                    <a:pt x="47" y="885"/>
                  </a:lnTo>
                  <a:lnTo>
                    <a:pt x="48" y="880"/>
                  </a:lnTo>
                  <a:lnTo>
                    <a:pt x="48" y="875"/>
                  </a:lnTo>
                  <a:lnTo>
                    <a:pt x="50" y="865"/>
                  </a:lnTo>
                  <a:lnTo>
                    <a:pt x="50" y="861"/>
                  </a:lnTo>
                  <a:lnTo>
                    <a:pt x="51" y="856"/>
                  </a:lnTo>
                  <a:lnTo>
                    <a:pt x="52" y="849"/>
                  </a:lnTo>
                  <a:lnTo>
                    <a:pt x="53" y="844"/>
                  </a:lnTo>
                  <a:lnTo>
                    <a:pt x="54" y="839"/>
                  </a:lnTo>
                  <a:lnTo>
                    <a:pt x="55" y="831"/>
                  </a:lnTo>
                  <a:lnTo>
                    <a:pt x="56" y="826"/>
                  </a:lnTo>
                  <a:lnTo>
                    <a:pt x="56" y="821"/>
                  </a:lnTo>
                  <a:lnTo>
                    <a:pt x="58" y="812"/>
                  </a:lnTo>
                  <a:lnTo>
                    <a:pt x="58" y="808"/>
                  </a:lnTo>
                  <a:lnTo>
                    <a:pt x="59" y="804"/>
                  </a:lnTo>
                  <a:lnTo>
                    <a:pt x="60" y="795"/>
                  </a:lnTo>
                  <a:lnTo>
                    <a:pt x="61" y="792"/>
                  </a:lnTo>
                  <a:lnTo>
                    <a:pt x="61" y="789"/>
                  </a:lnTo>
                  <a:lnTo>
                    <a:pt x="63" y="784"/>
                  </a:lnTo>
                  <a:lnTo>
                    <a:pt x="63" y="780"/>
                  </a:lnTo>
                  <a:lnTo>
                    <a:pt x="64" y="777"/>
                  </a:lnTo>
                  <a:lnTo>
                    <a:pt x="65" y="770"/>
                  </a:lnTo>
                  <a:lnTo>
                    <a:pt x="66" y="766"/>
                  </a:lnTo>
                  <a:lnTo>
                    <a:pt x="67" y="762"/>
                  </a:lnTo>
                  <a:lnTo>
                    <a:pt x="68" y="754"/>
                  </a:lnTo>
                  <a:lnTo>
                    <a:pt x="69" y="752"/>
                  </a:lnTo>
                  <a:lnTo>
                    <a:pt x="69" y="749"/>
                  </a:lnTo>
                  <a:lnTo>
                    <a:pt x="71" y="742"/>
                  </a:lnTo>
                  <a:lnTo>
                    <a:pt x="71" y="739"/>
                  </a:lnTo>
                  <a:lnTo>
                    <a:pt x="72" y="735"/>
                  </a:lnTo>
                  <a:lnTo>
                    <a:pt x="73" y="728"/>
                  </a:lnTo>
                  <a:lnTo>
                    <a:pt x="74" y="725"/>
                  </a:lnTo>
                  <a:lnTo>
                    <a:pt x="75" y="722"/>
                  </a:lnTo>
                  <a:lnTo>
                    <a:pt x="76" y="716"/>
                  </a:lnTo>
                  <a:lnTo>
                    <a:pt x="77" y="712"/>
                  </a:lnTo>
                  <a:lnTo>
                    <a:pt x="77" y="708"/>
                  </a:lnTo>
                  <a:lnTo>
                    <a:pt x="79" y="702"/>
                  </a:lnTo>
                  <a:lnTo>
                    <a:pt x="79" y="699"/>
                  </a:lnTo>
                  <a:lnTo>
                    <a:pt x="80" y="695"/>
                  </a:lnTo>
                  <a:lnTo>
                    <a:pt x="81" y="689"/>
                  </a:lnTo>
                  <a:lnTo>
                    <a:pt x="82" y="685"/>
                  </a:lnTo>
                  <a:lnTo>
                    <a:pt x="82" y="682"/>
                  </a:lnTo>
                  <a:lnTo>
                    <a:pt x="84" y="676"/>
                  </a:lnTo>
                  <a:lnTo>
                    <a:pt x="84" y="673"/>
                  </a:lnTo>
                  <a:lnTo>
                    <a:pt x="85" y="670"/>
                  </a:lnTo>
                  <a:lnTo>
                    <a:pt x="86" y="665"/>
                  </a:lnTo>
                  <a:lnTo>
                    <a:pt x="87" y="662"/>
                  </a:lnTo>
                  <a:lnTo>
                    <a:pt x="88" y="659"/>
                  </a:lnTo>
                  <a:lnTo>
                    <a:pt x="89" y="653"/>
                  </a:lnTo>
                  <a:lnTo>
                    <a:pt x="90" y="652"/>
                  </a:lnTo>
                  <a:lnTo>
                    <a:pt x="90" y="649"/>
                  </a:lnTo>
                  <a:lnTo>
                    <a:pt x="92" y="642"/>
                  </a:lnTo>
                  <a:lnTo>
                    <a:pt x="92" y="639"/>
                  </a:lnTo>
                  <a:lnTo>
                    <a:pt x="93" y="636"/>
                  </a:lnTo>
                  <a:lnTo>
                    <a:pt x="94" y="632"/>
                  </a:lnTo>
                  <a:lnTo>
                    <a:pt x="95" y="628"/>
                  </a:lnTo>
                  <a:lnTo>
                    <a:pt x="96" y="625"/>
                  </a:lnTo>
                  <a:lnTo>
                    <a:pt x="97" y="622"/>
                  </a:lnTo>
                  <a:lnTo>
                    <a:pt x="98" y="619"/>
                  </a:lnTo>
                  <a:lnTo>
                    <a:pt x="98" y="618"/>
                  </a:lnTo>
                  <a:lnTo>
                    <a:pt x="100" y="613"/>
                  </a:lnTo>
                  <a:lnTo>
                    <a:pt x="100" y="610"/>
                  </a:lnTo>
                  <a:lnTo>
                    <a:pt x="101" y="607"/>
                  </a:lnTo>
                  <a:lnTo>
                    <a:pt x="102" y="602"/>
                  </a:lnTo>
                  <a:lnTo>
                    <a:pt x="103" y="599"/>
                  </a:lnTo>
                  <a:lnTo>
                    <a:pt x="103" y="598"/>
                  </a:lnTo>
                  <a:lnTo>
                    <a:pt x="105" y="592"/>
                  </a:lnTo>
                  <a:lnTo>
                    <a:pt x="105" y="589"/>
                  </a:lnTo>
                  <a:lnTo>
                    <a:pt x="106" y="585"/>
                  </a:lnTo>
                  <a:lnTo>
                    <a:pt x="107" y="579"/>
                  </a:lnTo>
                  <a:lnTo>
                    <a:pt x="108" y="578"/>
                  </a:lnTo>
                  <a:lnTo>
                    <a:pt x="109" y="575"/>
                  </a:lnTo>
                  <a:lnTo>
                    <a:pt x="110" y="570"/>
                  </a:lnTo>
                  <a:lnTo>
                    <a:pt x="111" y="569"/>
                  </a:lnTo>
                  <a:lnTo>
                    <a:pt x="111" y="566"/>
                  </a:lnTo>
                  <a:lnTo>
                    <a:pt x="113" y="561"/>
                  </a:lnTo>
                  <a:lnTo>
                    <a:pt x="113" y="559"/>
                  </a:lnTo>
                  <a:lnTo>
                    <a:pt x="114" y="556"/>
                  </a:lnTo>
                  <a:lnTo>
                    <a:pt x="115" y="552"/>
                  </a:lnTo>
                  <a:lnTo>
                    <a:pt x="116" y="549"/>
                  </a:lnTo>
                  <a:lnTo>
                    <a:pt x="117" y="547"/>
                  </a:lnTo>
                  <a:lnTo>
                    <a:pt x="118" y="542"/>
                  </a:lnTo>
                  <a:lnTo>
                    <a:pt x="119" y="541"/>
                  </a:lnTo>
                  <a:lnTo>
                    <a:pt x="119" y="539"/>
                  </a:lnTo>
                  <a:lnTo>
                    <a:pt x="121" y="534"/>
                  </a:lnTo>
                  <a:lnTo>
                    <a:pt x="121" y="533"/>
                  </a:lnTo>
                  <a:lnTo>
                    <a:pt x="122" y="532"/>
                  </a:lnTo>
                  <a:lnTo>
                    <a:pt x="123" y="527"/>
                  </a:lnTo>
                  <a:lnTo>
                    <a:pt x="124" y="526"/>
                  </a:lnTo>
                  <a:lnTo>
                    <a:pt x="124" y="524"/>
                  </a:lnTo>
                  <a:lnTo>
                    <a:pt x="126" y="519"/>
                  </a:lnTo>
                  <a:lnTo>
                    <a:pt x="126" y="518"/>
                  </a:lnTo>
                  <a:lnTo>
                    <a:pt x="127" y="516"/>
                  </a:lnTo>
                  <a:lnTo>
                    <a:pt x="128" y="512"/>
                  </a:lnTo>
                  <a:lnTo>
                    <a:pt x="129" y="510"/>
                  </a:lnTo>
                  <a:lnTo>
                    <a:pt x="130" y="509"/>
                  </a:lnTo>
                  <a:lnTo>
                    <a:pt x="131" y="505"/>
                  </a:lnTo>
                  <a:lnTo>
                    <a:pt x="132" y="504"/>
                  </a:lnTo>
                  <a:lnTo>
                    <a:pt x="132" y="502"/>
                  </a:lnTo>
                  <a:lnTo>
                    <a:pt x="134" y="498"/>
                  </a:lnTo>
                  <a:lnTo>
                    <a:pt x="134" y="496"/>
                  </a:lnTo>
                  <a:lnTo>
                    <a:pt x="135" y="495"/>
                  </a:lnTo>
                  <a:lnTo>
                    <a:pt x="136" y="489"/>
                  </a:lnTo>
                  <a:lnTo>
                    <a:pt x="137" y="487"/>
                  </a:lnTo>
                  <a:lnTo>
                    <a:pt x="138" y="485"/>
                  </a:lnTo>
                  <a:lnTo>
                    <a:pt x="139" y="482"/>
                  </a:lnTo>
                  <a:lnTo>
                    <a:pt x="140" y="480"/>
                  </a:lnTo>
                  <a:lnTo>
                    <a:pt x="140" y="478"/>
                  </a:lnTo>
                  <a:lnTo>
                    <a:pt x="142" y="473"/>
                  </a:lnTo>
                  <a:lnTo>
                    <a:pt x="142" y="472"/>
                  </a:lnTo>
                  <a:lnTo>
                    <a:pt x="143" y="470"/>
                  </a:lnTo>
                  <a:lnTo>
                    <a:pt x="144" y="467"/>
                  </a:lnTo>
                  <a:lnTo>
                    <a:pt x="145" y="466"/>
                  </a:lnTo>
                  <a:lnTo>
                    <a:pt x="145" y="462"/>
                  </a:lnTo>
                  <a:lnTo>
                    <a:pt x="147" y="459"/>
                  </a:lnTo>
                  <a:lnTo>
                    <a:pt x="147" y="458"/>
                  </a:lnTo>
                  <a:lnTo>
                    <a:pt x="148" y="455"/>
                  </a:lnTo>
                  <a:lnTo>
                    <a:pt x="149" y="452"/>
                  </a:lnTo>
                  <a:lnTo>
                    <a:pt x="150" y="450"/>
                  </a:lnTo>
                  <a:lnTo>
                    <a:pt x="151" y="449"/>
                  </a:lnTo>
                  <a:lnTo>
                    <a:pt x="152" y="444"/>
                  </a:lnTo>
                  <a:lnTo>
                    <a:pt x="153" y="442"/>
                  </a:lnTo>
                  <a:lnTo>
                    <a:pt x="153" y="441"/>
                  </a:lnTo>
                  <a:lnTo>
                    <a:pt x="155" y="436"/>
                  </a:lnTo>
                  <a:lnTo>
                    <a:pt x="156" y="434"/>
                  </a:lnTo>
                  <a:lnTo>
                    <a:pt x="157" y="430"/>
                  </a:lnTo>
                  <a:lnTo>
                    <a:pt x="158" y="429"/>
                  </a:lnTo>
                  <a:lnTo>
                    <a:pt x="159" y="428"/>
                  </a:lnTo>
                  <a:lnTo>
                    <a:pt x="160" y="425"/>
                  </a:lnTo>
                  <a:lnTo>
                    <a:pt x="161" y="422"/>
                  </a:lnTo>
                  <a:lnTo>
                    <a:pt x="161" y="420"/>
                  </a:lnTo>
                  <a:lnTo>
                    <a:pt x="163" y="417"/>
                  </a:lnTo>
                  <a:lnTo>
                    <a:pt x="163" y="415"/>
                  </a:lnTo>
                  <a:lnTo>
                    <a:pt x="164" y="413"/>
                  </a:lnTo>
                  <a:lnTo>
                    <a:pt x="165" y="412"/>
                  </a:lnTo>
                  <a:lnTo>
                    <a:pt x="166" y="410"/>
                  </a:lnTo>
                  <a:lnTo>
                    <a:pt x="166" y="408"/>
                  </a:lnTo>
                  <a:lnTo>
                    <a:pt x="168" y="405"/>
                  </a:lnTo>
                  <a:lnTo>
                    <a:pt x="168" y="403"/>
                  </a:lnTo>
                  <a:lnTo>
                    <a:pt x="169" y="403"/>
                  </a:lnTo>
                  <a:lnTo>
                    <a:pt x="170" y="398"/>
                  </a:lnTo>
                  <a:lnTo>
                    <a:pt x="171" y="397"/>
                  </a:lnTo>
                  <a:lnTo>
                    <a:pt x="172" y="396"/>
                  </a:lnTo>
                  <a:lnTo>
                    <a:pt x="173" y="392"/>
                  </a:lnTo>
                  <a:lnTo>
                    <a:pt x="174" y="390"/>
                  </a:lnTo>
                  <a:lnTo>
                    <a:pt x="174" y="389"/>
                  </a:lnTo>
                  <a:lnTo>
                    <a:pt x="176" y="386"/>
                  </a:lnTo>
                  <a:lnTo>
                    <a:pt x="176" y="385"/>
                  </a:lnTo>
                  <a:lnTo>
                    <a:pt x="177" y="384"/>
                  </a:lnTo>
                  <a:lnTo>
                    <a:pt x="178" y="380"/>
                  </a:lnTo>
                  <a:lnTo>
                    <a:pt x="179" y="380"/>
                  </a:lnTo>
                  <a:lnTo>
                    <a:pt x="180" y="379"/>
                  </a:lnTo>
                  <a:lnTo>
                    <a:pt x="181" y="376"/>
                  </a:lnTo>
                  <a:lnTo>
                    <a:pt x="182" y="375"/>
                  </a:lnTo>
                  <a:lnTo>
                    <a:pt x="182" y="373"/>
                  </a:lnTo>
                  <a:lnTo>
                    <a:pt x="184" y="370"/>
                  </a:lnTo>
                  <a:lnTo>
                    <a:pt x="184" y="369"/>
                  </a:lnTo>
                  <a:lnTo>
                    <a:pt x="185" y="367"/>
                  </a:lnTo>
                  <a:lnTo>
                    <a:pt x="186" y="366"/>
                  </a:lnTo>
                  <a:lnTo>
                    <a:pt x="187" y="363"/>
                  </a:lnTo>
                  <a:lnTo>
                    <a:pt x="187" y="362"/>
                  </a:lnTo>
                  <a:lnTo>
                    <a:pt x="188" y="360"/>
                  </a:lnTo>
                  <a:lnTo>
                    <a:pt x="189" y="359"/>
                  </a:lnTo>
                  <a:lnTo>
                    <a:pt x="190" y="357"/>
                  </a:lnTo>
                  <a:lnTo>
                    <a:pt x="191" y="355"/>
                  </a:lnTo>
                  <a:lnTo>
                    <a:pt x="192" y="354"/>
                  </a:lnTo>
                  <a:lnTo>
                    <a:pt x="193" y="352"/>
                  </a:lnTo>
                  <a:lnTo>
                    <a:pt x="194" y="352"/>
                  </a:lnTo>
                  <a:lnTo>
                    <a:pt x="195" y="349"/>
                  </a:lnTo>
                  <a:lnTo>
                    <a:pt x="197" y="346"/>
                  </a:lnTo>
                  <a:lnTo>
                    <a:pt x="197" y="345"/>
                  </a:lnTo>
                  <a:lnTo>
                    <a:pt x="198" y="344"/>
                  </a:lnTo>
                  <a:lnTo>
                    <a:pt x="199" y="340"/>
                  </a:lnTo>
                  <a:lnTo>
                    <a:pt x="200" y="339"/>
                  </a:lnTo>
                  <a:lnTo>
                    <a:pt x="201" y="339"/>
                  </a:lnTo>
                  <a:lnTo>
                    <a:pt x="201" y="338"/>
                  </a:lnTo>
                  <a:lnTo>
                    <a:pt x="203" y="336"/>
                  </a:lnTo>
                  <a:lnTo>
                    <a:pt x="203" y="334"/>
                  </a:lnTo>
                  <a:lnTo>
                    <a:pt x="205" y="331"/>
                  </a:lnTo>
                  <a:lnTo>
                    <a:pt x="205" y="330"/>
                  </a:lnTo>
                  <a:lnTo>
                    <a:pt x="206" y="328"/>
                  </a:lnTo>
                  <a:lnTo>
                    <a:pt x="207" y="326"/>
                  </a:lnTo>
                  <a:lnTo>
                    <a:pt x="208" y="325"/>
                  </a:lnTo>
                  <a:lnTo>
                    <a:pt x="210" y="321"/>
                  </a:lnTo>
                  <a:lnTo>
                    <a:pt x="210" y="320"/>
                  </a:lnTo>
                  <a:lnTo>
                    <a:pt x="211" y="319"/>
                  </a:lnTo>
                  <a:lnTo>
                    <a:pt x="212" y="317"/>
                  </a:lnTo>
                  <a:lnTo>
                    <a:pt x="213" y="316"/>
                  </a:lnTo>
                  <a:lnTo>
                    <a:pt x="214" y="316"/>
                  </a:lnTo>
                  <a:lnTo>
                    <a:pt x="215" y="312"/>
                  </a:lnTo>
                  <a:lnTo>
                    <a:pt x="216" y="309"/>
                  </a:lnTo>
                  <a:lnTo>
                    <a:pt x="218" y="306"/>
                  </a:lnTo>
                  <a:lnTo>
                    <a:pt x="219" y="305"/>
                  </a:lnTo>
                  <a:lnTo>
                    <a:pt x="220" y="303"/>
                  </a:lnTo>
                  <a:lnTo>
                    <a:pt x="221" y="301"/>
                  </a:lnTo>
                  <a:lnTo>
                    <a:pt x="222" y="301"/>
                  </a:lnTo>
                  <a:lnTo>
                    <a:pt x="223" y="298"/>
                  </a:lnTo>
                  <a:lnTo>
                    <a:pt x="224" y="297"/>
                  </a:lnTo>
                  <a:lnTo>
                    <a:pt x="224" y="296"/>
                  </a:lnTo>
                  <a:lnTo>
                    <a:pt x="226" y="293"/>
                  </a:lnTo>
                  <a:lnTo>
                    <a:pt x="226" y="292"/>
                  </a:lnTo>
                  <a:lnTo>
                    <a:pt x="227" y="291"/>
                  </a:lnTo>
                  <a:lnTo>
                    <a:pt x="227" y="290"/>
                  </a:lnTo>
                  <a:lnTo>
                    <a:pt x="229" y="289"/>
                  </a:lnTo>
                  <a:lnTo>
                    <a:pt x="229" y="287"/>
                  </a:lnTo>
                  <a:lnTo>
                    <a:pt x="231" y="285"/>
                  </a:lnTo>
                  <a:lnTo>
                    <a:pt x="232" y="282"/>
                  </a:lnTo>
                  <a:lnTo>
                    <a:pt x="233" y="282"/>
                  </a:lnTo>
                  <a:lnTo>
                    <a:pt x="234" y="281"/>
                  </a:lnTo>
                  <a:lnTo>
                    <a:pt x="235" y="280"/>
                  </a:lnTo>
                  <a:lnTo>
                    <a:pt x="236" y="278"/>
                  </a:lnTo>
                  <a:lnTo>
                    <a:pt x="237" y="277"/>
                  </a:lnTo>
                  <a:lnTo>
                    <a:pt x="237" y="276"/>
                  </a:lnTo>
                  <a:lnTo>
                    <a:pt x="239" y="274"/>
                  </a:lnTo>
                  <a:lnTo>
                    <a:pt x="239" y="272"/>
                  </a:lnTo>
                  <a:lnTo>
                    <a:pt x="240" y="271"/>
                  </a:lnTo>
                  <a:lnTo>
                    <a:pt x="241" y="269"/>
                  </a:lnTo>
                  <a:lnTo>
                    <a:pt x="242" y="268"/>
                  </a:lnTo>
                  <a:lnTo>
                    <a:pt x="243" y="268"/>
                  </a:lnTo>
                  <a:lnTo>
                    <a:pt x="244" y="266"/>
                  </a:lnTo>
                  <a:lnTo>
                    <a:pt x="245" y="265"/>
                  </a:lnTo>
                  <a:lnTo>
                    <a:pt x="247" y="262"/>
                  </a:lnTo>
                  <a:lnTo>
                    <a:pt x="247" y="261"/>
                  </a:lnTo>
                  <a:lnTo>
                    <a:pt x="248" y="261"/>
                  </a:lnTo>
                  <a:lnTo>
                    <a:pt x="249" y="258"/>
                  </a:lnTo>
                  <a:lnTo>
                    <a:pt x="250" y="257"/>
                  </a:lnTo>
                  <a:lnTo>
                    <a:pt x="252" y="255"/>
                  </a:lnTo>
                  <a:lnTo>
                    <a:pt x="253" y="254"/>
                  </a:lnTo>
                  <a:lnTo>
                    <a:pt x="254" y="251"/>
                  </a:lnTo>
                  <a:lnTo>
                    <a:pt x="255" y="250"/>
                  </a:lnTo>
                  <a:lnTo>
                    <a:pt x="256" y="250"/>
                  </a:lnTo>
                  <a:lnTo>
                    <a:pt x="257" y="249"/>
                  </a:lnTo>
                  <a:lnTo>
                    <a:pt x="258" y="247"/>
                  </a:lnTo>
                  <a:lnTo>
                    <a:pt x="260" y="246"/>
                  </a:lnTo>
                  <a:lnTo>
                    <a:pt x="260" y="244"/>
                  </a:lnTo>
                  <a:lnTo>
                    <a:pt x="261" y="243"/>
                  </a:lnTo>
                  <a:lnTo>
                    <a:pt x="262" y="239"/>
                  </a:lnTo>
                  <a:lnTo>
                    <a:pt x="263" y="239"/>
                  </a:lnTo>
                  <a:lnTo>
                    <a:pt x="264" y="239"/>
                  </a:lnTo>
                  <a:lnTo>
                    <a:pt x="265" y="236"/>
                  </a:lnTo>
                  <a:lnTo>
                    <a:pt x="266" y="236"/>
                  </a:lnTo>
                  <a:lnTo>
                    <a:pt x="268" y="233"/>
                  </a:lnTo>
                  <a:lnTo>
                    <a:pt x="269" y="232"/>
                  </a:lnTo>
                  <a:lnTo>
                    <a:pt x="269" y="230"/>
                  </a:lnTo>
                  <a:lnTo>
                    <a:pt x="271" y="229"/>
                  </a:lnTo>
                  <a:lnTo>
                    <a:pt x="273" y="227"/>
                  </a:lnTo>
                  <a:lnTo>
                    <a:pt x="273" y="226"/>
                  </a:lnTo>
                  <a:lnTo>
                    <a:pt x="274" y="224"/>
                  </a:lnTo>
                  <a:lnTo>
                    <a:pt x="275" y="222"/>
                  </a:lnTo>
                  <a:lnTo>
                    <a:pt x="276" y="222"/>
                  </a:lnTo>
                  <a:lnTo>
                    <a:pt x="277" y="222"/>
                  </a:lnTo>
                  <a:lnTo>
                    <a:pt x="277" y="221"/>
                  </a:lnTo>
                  <a:lnTo>
                    <a:pt x="279" y="220"/>
                  </a:lnTo>
                  <a:lnTo>
                    <a:pt x="279" y="219"/>
                  </a:lnTo>
                  <a:lnTo>
                    <a:pt x="281" y="216"/>
                  </a:lnTo>
                  <a:lnTo>
                    <a:pt x="282" y="216"/>
                  </a:lnTo>
                  <a:lnTo>
                    <a:pt x="283" y="214"/>
                  </a:lnTo>
                  <a:lnTo>
                    <a:pt x="284" y="212"/>
                  </a:lnTo>
                  <a:lnTo>
                    <a:pt x="285" y="212"/>
                  </a:lnTo>
                  <a:lnTo>
                    <a:pt x="285" y="211"/>
                  </a:lnTo>
                  <a:lnTo>
                    <a:pt x="287" y="211"/>
                  </a:lnTo>
                  <a:lnTo>
                    <a:pt x="287" y="209"/>
                  </a:lnTo>
                  <a:lnTo>
                    <a:pt x="289" y="206"/>
                  </a:lnTo>
                  <a:lnTo>
                    <a:pt x="290" y="206"/>
                  </a:lnTo>
                  <a:lnTo>
                    <a:pt x="291" y="203"/>
                  </a:lnTo>
                  <a:lnTo>
                    <a:pt x="292" y="203"/>
                  </a:lnTo>
                  <a:lnTo>
                    <a:pt x="294" y="200"/>
                  </a:lnTo>
                  <a:lnTo>
                    <a:pt x="294" y="199"/>
                  </a:lnTo>
                  <a:lnTo>
                    <a:pt x="295" y="199"/>
                  </a:lnTo>
                  <a:lnTo>
                    <a:pt x="296" y="197"/>
                  </a:lnTo>
                  <a:lnTo>
                    <a:pt x="297" y="196"/>
                  </a:lnTo>
                  <a:lnTo>
                    <a:pt x="298" y="196"/>
                  </a:lnTo>
                  <a:lnTo>
                    <a:pt x="299" y="194"/>
                  </a:lnTo>
                  <a:lnTo>
                    <a:pt x="300" y="194"/>
                  </a:lnTo>
                  <a:lnTo>
                    <a:pt x="300" y="193"/>
                  </a:lnTo>
                  <a:lnTo>
                    <a:pt x="301" y="192"/>
                  </a:lnTo>
                  <a:lnTo>
                    <a:pt x="302" y="191"/>
                  </a:lnTo>
                  <a:lnTo>
                    <a:pt x="303" y="189"/>
                  </a:lnTo>
                  <a:lnTo>
                    <a:pt x="304" y="188"/>
                  </a:lnTo>
                  <a:lnTo>
                    <a:pt x="305" y="187"/>
                  </a:lnTo>
                  <a:lnTo>
                    <a:pt x="306" y="187"/>
                  </a:lnTo>
                  <a:lnTo>
                    <a:pt x="307" y="185"/>
                  </a:lnTo>
                  <a:lnTo>
                    <a:pt x="308" y="185"/>
                  </a:lnTo>
                  <a:lnTo>
                    <a:pt x="308" y="184"/>
                  </a:lnTo>
                  <a:lnTo>
                    <a:pt x="310" y="182"/>
                  </a:lnTo>
                  <a:lnTo>
                    <a:pt x="310" y="180"/>
                  </a:lnTo>
                  <a:lnTo>
                    <a:pt x="311" y="180"/>
                  </a:lnTo>
                  <a:lnTo>
                    <a:pt x="312" y="179"/>
                  </a:lnTo>
                  <a:lnTo>
                    <a:pt x="313" y="178"/>
                  </a:lnTo>
                  <a:lnTo>
                    <a:pt x="313" y="177"/>
                  </a:lnTo>
                  <a:lnTo>
                    <a:pt x="315" y="176"/>
                  </a:lnTo>
                  <a:lnTo>
                    <a:pt x="316" y="176"/>
                  </a:lnTo>
                  <a:lnTo>
                    <a:pt x="317" y="174"/>
                  </a:lnTo>
                  <a:lnTo>
                    <a:pt x="318" y="174"/>
                  </a:lnTo>
                  <a:lnTo>
                    <a:pt x="319" y="172"/>
                  </a:lnTo>
                  <a:lnTo>
                    <a:pt x="320" y="171"/>
                  </a:lnTo>
                  <a:lnTo>
                    <a:pt x="321" y="171"/>
                  </a:lnTo>
                  <a:lnTo>
                    <a:pt x="321" y="170"/>
                  </a:lnTo>
                  <a:lnTo>
                    <a:pt x="322" y="169"/>
                  </a:lnTo>
                  <a:lnTo>
                    <a:pt x="323" y="168"/>
                  </a:lnTo>
                  <a:lnTo>
                    <a:pt x="324" y="167"/>
                  </a:lnTo>
                  <a:lnTo>
                    <a:pt x="325" y="166"/>
                  </a:lnTo>
                  <a:lnTo>
                    <a:pt x="326" y="166"/>
                  </a:lnTo>
                  <a:lnTo>
                    <a:pt x="327" y="165"/>
                  </a:lnTo>
                  <a:lnTo>
                    <a:pt x="328" y="164"/>
                  </a:lnTo>
                  <a:lnTo>
                    <a:pt x="329" y="163"/>
                  </a:lnTo>
                  <a:lnTo>
                    <a:pt x="331" y="161"/>
                  </a:lnTo>
                  <a:lnTo>
                    <a:pt x="331" y="162"/>
                  </a:lnTo>
                  <a:lnTo>
                    <a:pt x="332" y="161"/>
                  </a:lnTo>
                  <a:lnTo>
                    <a:pt x="333" y="159"/>
                  </a:lnTo>
                  <a:lnTo>
                    <a:pt x="334" y="159"/>
                  </a:lnTo>
                  <a:lnTo>
                    <a:pt x="335" y="157"/>
                  </a:lnTo>
                  <a:lnTo>
                    <a:pt x="336" y="156"/>
                  </a:lnTo>
                  <a:lnTo>
                    <a:pt x="337" y="155"/>
                  </a:lnTo>
                  <a:lnTo>
                    <a:pt x="338" y="154"/>
                  </a:lnTo>
                  <a:lnTo>
                    <a:pt x="339" y="154"/>
                  </a:lnTo>
                  <a:lnTo>
                    <a:pt x="340" y="153"/>
                  </a:lnTo>
                  <a:lnTo>
                    <a:pt x="340" y="152"/>
                  </a:lnTo>
                  <a:lnTo>
                    <a:pt x="342" y="151"/>
                  </a:lnTo>
                  <a:lnTo>
                    <a:pt x="343" y="149"/>
                  </a:lnTo>
                  <a:lnTo>
                    <a:pt x="344" y="149"/>
                  </a:lnTo>
                  <a:lnTo>
                    <a:pt x="345" y="148"/>
                  </a:lnTo>
                  <a:lnTo>
                    <a:pt x="347" y="147"/>
                  </a:lnTo>
                  <a:lnTo>
                    <a:pt x="348" y="146"/>
                  </a:lnTo>
                  <a:lnTo>
                    <a:pt x="348" y="145"/>
                  </a:lnTo>
                  <a:lnTo>
                    <a:pt x="350" y="145"/>
                  </a:lnTo>
                  <a:lnTo>
                    <a:pt x="350" y="143"/>
                  </a:lnTo>
                  <a:lnTo>
                    <a:pt x="351" y="143"/>
                  </a:lnTo>
                  <a:lnTo>
                    <a:pt x="352" y="143"/>
                  </a:lnTo>
                  <a:lnTo>
                    <a:pt x="353" y="141"/>
                  </a:lnTo>
                  <a:lnTo>
                    <a:pt x="354" y="140"/>
                  </a:lnTo>
                  <a:lnTo>
                    <a:pt x="355" y="140"/>
                  </a:lnTo>
                  <a:lnTo>
                    <a:pt x="356" y="139"/>
                  </a:lnTo>
                  <a:lnTo>
                    <a:pt x="357" y="138"/>
                  </a:lnTo>
                  <a:lnTo>
                    <a:pt x="358" y="137"/>
                  </a:lnTo>
                  <a:lnTo>
                    <a:pt x="360" y="136"/>
                  </a:lnTo>
                  <a:lnTo>
                    <a:pt x="361" y="136"/>
                  </a:lnTo>
                  <a:lnTo>
                    <a:pt x="363" y="136"/>
                  </a:lnTo>
                  <a:lnTo>
                    <a:pt x="363" y="135"/>
                  </a:lnTo>
                  <a:lnTo>
                    <a:pt x="365" y="132"/>
                  </a:lnTo>
                  <a:lnTo>
                    <a:pt x="366" y="131"/>
                  </a:lnTo>
                  <a:lnTo>
                    <a:pt x="367" y="130"/>
                  </a:lnTo>
                  <a:lnTo>
                    <a:pt x="368" y="130"/>
                  </a:lnTo>
                  <a:lnTo>
                    <a:pt x="369" y="129"/>
                  </a:lnTo>
                  <a:lnTo>
                    <a:pt x="369" y="128"/>
                  </a:lnTo>
                  <a:lnTo>
                    <a:pt x="371" y="129"/>
                  </a:lnTo>
                  <a:lnTo>
                    <a:pt x="371" y="128"/>
                  </a:lnTo>
                  <a:lnTo>
                    <a:pt x="373" y="126"/>
                  </a:lnTo>
                  <a:lnTo>
                    <a:pt x="374" y="127"/>
                  </a:lnTo>
                  <a:lnTo>
                    <a:pt x="375" y="125"/>
                  </a:lnTo>
                  <a:lnTo>
                    <a:pt x="376" y="124"/>
                  </a:lnTo>
                  <a:lnTo>
                    <a:pt x="377" y="123"/>
                  </a:lnTo>
                  <a:lnTo>
                    <a:pt x="378" y="123"/>
                  </a:lnTo>
                  <a:lnTo>
                    <a:pt x="379" y="123"/>
                  </a:lnTo>
                  <a:lnTo>
                    <a:pt x="380" y="122"/>
                  </a:lnTo>
                  <a:lnTo>
                    <a:pt x="381" y="122"/>
                  </a:lnTo>
                  <a:lnTo>
                    <a:pt x="382" y="120"/>
                  </a:lnTo>
                  <a:lnTo>
                    <a:pt x="382" y="119"/>
                  </a:lnTo>
                  <a:lnTo>
                    <a:pt x="384" y="120"/>
                  </a:lnTo>
                  <a:lnTo>
                    <a:pt x="384" y="119"/>
                  </a:lnTo>
                  <a:lnTo>
                    <a:pt x="386" y="118"/>
                  </a:lnTo>
                  <a:lnTo>
                    <a:pt x="387" y="118"/>
                  </a:lnTo>
                  <a:lnTo>
                    <a:pt x="388" y="116"/>
                  </a:lnTo>
                  <a:lnTo>
                    <a:pt x="389" y="115"/>
                  </a:lnTo>
                  <a:lnTo>
                    <a:pt x="390" y="115"/>
                  </a:lnTo>
                  <a:lnTo>
                    <a:pt x="390" y="114"/>
                  </a:lnTo>
                  <a:lnTo>
                    <a:pt x="392" y="114"/>
                  </a:lnTo>
                  <a:lnTo>
                    <a:pt x="392" y="113"/>
                  </a:lnTo>
                  <a:lnTo>
                    <a:pt x="394" y="112"/>
                  </a:lnTo>
                  <a:lnTo>
                    <a:pt x="395" y="112"/>
                  </a:lnTo>
                  <a:lnTo>
                    <a:pt x="396" y="110"/>
                  </a:lnTo>
                  <a:lnTo>
                    <a:pt x="397" y="110"/>
                  </a:lnTo>
                  <a:lnTo>
                    <a:pt x="399" y="110"/>
                  </a:lnTo>
                  <a:lnTo>
                    <a:pt x="400" y="109"/>
                  </a:lnTo>
                  <a:lnTo>
                    <a:pt x="402" y="107"/>
                  </a:lnTo>
                  <a:lnTo>
                    <a:pt x="403" y="107"/>
                  </a:lnTo>
                  <a:lnTo>
                    <a:pt x="404" y="106"/>
                  </a:lnTo>
                  <a:lnTo>
                    <a:pt x="405" y="106"/>
                  </a:lnTo>
                  <a:lnTo>
                    <a:pt x="406" y="106"/>
                  </a:lnTo>
                  <a:lnTo>
                    <a:pt x="407" y="106"/>
                  </a:lnTo>
                  <a:lnTo>
                    <a:pt x="408" y="106"/>
                  </a:lnTo>
                  <a:lnTo>
                    <a:pt x="409" y="104"/>
                  </a:lnTo>
                  <a:lnTo>
                    <a:pt x="410" y="104"/>
                  </a:lnTo>
                  <a:lnTo>
                    <a:pt x="411" y="103"/>
                  </a:lnTo>
                  <a:lnTo>
                    <a:pt x="413" y="103"/>
                  </a:lnTo>
                  <a:lnTo>
                    <a:pt x="415" y="101"/>
                  </a:lnTo>
                  <a:lnTo>
                    <a:pt x="416" y="101"/>
                  </a:lnTo>
                  <a:lnTo>
                    <a:pt x="417" y="100"/>
                  </a:lnTo>
                  <a:lnTo>
                    <a:pt x="418" y="100"/>
                  </a:lnTo>
                  <a:lnTo>
                    <a:pt x="420" y="98"/>
                  </a:lnTo>
                  <a:lnTo>
                    <a:pt x="421" y="98"/>
                  </a:lnTo>
                  <a:lnTo>
                    <a:pt x="422" y="96"/>
                  </a:lnTo>
                  <a:lnTo>
                    <a:pt x="423" y="96"/>
                  </a:lnTo>
                  <a:lnTo>
                    <a:pt x="424" y="96"/>
                  </a:lnTo>
                  <a:lnTo>
                    <a:pt x="425" y="96"/>
                  </a:lnTo>
                  <a:lnTo>
                    <a:pt x="426" y="96"/>
                  </a:lnTo>
                  <a:lnTo>
                    <a:pt x="428" y="95"/>
                  </a:lnTo>
                  <a:lnTo>
                    <a:pt x="429" y="95"/>
                  </a:lnTo>
                  <a:lnTo>
                    <a:pt x="430" y="93"/>
                  </a:lnTo>
                  <a:lnTo>
                    <a:pt x="431" y="93"/>
                  </a:lnTo>
                  <a:lnTo>
                    <a:pt x="432" y="93"/>
                  </a:lnTo>
                  <a:lnTo>
                    <a:pt x="433" y="93"/>
                  </a:lnTo>
                  <a:lnTo>
                    <a:pt x="434" y="93"/>
                  </a:lnTo>
                  <a:lnTo>
                    <a:pt x="435" y="92"/>
                  </a:lnTo>
                  <a:lnTo>
                    <a:pt x="436" y="92"/>
                  </a:lnTo>
                  <a:lnTo>
                    <a:pt x="437" y="90"/>
                  </a:lnTo>
                  <a:lnTo>
                    <a:pt x="437" y="89"/>
                  </a:lnTo>
                  <a:lnTo>
                    <a:pt x="439" y="89"/>
                  </a:lnTo>
                  <a:lnTo>
                    <a:pt x="440" y="89"/>
                  </a:lnTo>
                  <a:lnTo>
                    <a:pt x="441" y="89"/>
                  </a:lnTo>
                  <a:lnTo>
                    <a:pt x="442" y="89"/>
                  </a:lnTo>
                  <a:lnTo>
                    <a:pt x="444" y="89"/>
                  </a:lnTo>
                  <a:lnTo>
                    <a:pt x="445" y="87"/>
                  </a:lnTo>
                  <a:lnTo>
                    <a:pt x="447" y="86"/>
                  </a:lnTo>
                  <a:lnTo>
                    <a:pt x="449" y="86"/>
                  </a:lnTo>
                  <a:lnTo>
                    <a:pt x="450" y="86"/>
                  </a:lnTo>
                  <a:lnTo>
                    <a:pt x="451" y="85"/>
                  </a:lnTo>
                  <a:lnTo>
                    <a:pt x="452" y="85"/>
                  </a:lnTo>
                  <a:lnTo>
                    <a:pt x="453" y="85"/>
                  </a:lnTo>
                  <a:lnTo>
                    <a:pt x="454" y="84"/>
                  </a:lnTo>
                  <a:lnTo>
                    <a:pt x="455" y="84"/>
                  </a:lnTo>
                  <a:lnTo>
                    <a:pt x="456" y="83"/>
                  </a:lnTo>
                  <a:lnTo>
                    <a:pt x="457" y="83"/>
                  </a:lnTo>
                  <a:lnTo>
                    <a:pt x="458" y="83"/>
                  </a:lnTo>
                  <a:lnTo>
                    <a:pt x="458" y="82"/>
                  </a:lnTo>
                  <a:lnTo>
                    <a:pt x="460" y="82"/>
                  </a:lnTo>
                  <a:lnTo>
                    <a:pt x="462" y="82"/>
                  </a:lnTo>
                  <a:lnTo>
                    <a:pt x="463" y="82"/>
                  </a:lnTo>
                  <a:lnTo>
                    <a:pt x="465" y="81"/>
                  </a:lnTo>
                  <a:lnTo>
                    <a:pt x="466" y="80"/>
                  </a:lnTo>
                  <a:lnTo>
                    <a:pt x="468" y="80"/>
                  </a:lnTo>
                  <a:lnTo>
                    <a:pt x="468" y="79"/>
                  </a:lnTo>
                  <a:lnTo>
                    <a:pt x="470" y="79"/>
                  </a:lnTo>
                  <a:lnTo>
                    <a:pt x="471" y="78"/>
                  </a:lnTo>
                  <a:lnTo>
                    <a:pt x="473" y="78"/>
                  </a:lnTo>
                  <a:lnTo>
                    <a:pt x="474" y="78"/>
                  </a:lnTo>
                  <a:lnTo>
                    <a:pt x="474" y="77"/>
                  </a:lnTo>
                  <a:lnTo>
                    <a:pt x="476" y="77"/>
                  </a:lnTo>
                  <a:lnTo>
                    <a:pt x="478" y="76"/>
                  </a:lnTo>
                  <a:lnTo>
                    <a:pt x="479" y="76"/>
                  </a:lnTo>
                  <a:lnTo>
                    <a:pt x="481" y="75"/>
                  </a:lnTo>
                  <a:lnTo>
                    <a:pt x="481" y="74"/>
                  </a:lnTo>
                  <a:lnTo>
                    <a:pt x="483" y="75"/>
                  </a:lnTo>
                  <a:lnTo>
                    <a:pt x="484" y="74"/>
                  </a:lnTo>
                  <a:lnTo>
                    <a:pt x="485" y="75"/>
                  </a:lnTo>
                  <a:lnTo>
                    <a:pt x="486" y="75"/>
                  </a:lnTo>
                  <a:lnTo>
                    <a:pt x="487" y="74"/>
                  </a:lnTo>
                  <a:lnTo>
                    <a:pt x="488" y="73"/>
                  </a:lnTo>
                  <a:lnTo>
                    <a:pt x="489" y="73"/>
                  </a:lnTo>
                  <a:lnTo>
                    <a:pt x="490" y="73"/>
                  </a:lnTo>
                  <a:lnTo>
                    <a:pt x="491" y="73"/>
                  </a:lnTo>
                  <a:lnTo>
                    <a:pt x="492" y="73"/>
                  </a:lnTo>
                  <a:lnTo>
                    <a:pt x="493" y="73"/>
                  </a:lnTo>
                  <a:lnTo>
                    <a:pt x="494" y="72"/>
                  </a:lnTo>
                  <a:lnTo>
                    <a:pt x="495" y="72"/>
                  </a:lnTo>
                  <a:lnTo>
                    <a:pt x="495" y="73"/>
                  </a:lnTo>
                  <a:lnTo>
                    <a:pt x="497" y="73"/>
                  </a:lnTo>
                  <a:lnTo>
                    <a:pt x="499" y="72"/>
                  </a:lnTo>
                  <a:lnTo>
                    <a:pt x="500" y="73"/>
                  </a:lnTo>
                  <a:lnTo>
                    <a:pt x="501" y="71"/>
                  </a:lnTo>
                  <a:lnTo>
                    <a:pt x="502" y="72"/>
                  </a:lnTo>
                  <a:lnTo>
                    <a:pt x="504" y="70"/>
                  </a:lnTo>
                  <a:lnTo>
                    <a:pt x="504" y="71"/>
                  </a:lnTo>
                  <a:lnTo>
                    <a:pt x="505" y="71"/>
                  </a:lnTo>
                  <a:lnTo>
                    <a:pt x="506" y="70"/>
                  </a:lnTo>
                  <a:lnTo>
                    <a:pt x="507" y="70"/>
                  </a:lnTo>
                  <a:lnTo>
                    <a:pt x="508" y="69"/>
                  </a:lnTo>
                  <a:lnTo>
                    <a:pt x="508" y="70"/>
                  </a:lnTo>
                  <a:lnTo>
                    <a:pt x="510" y="69"/>
                  </a:lnTo>
                  <a:lnTo>
                    <a:pt x="512" y="70"/>
                  </a:lnTo>
                  <a:lnTo>
                    <a:pt x="512" y="69"/>
                  </a:lnTo>
                  <a:lnTo>
                    <a:pt x="513" y="70"/>
                  </a:lnTo>
                  <a:lnTo>
                    <a:pt x="514" y="69"/>
                  </a:lnTo>
                  <a:lnTo>
                    <a:pt x="515" y="69"/>
                  </a:lnTo>
                  <a:lnTo>
                    <a:pt x="516" y="69"/>
                  </a:lnTo>
                  <a:lnTo>
                    <a:pt x="518" y="68"/>
                  </a:lnTo>
                  <a:lnTo>
                    <a:pt x="518" y="69"/>
                  </a:lnTo>
                  <a:lnTo>
                    <a:pt x="519" y="67"/>
                  </a:lnTo>
                  <a:lnTo>
                    <a:pt x="520" y="67"/>
                  </a:lnTo>
                  <a:lnTo>
                    <a:pt x="521" y="66"/>
                  </a:lnTo>
                  <a:lnTo>
                    <a:pt x="521" y="67"/>
                  </a:lnTo>
                  <a:lnTo>
                    <a:pt x="523" y="68"/>
                  </a:lnTo>
                  <a:lnTo>
                    <a:pt x="523" y="67"/>
                  </a:lnTo>
                  <a:lnTo>
                    <a:pt x="524" y="66"/>
                  </a:lnTo>
                  <a:lnTo>
                    <a:pt x="525" y="66"/>
                  </a:lnTo>
                  <a:lnTo>
                    <a:pt x="526" y="66"/>
                  </a:lnTo>
                  <a:lnTo>
                    <a:pt x="527" y="66"/>
                  </a:lnTo>
                  <a:lnTo>
                    <a:pt x="528" y="67"/>
                  </a:lnTo>
                  <a:lnTo>
                    <a:pt x="529" y="67"/>
                  </a:lnTo>
                  <a:lnTo>
                    <a:pt x="530" y="66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32" y="65"/>
                  </a:lnTo>
                  <a:lnTo>
                    <a:pt x="533" y="65"/>
                  </a:lnTo>
                  <a:lnTo>
                    <a:pt x="534" y="65"/>
                  </a:lnTo>
                  <a:lnTo>
                    <a:pt x="535" y="66"/>
                  </a:lnTo>
                  <a:lnTo>
                    <a:pt x="536" y="65"/>
                  </a:lnTo>
                  <a:lnTo>
                    <a:pt x="537" y="65"/>
                  </a:lnTo>
                  <a:lnTo>
                    <a:pt x="538" y="66"/>
                  </a:lnTo>
                  <a:lnTo>
                    <a:pt x="539" y="66"/>
                  </a:lnTo>
                  <a:lnTo>
                    <a:pt x="541" y="65"/>
                  </a:lnTo>
                  <a:lnTo>
                    <a:pt x="541" y="66"/>
                  </a:lnTo>
                  <a:lnTo>
                    <a:pt x="542" y="66"/>
                  </a:lnTo>
                  <a:lnTo>
                    <a:pt x="544" y="65"/>
                  </a:lnTo>
                  <a:lnTo>
                    <a:pt x="544" y="66"/>
                  </a:lnTo>
                  <a:lnTo>
                    <a:pt x="545" y="65"/>
                  </a:lnTo>
                  <a:lnTo>
                    <a:pt x="546" y="66"/>
                  </a:lnTo>
                  <a:lnTo>
                    <a:pt x="547" y="66"/>
                  </a:lnTo>
                  <a:lnTo>
                    <a:pt x="548" y="68"/>
                  </a:lnTo>
                  <a:lnTo>
                    <a:pt x="549" y="66"/>
                  </a:lnTo>
                  <a:lnTo>
                    <a:pt x="550" y="67"/>
                  </a:lnTo>
                  <a:lnTo>
                    <a:pt x="550" y="66"/>
                  </a:lnTo>
                  <a:lnTo>
                    <a:pt x="552" y="66"/>
                  </a:lnTo>
                  <a:lnTo>
                    <a:pt x="552" y="67"/>
                  </a:lnTo>
                  <a:lnTo>
                    <a:pt x="554" y="66"/>
                  </a:lnTo>
                  <a:lnTo>
                    <a:pt x="555" y="66"/>
                  </a:lnTo>
                  <a:lnTo>
                    <a:pt x="556" y="67"/>
                  </a:lnTo>
                  <a:lnTo>
                    <a:pt x="557" y="66"/>
                  </a:lnTo>
                  <a:lnTo>
                    <a:pt x="558" y="66"/>
                  </a:lnTo>
                  <a:lnTo>
                    <a:pt x="558" y="67"/>
                  </a:lnTo>
                  <a:lnTo>
                    <a:pt x="560" y="66"/>
                  </a:lnTo>
                  <a:lnTo>
                    <a:pt x="562" y="67"/>
                  </a:lnTo>
                  <a:lnTo>
                    <a:pt x="563" y="67"/>
                  </a:lnTo>
                  <a:lnTo>
                    <a:pt x="563" y="66"/>
                  </a:lnTo>
                  <a:lnTo>
                    <a:pt x="565" y="66"/>
                  </a:lnTo>
                  <a:lnTo>
                    <a:pt x="567" y="65"/>
                  </a:lnTo>
                  <a:lnTo>
                    <a:pt x="568" y="66"/>
                  </a:lnTo>
                  <a:lnTo>
                    <a:pt x="569" y="65"/>
                  </a:lnTo>
                  <a:lnTo>
                    <a:pt x="570" y="65"/>
                  </a:lnTo>
                  <a:lnTo>
                    <a:pt x="571" y="66"/>
                  </a:lnTo>
                  <a:lnTo>
                    <a:pt x="573" y="66"/>
                  </a:lnTo>
                  <a:lnTo>
                    <a:pt x="575" y="64"/>
                  </a:lnTo>
                  <a:lnTo>
                    <a:pt x="576" y="64"/>
                  </a:lnTo>
                  <a:lnTo>
                    <a:pt x="577" y="66"/>
                  </a:lnTo>
                  <a:lnTo>
                    <a:pt x="578" y="64"/>
                  </a:lnTo>
                  <a:lnTo>
                    <a:pt x="579" y="63"/>
                  </a:lnTo>
                  <a:lnTo>
                    <a:pt x="581" y="62"/>
                  </a:lnTo>
                  <a:lnTo>
                    <a:pt x="581" y="61"/>
                  </a:lnTo>
                  <a:lnTo>
                    <a:pt x="583" y="61"/>
                  </a:lnTo>
                  <a:lnTo>
                    <a:pt x="584" y="61"/>
                  </a:lnTo>
                  <a:lnTo>
                    <a:pt x="584" y="59"/>
                  </a:lnTo>
                  <a:lnTo>
                    <a:pt x="586" y="58"/>
                  </a:lnTo>
                  <a:lnTo>
                    <a:pt x="588" y="58"/>
                  </a:lnTo>
                  <a:lnTo>
                    <a:pt x="589" y="58"/>
                  </a:lnTo>
                  <a:lnTo>
                    <a:pt x="590" y="56"/>
                  </a:lnTo>
                  <a:lnTo>
                    <a:pt x="591" y="56"/>
                  </a:lnTo>
                  <a:lnTo>
                    <a:pt x="592" y="56"/>
                  </a:lnTo>
                  <a:lnTo>
                    <a:pt x="594" y="56"/>
                  </a:lnTo>
                  <a:lnTo>
                    <a:pt x="594" y="55"/>
                  </a:lnTo>
                  <a:lnTo>
                    <a:pt x="596" y="54"/>
                  </a:lnTo>
                  <a:lnTo>
                    <a:pt x="596" y="53"/>
                  </a:lnTo>
                  <a:lnTo>
                    <a:pt x="597" y="52"/>
                  </a:lnTo>
                  <a:lnTo>
                    <a:pt x="599" y="51"/>
                  </a:lnTo>
                  <a:lnTo>
                    <a:pt x="600" y="49"/>
                  </a:lnTo>
                  <a:lnTo>
                    <a:pt x="600" y="48"/>
                  </a:lnTo>
                  <a:lnTo>
                    <a:pt x="602" y="48"/>
                  </a:lnTo>
                  <a:lnTo>
                    <a:pt x="602" y="47"/>
                  </a:lnTo>
                  <a:lnTo>
                    <a:pt x="604" y="46"/>
                  </a:lnTo>
                  <a:lnTo>
                    <a:pt x="605" y="44"/>
                  </a:lnTo>
                  <a:lnTo>
                    <a:pt x="606" y="42"/>
                  </a:lnTo>
                  <a:lnTo>
                    <a:pt x="607" y="42"/>
                  </a:lnTo>
                  <a:lnTo>
                    <a:pt x="609" y="41"/>
                  </a:lnTo>
                  <a:lnTo>
                    <a:pt x="609" y="40"/>
                  </a:lnTo>
                  <a:lnTo>
                    <a:pt x="610" y="40"/>
                  </a:lnTo>
                  <a:lnTo>
                    <a:pt x="611" y="39"/>
                  </a:lnTo>
                  <a:lnTo>
                    <a:pt x="612" y="39"/>
                  </a:lnTo>
                  <a:lnTo>
                    <a:pt x="613" y="39"/>
                  </a:lnTo>
                  <a:lnTo>
                    <a:pt x="613" y="37"/>
                  </a:lnTo>
                  <a:lnTo>
                    <a:pt x="615" y="38"/>
                  </a:lnTo>
                  <a:lnTo>
                    <a:pt x="615" y="36"/>
                  </a:lnTo>
                  <a:lnTo>
                    <a:pt x="616" y="36"/>
                  </a:lnTo>
                  <a:lnTo>
                    <a:pt x="617" y="35"/>
                  </a:lnTo>
                  <a:lnTo>
                    <a:pt x="618" y="33"/>
                  </a:lnTo>
                  <a:lnTo>
                    <a:pt x="619" y="32"/>
                  </a:lnTo>
                  <a:lnTo>
                    <a:pt x="620" y="31"/>
                  </a:lnTo>
                  <a:lnTo>
                    <a:pt x="621" y="31"/>
                  </a:lnTo>
                  <a:lnTo>
                    <a:pt x="621" y="32"/>
                  </a:lnTo>
                  <a:lnTo>
                    <a:pt x="623" y="29"/>
                  </a:lnTo>
                  <a:lnTo>
                    <a:pt x="625" y="29"/>
                  </a:lnTo>
                  <a:lnTo>
                    <a:pt x="626" y="28"/>
                  </a:lnTo>
                  <a:lnTo>
                    <a:pt x="626" y="26"/>
                  </a:lnTo>
                  <a:lnTo>
                    <a:pt x="628" y="26"/>
                  </a:lnTo>
                  <a:lnTo>
                    <a:pt x="630" y="23"/>
                  </a:lnTo>
                  <a:lnTo>
                    <a:pt x="630" y="25"/>
                  </a:lnTo>
                  <a:lnTo>
                    <a:pt x="631" y="24"/>
                  </a:lnTo>
                  <a:lnTo>
                    <a:pt x="632" y="23"/>
                  </a:lnTo>
                  <a:lnTo>
                    <a:pt x="633" y="22"/>
                  </a:lnTo>
                  <a:lnTo>
                    <a:pt x="634" y="22"/>
                  </a:lnTo>
                  <a:lnTo>
                    <a:pt x="635" y="20"/>
                  </a:lnTo>
                  <a:lnTo>
                    <a:pt x="636" y="21"/>
                  </a:lnTo>
                  <a:lnTo>
                    <a:pt x="637" y="20"/>
                  </a:lnTo>
                  <a:lnTo>
                    <a:pt x="638" y="19"/>
                  </a:lnTo>
                  <a:lnTo>
                    <a:pt x="639" y="19"/>
                  </a:lnTo>
                  <a:lnTo>
                    <a:pt x="640" y="18"/>
                  </a:lnTo>
                  <a:lnTo>
                    <a:pt x="641" y="16"/>
                  </a:lnTo>
                  <a:lnTo>
                    <a:pt x="642" y="17"/>
                  </a:lnTo>
                  <a:lnTo>
                    <a:pt x="642" y="18"/>
                  </a:lnTo>
                  <a:lnTo>
                    <a:pt x="644" y="19"/>
                  </a:lnTo>
                  <a:lnTo>
                    <a:pt x="644" y="18"/>
                  </a:lnTo>
                  <a:lnTo>
                    <a:pt x="646" y="20"/>
                  </a:lnTo>
                  <a:lnTo>
                    <a:pt x="647" y="20"/>
                  </a:lnTo>
                  <a:lnTo>
                    <a:pt x="648" y="22"/>
                  </a:lnTo>
                  <a:lnTo>
                    <a:pt x="649" y="22"/>
                  </a:lnTo>
                  <a:lnTo>
                    <a:pt x="650" y="23"/>
                  </a:lnTo>
                  <a:lnTo>
                    <a:pt x="651" y="23"/>
                  </a:lnTo>
                  <a:lnTo>
                    <a:pt x="652" y="23"/>
                  </a:lnTo>
                  <a:lnTo>
                    <a:pt x="653" y="24"/>
                  </a:lnTo>
                  <a:lnTo>
                    <a:pt x="654" y="24"/>
                  </a:lnTo>
                  <a:lnTo>
                    <a:pt x="655" y="23"/>
                  </a:lnTo>
                  <a:lnTo>
                    <a:pt x="657" y="25"/>
                  </a:lnTo>
                  <a:lnTo>
                    <a:pt x="657" y="24"/>
                  </a:lnTo>
                  <a:lnTo>
                    <a:pt x="659" y="25"/>
                  </a:lnTo>
                  <a:lnTo>
                    <a:pt x="660" y="25"/>
                  </a:lnTo>
                  <a:lnTo>
                    <a:pt x="661" y="23"/>
                  </a:lnTo>
                  <a:lnTo>
                    <a:pt x="662" y="23"/>
                  </a:lnTo>
                  <a:lnTo>
                    <a:pt x="663" y="23"/>
                  </a:lnTo>
                  <a:lnTo>
                    <a:pt x="664" y="23"/>
                  </a:lnTo>
                  <a:lnTo>
                    <a:pt x="665" y="23"/>
                  </a:lnTo>
                  <a:lnTo>
                    <a:pt x="665" y="25"/>
                  </a:lnTo>
                  <a:lnTo>
                    <a:pt x="667" y="26"/>
                  </a:lnTo>
                  <a:lnTo>
                    <a:pt x="668" y="25"/>
                  </a:lnTo>
                  <a:lnTo>
                    <a:pt x="670" y="25"/>
                  </a:lnTo>
                  <a:lnTo>
                    <a:pt x="670" y="24"/>
                  </a:lnTo>
                  <a:lnTo>
                    <a:pt x="671" y="23"/>
                  </a:lnTo>
                  <a:lnTo>
                    <a:pt x="672" y="22"/>
                  </a:lnTo>
                  <a:lnTo>
                    <a:pt x="673" y="22"/>
                  </a:lnTo>
                  <a:lnTo>
                    <a:pt x="674" y="21"/>
                  </a:lnTo>
                  <a:lnTo>
                    <a:pt x="675" y="22"/>
                  </a:lnTo>
                  <a:lnTo>
                    <a:pt x="676" y="20"/>
                  </a:lnTo>
                  <a:lnTo>
                    <a:pt x="678" y="19"/>
                  </a:lnTo>
                  <a:lnTo>
                    <a:pt x="679" y="18"/>
                  </a:lnTo>
                  <a:lnTo>
                    <a:pt x="680" y="17"/>
                  </a:lnTo>
                  <a:lnTo>
                    <a:pt x="681" y="17"/>
                  </a:lnTo>
                  <a:lnTo>
                    <a:pt x="682" y="16"/>
                  </a:lnTo>
                  <a:lnTo>
                    <a:pt x="683" y="16"/>
                  </a:lnTo>
                  <a:lnTo>
                    <a:pt x="684" y="16"/>
                  </a:lnTo>
                  <a:lnTo>
                    <a:pt x="684" y="15"/>
                  </a:lnTo>
                  <a:lnTo>
                    <a:pt x="686" y="14"/>
                  </a:lnTo>
                  <a:lnTo>
                    <a:pt x="686" y="13"/>
                  </a:lnTo>
                  <a:lnTo>
                    <a:pt x="688" y="11"/>
                  </a:lnTo>
                  <a:lnTo>
                    <a:pt x="689" y="9"/>
                  </a:lnTo>
                  <a:lnTo>
                    <a:pt x="690" y="10"/>
                  </a:lnTo>
                  <a:lnTo>
                    <a:pt x="691" y="10"/>
                  </a:lnTo>
                  <a:lnTo>
                    <a:pt x="691" y="9"/>
                  </a:lnTo>
                  <a:lnTo>
                    <a:pt x="693" y="10"/>
                  </a:lnTo>
                  <a:lnTo>
                    <a:pt x="693" y="9"/>
                  </a:lnTo>
                  <a:lnTo>
                    <a:pt x="694" y="8"/>
                  </a:lnTo>
                  <a:lnTo>
                    <a:pt x="696" y="9"/>
                  </a:lnTo>
                  <a:lnTo>
                    <a:pt x="697" y="9"/>
                  </a:lnTo>
                  <a:lnTo>
                    <a:pt x="699" y="9"/>
                  </a:lnTo>
                  <a:lnTo>
                    <a:pt x="700" y="10"/>
                  </a:lnTo>
                  <a:lnTo>
                    <a:pt x="701" y="10"/>
                  </a:lnTo>
                  <a:lnTo>
                    <a:pt x="702" y="12"/>
                  </a:lnTo>
                  <a:lnTo>
                    <a:pt x="704" y="13"/>
                  </a:lnTo>
                  <a:lnTo>
                    <a:pt x="705" y="13"/>
                  </a:lnTo>
                  <a:lnTo>
                    <a:pt x="707" y="13"/>
                  </a:lnTo>
                  <a:lnTo>
                    <a:pt x="709" y="13"/>
                  </a:lnTo>
                  <a:lnTo>
                    <a:pt x="710" y="13"/>
                  </a:lnTo>
                  <a:lnTo>
                    <a:pt x="711" y="15"/>
                  </a:lnTo>
                  <a:lnTo>
                    <a:pt x="712" y="15"/>
                  </a:lnTo>
                  <a:lnTo>
                    <a:pt x="714" y="13"/>
                  </a:lnTo>
                  <a:lnTo>
                    <a:pt x="715" y="12"/>
                  </a:lnTo>
                  <a:lnTo>
                    <a:pt x="717" y="10"/>
                  </a:lnTo>
                  <a:lnTo>
                    <a:pt x="718" y="10"/>
                  </a:lnTo>
                  <a:lnTo>
                    <a:pt x="719" y="9"/>
                  </a:lnTo>
                  <a:lnTo>
                    <a:pt x="720" y="9"/>
                  </a:lnTo>
                  <a:lnTo>
                    <a:pt x="721" y="9"/>
                  </a:lnTo>
                  <a:lnTo>
                    <a:pt x="722" y="9"/>
                  </a:lnTo>
                  <a:lnTo>
                    <a:pt x="723" y="9"/>
                  </a:lnTo>
                  <a:lnTo>
                    <a:pt x="724" y="10"/>
                  </a:lnTo>
                  <a:lnTo>
                    <a:pt x="725" y="10"/>
                  </a:lnTo>
                  <a:lnTo>
                    <a:pt x="726" y="10"/>
                  </a:lnTo>
                  <a:lnTo>
                    <a:pt x="728" y="10"/>
                  </a:lnTo>
                  <a:lnTo>
                    <a:pt x="728" y="9"/>
                  </a:lnTo>
                  <a:lnTo>
                    <a:pt x="730" y="9"/>
                  </a:lnTo>
                  <a:lnTo>
                    <a:pt x="731" y="9"/>
                  </a:lnTo>
                  <a:lnTo>
                    <a:pt x="733" y="9"/>
                  </a:lnTo>
                  <a:lnTo>
                    <a:pt x="733" y="8"/>
                  </a:lnTo>
                  <a:lnTo>
                    <a:pt x="735" y="6"/>
                  </a:lnTo>
                  <a:lnTo>
                    <a:pt x="736" y="6"/>
                  </a:lnTo>
                  <a:lnTo>
                    <a:pt x="737" y="3"/>
                  </a:lnTo>
                  <a:lnTo>
                    <a:pt x="738" y="3"/>
                  </a:lnTo>
                  <a:lnTo>
                    <a:pt x="739" y="2"/>
                  </a:lnTo>
                  <a:lnTo>
                    <a:pt x="739" y="1"/>
                  </a:lnTo>
                  <a:lnTo>
                    <a:pt x="741" y="1"/>
                  </a:lnTo>
                  <a:lnTo>
                    <a:pt x="741" y="0"/>
                  </a:lnTo>
                  <a:lnTo>
                    <a:pt x="743" y="2"/>
                  </a:lnTo>
                  <a:lnTo>
                    <a:pt x="743" y="3"/>
                  </a:lnTo>
                  <a:lnTo>
                    <a:pt x="744" y="3"/>
                  </a:lnTo>
                  <a:lnTo>
                    <a:pt x="746" y="3"/>
                  </a:lnTo>
                  <a:lnTo>
                    <a:pt x="747" y="3"/>
                  </a:lnTo>
                  <a:lnTo>
                    <a:pt x="748" y="2"/>
                  </a:lnTo>
                  <a:lnTo>
                    <a:pt x="749" y="2"/>
                  </a:lnTo>
                  <a:lnTo>
                    <a:pt x="749" y="3"/>
                  </a:lnTo>
                  <a:lnTo>
                    <a:pt x="750" y="4"/>
                  </a:lnTo>
                  <a:lnTo>
                    <a:pt x="751" y="4"/>
                  </a:lnTo>
                  <a:lnTo>
                    <a:pt x="752" y="4"/>
                  </a:lnTo>
                  <a:lnTo>
                    <a:pt x="754" y="6"/>
                  </a:lnTo>
                  <a:lnTo>
                    <a:pt x="756" y="6"/>
                  </a:lnTo>
                  <a:lnTo>
                    <a:pt x="757" y="6"/>
                  </a:lnTo>
                  <a:lnTo>
                    <a:pt x="758" y="7"/>
                  </a:lnTo>
                  <a:lnTo>
                    <a:pt x="759" y="7"/>
                  </a:lnTo>
                  <a:lnTo>
                    <a:pt x="760" y="7"/>
                  </a:lnTo>
                  <a:lnTo>
                    <a:pt x="760" y="8"/>
                  </a:lnTo>
                  <a:lnTo>
                    <a:pt x="762" y="7"/>
                  </a:lnTo>
                  <a:lnTo>
                    <a:pt x="763" y="8"/>
                  </a:lnTo>
                  <a:lnTo>
                    <a:pt x="764" y="8"/>
                  </a:lnTo>
                  <a:lnTo>
                    <a:pt x="765" y="8"/>
                  </a:lnTo>
                  <a:lnTo>
                    <a:pt x="766" y="10"/>
                  </a:lnTo>
                  <a:lnTo>
                    <a:pt x="767" y="12"/>
                  </a:lnTo>
                  <a:lnTo>
                    <a:pt x="768" y="12"/>
                  </a:lnTo>
                  <a:lnTo>
                    <a:pt x="768" y="13"/>
                  </a:lnTo>
                  <a:lnTo>
                    <a:pt x="770" y="13"/>
                  </a:lnTo>
                  <a:lnTo>
                    <a:pt x="770" y="15"/>
                  </a:lnTo>
                  <a:lnTo>
                    <a:pt x="772" y="16"/>
                  </a:lnTo>
                  <a:lnTo>
                    <a:pt x="773" y="16"/>
                  </a:lnTo>
                  <a:lnTo>
                    <a:pt x="773" y="15"/>
                  </a:lnTo>
                  <a:lnTo>
                    <a:pt x="775" y="16"/>
                  </a:lnTo>
                  <a:lnTo>
                    <a:pt x="777" y="18"/>
                  </a:lnTo>
                  <a:lnTo>
                    <a:pt x="778" y="18"/>
                  </a:lnTo>
                  <a:lnTo>
                    <a:pt x="779" y="21"/>
                  </a:lnTo>
                  <a:lnTo>
                    <a:pt x="780" y="23"/>
                  </a:lnTo>
                  <a:lnTo>
                    <a:pt x="781" y="23"/>
                  </a:lnTo>
                  <a:lnTo>
                    <a:pt x="782" y="26"/>
                  </a:lnTo>
                  <a:lnTo>
                    <a:pt x="783" y="28"/>
                  </a:lnTo>
                  <a:lnTo>
                    <a:pt x="785" y="29"/>
                  </a:lnTo>
                  <a:lnTo>
                    <a:pt x="785" y="30"/>
                  </a:lnTo>
                  <a:lnTo>
                    <a:pt x="786" y="31"/>
                  </a:lnTo>
                  <a:lnTo>
                    <a:pt x="787" y="32"/>
                  </a:lnTo>
                  <a:lnTo>
                    <a:pt x="788" y="32"/>
                  </a:lnTo>
                  <a:lnTo>
                    <a:pt x="789" y="32"/>
                  </a:lnTo>
                  <a:lnTo>
                    <a:pt x="791" y="34"/>
                  </a:lnTo>
                  <a:lnTo>
                    <a:pt x="791" y="36"/>
                  </a:lnTo>
                  <a:lnTo>
                    <a:pt x="792" y="37"/>
                  </a:lnTo>
                  <a:lnTo>
                    <a:pt x="793" y="39"/>
                  </a:lnTo>
                  <a:lnTo>
                    <a:pt x="794" y="39"/>
                  </a:lnTo>
                  <a:lnTo>
                    <a:pt x="795" y="40"/>
                  </a:lnTo>
                  <a:lnTo>
                    <a:pt x="796" y="40"/>
                  </a:lnTo>
                  <a:lnTo>
                    <a:pt x="796" y="42"/>
                  </a:lnTo>
                  <a:lnTo>
                    <a:pt x="798" y="44"/>
                  </a:lnTo>
                  <a:lnTo>
                    <a:pt x="798" y="45"/>
                  </a:lnTo>
                  <a:lnTo>
                    <a:pt x="799" y="46"/>
                  </a:lnTo>
                  <a:lnTo>
                    <a:pt x="800" y="49"/>
                  </a:lnTo>
                  <a:lnTo>
                    <a:pt x="801" y="50"/>
                  </a:lnTo>
                  <a:lnTo>
                    <a:pt x="802" y="51"/>
                  </a:lnTo>
                  <a:lnTo>
                    <a:pt x="803" y="55"/>
                  </a:lnTo>
                  <a:lnTo>
                    <a:pt x="804" y="56"/>
                  </a:lnTo>
                  <a:lnTo>
                    <a:pt x="804" y="58"/>
                  </a:lnTo>
                  <a:lnTo>
                    <a:pt x="806" y="61"/>
                  </a:lnTo>
                  <a:lnTo>
                    <a:pt x="806" y="63"/>
                  </a:lnTo>
                  <a:lnTo>
                    <a:pt x="807" y="65"/>
                  </a:lnTo>
                  <a:lnTo>
                    <a:pt x="808" y="68"/>
                  </a:lnTo>
                  <a:lnTo>
                    <a:pt x="809" y="69"/>
                  </a:lnTo>
                  <a:lnTo>
                    <a:pt x="810" y="73"/>
                  </a:lnTo>
                  <a:lnTo>
                    <a:pt x="811" y="76"/>
                  </a:lnTo>
                  <a:lnTo>
                    <a:pt x="812" y="78"/>
                  </a:lnTo>
                  <a:lnTo>
                    <a:pt x="812" y="79"/>
                  </a:lnTo>
                  <a:lnTo>
                    <a:pt x="814" y="82"/>
                  </a:lnTo>
                  <a:lnTo>
                    <a:pt x="814" y="84"/>
                  </a:lnTo>
                  <a:lnTo>
                    <a:pt x="815" y="86"/>
                  </a:lnTo>
                  <a:lnTo>
                    <a:pt x="816" y="89"/>
                  </a:lnTo>
                  <a:lnTo>
                    <a:pt x="817" y="89"/>
                  </a:lnTo>
                  <a:lnTo>
                    <a:pt x="817" y="92"/>
                  </a:lnTo>
                  <a:lnTo>
                    <a:pt x="819" y="95"/>
                  </a:lnTo>
                  <a:lnTo>
                    <a:pt x="819" y="96"/>
                  </a:lnTo>
                  <a:lnTo>
                    <a:pt x="820" y="97"/>
                  </a:lnTo>
                  <a:lnTo>
                    <a:pt x="821" y="100"/>
                  </a:lnTo>
                  <a:lnTo>
                    <a:pt x="822" y="102"/>
                  </a:lnTo>
                  <a:lnTo>
                    <a:pt x="823" y="105"/>
                  </a:lnTo>
                  <a:lnTo>
                    <a:pt x="824" y="109"/>
                  </a:lnTo>
                  <a:lnTo>
                    <a:pt x="825" y="111"/>
                  </a:lnTo>
                  <a:lnTo>
                    <a:pt x="825" y="113"/>
                  </a:lnTo>
                  <a:lnTo>
                    <a:pt x="827" y="114"/>
                  </a:lnTo>
                  <a:lnTo>
                    <a:pt x="827" y="117"/>
                  </a:lnTo>
                  <a:lnTo>
                    <a:pt x="828" y="119"/>
                  </a:lnTo>
                  <a:lnTo>
                    <a:pt x="829" y="122"/>
                  </a:lnTo>
                  <a:lnTo>
                    <a:pt x="830" y="123"/>
                  </a:lnTo>
                  <a:lnTo>
                    <a:pt x="831" y="126"/>
                  </a:lnTo>
                  <a:lnTo>
                    <a:pt x="832" y="129"/>
                  </a:lnTo>
                  <a:lnTo>
                    <a:pt x="833" y="130"/>
                  </a:lnTo>
                  <a:lnTo>
                    <a:pt x="835" y="132"/>
                  </a:lnTo>
                  <a:lnTo>
                    <a:pt x="835" y="133"/>
                  </a:lnTo>
                  <a:lnTo>
                    <a:pt x="836" y="135"/>
                  </a:lnTo>
                  <a:lnTo>
                    <a:pt x="837" y="138"/>
                  </a:lnTo>
                  <a:lnTo>
                    <a:pt x="838" y="139"/>
                  </a:lnTo>
                  <a:lnTo>
                    <a:pt x="838" y="140"/>
                  </a:lnTo>
                  <a:lnTo>
                    <a:pt x="840" y="143"/>
                  </a:lnTo>
                  <a:lnTo>
                    <a:pt x="840" y="144"/>
                  </a:lnTo>
                  <a:lnTo>
                    <a:pt x="841" y="146"/>
                  </a:lnTo>
                  <a:lnTo>
                    <a:pt x="842" y="147"/>
                  </a:lnTo>
                  <a:lnTo>
                    <a:pt x="843" y="148"/>
                  </a:lnTo>
                  <a:lnTo>
                    <a:pt x="844" y="149"/>
                  </a:lnTo>
                  <a:lnTo>
                    <a:pt x="844" y="150"/>
                  </a:lnTo>
                  <a:lnTo>
                    <a:pt x="846" y="152"/>
                  </a:lnTo>
                  <a:lnTo>
                    <a:pt x="846" y="153"/>
                  </a:lnTo>
                  <a:lnTo>
                    <a:pt x="847" y="152"/>
                  </a:lnTo>
                  <a:lnTo>
                    <a:pt x="848" y="153"/>
                  </a:lnTo>
                  <a:lnTo>
                    <a:pt x="849" y="156"/>
                  </a:lnTo>
                  <a:lnTo>
                    <a:pt x="851" y="156"/>
                  </a:lnTo>
                  <a:lnTo>
                    <a:pt x="852" y="157"/>
                  </a:lnTo>
                  <a:lnTo>
                    <a:pt x="852" y="159"/>
                  </a:lnTo>
                  <a:lnTo>
                    <a:pt x="854" y="159"/>
                  </a:lnTo>
                  <a:lnTo>
                    <a:pt x="854" y="162"/>
                  </a:lnTo>
                  <a:lnTo>
                    <a:pt x="856" y="163"/>
                  </a:lnTo>
                  <a:lnTo>
                    <a:pt x="857" y="164"/>
                  </a:lnTo>
                  <a:lnTo>
                    <a:pt x="857" y="165"/>
                  </a:lnTo>
                  <a:lnTo>
                    <a:pt x="859" y="165"/>
                  </a:lnTo>
                  <a:lnTo>
                    <a:pt x="859" y="164"/>
                  </a:lnTo>
                  <a:lnTo>
                    <a:pt x="861" y="165"/>
                  </a:lnTo>
                  <a:lnTo>
                    <a:pt x="861" y="166"/>
                  </a:lnTo>
                  <a:lnTo>
                    <a:pt x="862" y="168"/>
                  </a:lnTo>
                  <a:lnTo>
                    <a:pt x="863" y="167"/>
                  </a:lnTo>
                  <a:lnTo>
                    <a:pt x="864" y="168"/>
                  </a:lnTo>
                  <a:lnTo>
                    <a:pt x="865" y="169"/>
                  </a:lnTo>
                  <a:lnTo>
                    <a:pt x="866" y="171"/>
                  </a:lnTo>
                  <a:lnTo>
                    <a:pt x="867" y="172"/>
                  </a:lnTo>
                  <a:lnTo>
                    <a:pt x="868" y="172"/>
                  </a:lnTo>
                  <a:lnTo>
                    <a:pt x="869" y="171"/>
                  </a:lnTo>
                  <a:lnTo>
                    <a:pt x="871" y="172"/>
                  </a:lnTo>
                  <a:lnTo>
                    <a:pt x="871" y="171"/>
                  </a:lnTo>
                  <a:lnTo>
                    <a:pt x="872" y="171"/>
                  </a:lnTo>
                  <a:lnTo>
                    <a:pt x="873" y="171"/>
                  </a:lnTo>
                  <a:lnTo>
                    <a:pt x="873" y="170"/>
                  </a:lnTo>
                  <a:lnTo>
                    <a:pt x="875" y="171"/>
                  </a:lnTo>
                  <a:lnTo>
                    <a:pt x="875" y="172"/>
                  </a:lnTo>
                  <a:lnTo>
                    <a:pt x="876" y="173"/>
                  </a:lnTo>
                  <a:lnTo>
                    <a:pt x="877" y="174"/>
                  </a:lnTo>
                  <a:lnTo>
                    <a:pt x="878" y="174"/>
                  </a:lnTo>
                  <a:lnTo>
                    <a:pt x="878" y="176"/>
                  </a:lnTo>
                  <a:lnTo>
                    <a:pt x="880" y="175"/>
                  </a:lnTo>
                  <a:lnTo>
                    <a:pt x="880" y="176"/>
                  </a:lnTo>
                  <a:lnTo>
                    <a:pt x="882" y="175"/>
                  </a:lnTo>
                  <a:lnTo>
                    <a:pt x="883" y="175"/>
                  </a:lnTo>
                  <a:lnTo>
                    <a:pt x="884" y="174"/>
                  </a:lnTo>
                  <a:lnTo>
                    <a:pt x="885" y="172"/>
                  </a:lnTo>
                  <a:lnTo>
                    <a:pt x="886" y="172"/>
                  </a:lnTo>
                  <a:lnTo>
                    <a:pt x="888" y="170"/>
                  </a:lnTo>
                  <a:lnTo>
                    <a:pt x="890" y="170"/>
                  </a:lnTo>
                  <a:lnTo>
                    <a:pt x="891" y="170"/>
                  </a:lnTo>
                  <a:lnTo>
                    <a:pt x="892" y="172"/>
                  </a:lnTo>
                  <a:lnTo>
                    <a:pt x="893" y="172"/>
                  </a:lnTo>
                  <a:lnTo>
                    <a:pt x="894" y="172"/>
                  </a:lnTo>
                  <a:lnTo>
                    <a:pt x="896" y="170"/>
                  </a:lnTo>
                  <a:lnTo>
                    <a:pt x="897" y="169"/>
                  </a:lnTo>
                  <a:lnTo>
                    <a:pt x="898" y="169"/>
                  </a:lnTo>
                  <a:lnTo>
                    <a:pt x="899" y="169"/>
                  </a:lnTo>
                  <a:lnTo>
                    <a:pt x="900" y="167"/>
                  </a:lnTo>
                  <a:lnTo>
                    <a:pt x="901" y="167"/>
                  </a:lnTo>
                  <a:lnTo>
                    <a:pt x="902" y="166"/>
                  </a:lnTo>
                  <a:lnTo>
                    <a:pt x="903" y="166"/>
                  </a:lnTo>
                  <a:lnTo>
                    <a:pt x="904" y="166"/>
                  </a:lnTo>
                  <a:lnTo>
                    <a:pt x="905" y="163"/>
                  </a:lnTo>
                  <a:lnTo>
                    <a:pt x="906" y="163"/>
                  </a:lnTo>
                  <a:lnTo>
                    <a:pt x="907" y="163"/>
                  </a:lnTo>
                  <a:lnTo>
                    <a:pt x="908" y="161"/>
                  </a:lnTo>
                  <a:lnTo>
                    <a:pt x="909" y="161"/>
                  </a:lnTo>
                  <a:lnTo>
                    <a:pt x="911" y="159"/>
                  </a:lnTo>
                  <a:lnTo>
                    <a:pt x="912" y="159"/>
                  </a:lnTo>
                  <a:lnTo>
                    <a:pt x="913" y="158"/>
                  </a:lnTo>
                  <a:lnTo>
                    <a:pt x="914" y="157"/>
                  </a:lnTo>
                  <a:lnTo>
                    <a:pt x="915" y="157"/>
                  </a:lnTo>
                  <a:lnTo>
                    <a:pt x="916" y="155"/>
                  </a:lnTo>
                  <a:lnTo>
                    <a:pt x="917" y="155"/>
                  </a:lnTo>
                  <a:lnTo>
                    <a:pt x="917" y="154"/>
                  </a:lnTo>
                  <a:lnTo>
                    <a:pt x="919" y="152"/>
                  </a:lnTo>
                  <a:lnTo>
                    <a:pt x="920" y="151"/>
                  </a:lnTo>
                  <a:lnTo>
                    <a:pt x="921" y="148"/>
                  </a:lnTo>
                  <a:lnTo>
                    <a:pt x="922" y="147"/>
                  </a:lnTo>
                  <a:lnTo>
                    <a:pt x="922" y="146"/>
                  </a:lnTo>
                  <a:lnTo>
                    <a:pt x="923" y="144"/>
                  </a:lnTo>
                  <a:lnTo>
                    <a:pt x="924" y="143"/>
                  </a:lnTo>
                  <a:lnTo>
                    <a:pt x="925" y="141"/>
                  </a:lnTo>
                  <a:lnTo>
                    <a:pt x="926" y="139"/>
                  </a:lnTo>
                  <a:lnTo>
                    <a:pt x="927" y="138"/>
                  </a:lnTo>
                  <a:lnTo>
                    <a:pt x="928" y="136"/>
                  </a:lnTo>
                  <a:lnTo>
                    <a:pt x="929" y="135"/>
                  </a:lnTo>
                  <a:lnTo>
                    <a:pt x="930" y="135"/>
                  </a:lnTo>
                  <a:lnTo>
                    <a:pt x="931" y="134"/>
                  </a:lnTo>
                  <a:lnTo>
                    <a:pt x="932" y="135"/>
                  </a:lnTo>
                  <a:lnTo>
                    <a:pt x="933" y="134"/>
                  </a:lnTo>
                  <a:lnTo>
                    <a:pt x="935" y="133"/>
                  </a:lnTo>
                  <a:lnTo>
                    <a:pt x="936" y="132"/>
                  </a:lnTo>
                  <a:lnTo>
                    <a:pt x="936" y="131"/>
                  </a:lnTo>
                  <a:lnTo>
                    <a:pt x="938" y="129"/>
                  </a:lnTo>
                  <a:lnTo>
                    <a:pt x="940" y="126"/>
                  </a:lnTo>
                  <a:lnTo>
                    <a:pt x="940" y="124"/>
                  </a:lnTo>
                  <a:lnTo>
                    <a:pt x="941" y="122"/>
                  </a:lnTo>
                  <a:lnTo>
                    <a:pt x="941" y="121"/>
                  </a:lnTo>
                  <a:lnTo>
                    <a:pt x="943" y="120"/>
                  </a:lnTo>
                  <a:lnTo>
                    <a:pt x="945" y="119"/>
                  </a:lnTo>
                  <a:lnTo>
                    <a:pt x="945" y="118"/>
                  </a:lnTo>
                  <a:lnTo>
                    <a:pt x="946" y="117"/>
                  </a:lnTo>
                  <a:lnTo>
                    <a:pt x="947" y="116"/>
                  </a:lnTo>
                  <a:lnTo>
                    <a:pt x="948" y="115"/>
                  </a:lnTo>
                  <a:lnTo>
                    <a:pt x="949" y="114"/>
                  </a:lnTo>
                  <a:lnTo>
                    <a:pt x="949" y="113"/>
                  </a:lnTo>
                  <a:lnTo>
                    <a:pt x="951" y="112"/>
                  </a:lnTo>
                  <a:lnTo>
                    <a:pt x="951" y="110"/>
                  </a:lnTo>
                  <a:lnTo>
                    <a:pt x="952" y="109"/>
                  </a:lnTo>
                  <a:lnTo>
                    <a:pt x="953" y="109"/>
                  </a:lnTo>
                  <a:lnTo>
                    <a:pt x="954" y="108"/>
                  </a:lnTo>
                  <a:lnTo>
                    <a:pt x="955" y="109"/>
                  </a:lnTo>
                  <a:lnTo>
                    <a:pt x="956" y="106"/>
                  </a:lnTo>
                  <a:lnTo>
                    <a:pt x="957" y="104"/>
                  </a:lnTo>
                  <a:lnTo>
                    <a:pt x="958" y="103"/>
                  </a:lnTo>
                  <a:lnTo>
                    <a:pt x="959" y="102"/>
                  </a:lnTo>
                  <a:lnTo>
                    <a:pt x="959" y="100"/>
                  </a:lnTo>
                  <a:lnTo>
                    <a:pt x="961" y="99"/>
                  </a:lnTo>
                  <a:lnTo>
                    <a:pt x="961" y="96"/>
                  </a:lnTo>
                  <a:lnTo>
                    <a:pt x="962" y="96"/>
                  </a:lnTo>
                  <a:lnTo>
                    <a:pt x="962" y="94"/>
                  </a:lnTo>
                  <a:lnTo>
                    <a:pt x="964" y="93"/>
                  </a:lnTo>
                  <a:lnTo>
                    <a:pt x="964" y="92"/>
                  </a:lnTo>
                  <a:lnTo>
                    <a:pt x="966" y="90"/>
                  </a:lnTo>
                  <a:lnTo>
                    <a:pt x="967" y="89"/>
                  </a:lnTo>
                  <a:lnTo>
                    <a:pt x="968" y="88"/>
                  </a:lnTo>
                  <a:lnTo>
                    <a:pt x="969" y="88"/>
                  </a:lnTo>
                  <a:lnTo>
                    <a:pt x="970" y="88"/>
                  </a:lnTo>
                  <a:lnTo>
                    <a:pt x="971" y="86"/>
                  </a:lnTo>
                  <a:lnTo>
                    <a:pt x="972" y="85"/>
                  </a:lnTo>
                  <a:lnTo>
                    <a:pt x="972" y="83"/>
                  </a:lnTo>
                  <a:lnTo>
                    <a:pt x="974" y="82"/>
                  </a:lnTo>
                  <a:lnTo>
                    <a:pt x="976" y="80"/>
                  </a:lnTo>
                  <a:lnTo>
                    <a:pt x="976" y="82"/>
                  </a:lnTo>
                  <a:lnTo>
                    <a:pt x="977" y="82"/>
                  </a:lnTo>
                  <a:lnTo>
                    <a:pt x="978" y="81"/>
                  </a:lnTo>
                  <a:lnTo>
                    <a:pt x="978" y="82"/>
                  </a:lnTo>
                  <a:lnTo>
                    <a:pt x="980" y="82"/>
                  </a:lnTo>
                  <a:lnTo>
                    <a:pt x="980" y="80"/>
                  </a:lnTo>
                  <a:lnTo>
                    <a:pt x="981" y="81"/>
                  </a:lnTo>
                  <a:lnTo>
                    <a:pt x="982" y="80"/>
                  </a:lnTo>
                  <a:lnTo>
                    <a:pt x="983" y="80"/>
                  </a:lnTo>
                  <a:lnTo>
                    <a:pt x="984" y="81"/>
                  </a:lnTo>
                  <a:lnTo>
                    <a:pt x="985" y="80"/>
                  </a:lnTo>
                  <a:lnTo>
                    <a:pt x="986" y="82"/>
                  </a:lnTo>
                  <a:lnTo>
                    <a:pt x="987" y="81"/>
                  </a:lnTo>
                  <a:lnTo>
                    <a:pt x="988" y="80"/>
                  </a:lnTo>
                  <a:lnTo>
                    <a:pt x="989" y="82"/>
                  </a:lnTo>
                  <a:lnTo>
                    <a:pt x="990" y="80"/>
                  </a:lnTo>
                  <a:lnTo>
                    <a:pt x="991" y="79"/>
                  </a:lnTo>
                  <a:lnTo>
                    <a:pt x="991" y="80"/>
                  </a:lnTo>
                  <a:lnTo>
                    <a:pt x="993" y="80"/>
                  </a:lnTo>
                  <a:lnTo>
                    <a:pt x="993" y="79"/>
                  </a:lnTo>
                  <a:lnTo>
                    <a:pt x="995" y="80"/>
                  </a:lnTo>
                  <a:lnTo>
                    <a:pt x="996" y="80"/>
                  </a:lnTo>
                  <a:lnTo>
                    <a:pt x="997" y="82"/>
                  </a:lnTo>
                  <a:lnTo>
                    <a:pt x="998" y="82"/>
                  </a:lnTo>
                  <a:lnTo>
                    <a:pt x="999" y="82"/>
                  </a:lnTo>
                  <a:lnTo>
                    <a:pt x="999" y="83"/>
                  </a:lnTo>
                  <a:lnTo>
                    <a:pt x="1001" y="84"/>
                  </a:lnTo>
                  <a:lnTo>
                    <a:pt x="1001" y="85"/>
                  </a:lnTo>
                  <a:lnTo>
                    <a:pt x="1003" y="84"/>
                  </a:lnTo>
                  <a:lnTo>
                    <a:pt x="1004" y="84"/>
                  </a:lnTo>
                  <a:lnTo>
                    <a:pt x="1004" y="85"/>
                  </a:lnTo>
                  <a:lnTo>
                    <a:pt x="1006" y="86"/>
                  </a:lnTo>
                  <a:lnTo>
                    <a:pt x="1007" y="86"/>
                  </a:lnTo>
                  <a:lnTo>
                    <a:pt x="1008" y="86"/>
                  </a:lnTo>
                  <a:lnTo>
                    <a:pt x="1009" y="88"/>
                  </a:lnTo>
                  <a:lnTo>
                    <a:pt x="1010" y="90"/>
                  </a:lnTo>
                  <a:lnTo>
                    <a:pt x="1011" y="90"/>
                  </a:lnTo>
                  <a:lnTo>
                    <a:pt x="1012" y="91"/>
                  </a:lnTo>
                  <a:lnTo>
                    <a:pt x="1013" y="93"/>
                  </a:lnTo>
                  <a:lnTo>
                    <a:pt x="1014" y="93"/>
                  </a:lnTo>
                  <a:lnTo>
                    <a:pt x="1014" y="95"/>
                  </a:lnTo>
                  <a:lnTo>
                    <a:pt x="1016" y="95"/>
                  </a:lnTo>
                  <a:lnTo>
                    <a:pt x="1017" y="96"/>
                  </a:lnTo>
                  <a:lnTo>
                    <a:pt x="1019" y="96"/>
                  </a:lnTo>
                  <a:lnTo>
                    <a:pt x="1020" y="96"/>
                  </a:lnTo>
                  <a:lnTo>
                    <a:pt x="1021" y="99"/>
                  </a:lnTo>
                  <a:lnTo>
                    <a:pt x="1022" y="99"/>
                  </a:lnTo>
                  <a:lnTo>
                    <a:pt x="1024" y="101"/>
                  </a:lnTo>
                  <a:lnTo>
                    <a:pt x="1025" y="102"/>
                  </a:lnTo>
                  <a:lnTo>
                    <a:pt x="1026" y="103"/>
                  </a:lnTo>
                  <a:lnTo>
                    <a:pt x="1027" y="104"/>
                  </a:lnTo>
                  <a:lnTo>
                    <a:pt x="1029" y="107"/>
                  </a:lnTo>
                  <a:lnTo>
                    <a:pt x="1030" y="109"/>
                  </a:lnTo>
                  <a:lnTo>
                    <a:pt x="1032" y="110"/>
                  </a:lnTo>
                  <a:lnTo>
                    <a:pt x="1033" y="110"/>
                  </a:lnTo>
                  <a:lnTo>
                    <a:pt x="1034" y="111"/>
                  </a:lnTo>
                  <a:lnTo>
                    <a:pt x="1035" y="113"/>
                  </a:lnTo>
                  <a:lnTo>
                    <a:pt x="1037" y="115"/>
                  </a:lnTo>
                  <a:lnTo>
                    <a:pt x="1038" y="115"/>
                  </a:lnTo>
                  <a:lnTo>
                    <a:pt x="1040" y="116"/>
                  </a:lnTo>
                  <a:lnTo>
                    <a:pt x="1041" y="118"/>
                  </a:lnTo>
                  <a:lnTo>
                    <a:pt x="1041" y="119"/>
                  </a:lnTo>
                  <a:lnTo>
                    <a:pt x="1043" y="121"/>
                  </a:lnTo>
                  <a:lnTo>
                    <a:pt x="1043" y="122"/>
                  </a:lnTo>
                  <a:lnTo>
                    <a:pt x="1045" y="126"/>
                  </a:lnTo>
                  <a:lnTo>
                    <a:pt x="1045" y="127"/>
                  </a:lnTo>
                  <a:lnTo>
                    <a:pt x="1046" y="129"/>
                  </a:lnTo>
                  <a:lnTo>
                    <a:pt x="1047" y="129"/>
                  </a:lnTo>
                  <a:lnTo>
                    <a:pt x="1048" y="131"/>
                  </a:lnTo>
                  <a:lnTo>
                    <a:pt x="1048" y="132"/>
                  </a:lnTo>
                  <a:lnTo>
                    <a:pt x="1050" y="133"/>
                  </a:lnTo>
                  <a:lnTo>
                    <a:pt x="1050" y="135"/>
                  </a:lnTo>
                  <a:lnTo>
                    <a:pt x="1051" y="135"/>
                  </a:lnTo>
                  <a:lnTo>
                    <a:pt x="1052" y="136"/>
                  </a:lnTo>
                  <a:lnTo>
                    <a:pt x="1053" y="137"/>
                  </a:lnTo>
                  <a:lnTo>
                    <a:pt x="1054" y="139"/>
                  </a:lnTo>
                  <a:lnTo>
                    <a:pt x="1054" y="140"/>
                  </a:lnTo>
                  <a:lnTo>
                    <a:pt x="1056" y="141"/>
                  </a:lnTo>
                  <a:lnTo>
                    <a:pt x="1056" y="143"/>
                  </a:lnTo>
                  <a:lnTo>
                    <a:pt x="1058" y="143"/>
                  </a:lnTo>
                  <a:lnTo>
                    <a:pt x="1059" y="145"/>
                  </a:lnTo>
                  <a:lnTo>
                    <a:pt x="1060" y="146"/>
                  </a:lnTo>
                  <a:lnTo>
                    <a:pt x="1061" y="146"/>
                  </a:lnTo>
                  <a:lnTo>
                    <a:pt x="1062" y="147"/>
                  </a:lnTo>
                  <a:lnTo>
                    <a:pt x="1064" y="146"/>
                  </a:lnTo>
                  <a:lnTo>
                    <a:pt x="1065" y="146"/>
                  </a:lnTo>
                  <a:lnTo>
                    <a:pt x="1066" y="146"/>
                  </a:lnTo>
                  <a:lnTo>
                    <a:pt x="1067" y="147"/>
                  </a:lnTo>
                  <a:lnTo>
                    <a:pt x="1069" y="147"/>
                  </a:lnTo>
                  <a:lnTo>
                    <a:pt x="1071" y="146"/>
                  </a:lnTo>
                  <a:lnTo>
                    <a:pt x="1072" y="146"/>
                  </a:lnTo>
                  <a:lnTo>
                    <a:pt x="1073" y="147"/>
                  </a:lnTo>
                  <a:lnTo>
                    <a:pt x="1074" y="146"/>
                  </a:lnTo>
                  <a:lnTo>
                    <a:pt x="1075" y="146"/>
                  </a:lnTo>
                  <a:lnTo>
                    <a:pt x="1076" y="146"/>
                  </a:lnTo>
                  <a:lnTo>
                    <a:pt x="1077" y="146"/>
                  </a:lnTo>
                  <a:lnTo>
                    <a:pt x="1079" y="144"/>
                  </a:lnTo>
                  <a:lnTo>
                    <a:pt x="1080" y="144"/>
                  </a:lnTo>
                  <a:lnTo>
                    <a:pt x="1081" y="145"/>
                  </a:lnTo>
                  <a:lnTo>
                    <a:pt x="1082" y="145"/>
                  </a:lnTo>
                  <a:lnTo>
                    <a:pt x="1083" y="146"/>
                  </a:lnTo>
                  <a:lnTo>
                    <a:pt x="1085" y="146"/>
                  </a:lnTo>
                  <a:lnTo>
                    <a:pt x="1086" y="147"/>
                  </a:lnTo>
                  <a:lnTo>
                    <a:pt x="1087" y="147"/>
                  </a:lnTo>
                  <a:lnTo>
                    <a:pt x="1088" y="147"/>
                  </a:lnTo>
                  <a:lnTo>
                    <a:pt x="1088" y="148"/>
                  </a:lnTo>
                  <a:lnTo>
                    <a:pt x="1090" y="147"/>
                  </a:lnTo>
                  <a:lnTo>
                    <a:pt x="1091" y="149"/>
                  </a:lnTo>
                  <a:lnTo>
                    <a:pt x="1092" y="149"/>
                  </a:lnTo>
                  <a:lnTo>
                    <a:pt x="1093" y="149"/>
                  </a:lnTo>
                  <a:lnTo>
                    <a:pt x="1095" y="150"/>
                  </a:lnTo>
                  <a:lnTo>
                    <a:pt x="1096" y="150"/>
                  </a:lnTo>
                  <a:lnTo>
                    <a:pt x="1096" y="149"/>
                  </a:lnTo>
                  <a:lnTo>
                    <a:pt x="1098" y="150"/>
                  </a:lnTo>
                  <a:lnTo>
                    <a:pt x="1099" y="149"/>
                  </a:lnTo>
                  <a:lnTo>
                    <a:pt x="1100" y="149"/>
                  </a:lnTo>
                  <a:lnTo>
                    <a:pt x="1101" y="149"/>
                  </a:lnTo>
                  <a:lnTo>
                    <a:pt x="1102" y="150"/>
                  </a:lnTo>
                  <a:lnTo>
                    <a:pt x="1103" y="149"/>
                  </a:lnTo>
                  <a:lnTo>
                    <a:pt x="1104" y="149"/>
                  </a:lnTo>
                  <a:lnTo>
                    <a:pt x="1104" y="150"/>
                  </a:lnTo>
                  <a:lnTo>
                    <a:pt x="1106" y="149"/>
                  </a:lnTo>
                  <a:lnTo>
                    <a:pt x="1108" y="149"/>
                  </a:lnTo>
                  <a:lnTo>
                    <a:pt x="1109" y="148"/>
                  </a:lnTo>
                  <a:lnTo>
                    <a:pt x="1109" y="149"/>
                  </a:lnTo>
                  <a:lnTo>
                    <a:pt x="1111" y="148"/>
                  </a:lnTo>
                  <a:lnTo>
                    <a:pt x="1111" y="147"/>
                  </a:lnTo>
                  <a:lnTo>
                    <a:pt x="1112" y="146"/>
                  </a:lnTo>
                  <a:lnTo>
                    <a:pt x="1113" y="147"/>
                  </a:lnTo>
                  <a:lnTo>
                    <a:pt x="1114" y="148"/>
                  </a:lnTo>
                  <a:lnTo>
                    <a:pt x="1115" y="147"/>
                  </a:lnTo>
                  <a:lnTo>
                    <a:pt x="1116" y="148"/>
                  </a:lnTo>
                  <a:lnTo>
                    <a:pt x="1117" y="148"/>
                  </a:lnTo>
                  <a:lnTo>
                    <a:pt x="1118" y="147"/>
                  </a:lnTo>
                  <a:lnTo>
                    <a:pt x="1119" y="148"/>
                  </a:lnTo>
                  <a:lnTo>
                    <a:pt x="1119" y="147"/>
                  </a:lnTo>
                  <a:lnTo>
                    <a:pt x="1121" y="149"/>
                  </a:lnTo>
                  <a:lnTo>
                    <a:pt x="1122" y="148"/>
                  </a:lnTo>
                  <a:lnTo>
                    <a:pt x="1124" y="148"/>
                  </a:lnTo>
                  <a:lnTo>
                    <a:pt x="1125" y="147"/>
                  </a:lnTo>
                  <a:lnTo>
                    <a:pt x="1125" y="148"/>
                  </a:lnTo>
                  <a:lnTo>
                    <a:pt x="1127" y="147"/>
                  </a:lnTo>
                  <a:lnTo>
                    <a:pt x="1127" y="148"/>
                  </a:lnTo>
                  <a:lnTo>
                    <a:pt x="1129" y="146"/>
                  </a:lnTo>
                  <a:lnTo>
                    <a:pt x="1130" y="146"/>
                  </a:lnTo>
                  <a:lnTo>
                    <a:pt x="1130" y="148"/>
                  </a:lnTo>
                  <a:lnTo>
                    <a:pt x="1132" y="148"/>
                  </a:lnTo>
                  <a:lnTo>
                    <a:pt x="1133" y="147"/>
                  </a:lnTo>
                  <a:lnTo>
                    <a:pt x="1134" y="148"/>
                  </a:lnTo>
                  <a:lnTo>
                    <a:pt x="1135" y="147"/>
                  </a:lnTo>
                  <a:lnTo>
                    <a:pt x="1136" y="149"/>
                  </a:lnTo>
                  <a:lnTo>
                    <a:pt x="1137" y="149"/>
                  </a:lnTo>
                  <a:lnTo>
                    <a:pt x="1138" y="148"/>
                  </a:lnTo>
                  <a:lnTo>
                    <a:pt x="1139" y="149"/>
                  </a:lnTo>
                  <a:lnTo>
                    <a:pt x="1140" y="149"/>
                  </a:lnTo>
                  <a:lnTo>
                    <a:pt x="1142" y="149"/>
                  </a:lnTo>
                  <a:lnTo>
                    <a:pt x="1143" y="149"/>
                  </a:lnTo>
                  <a:lnTo>
                    <a:pt x="1144" y="149"/>
                  </a:lnTo>
                  <a:lnTo>
                    <a:pt x="1145" y="148"/>
                  </a:lnTo>
                  <a:lnTo>
                    <a:pt x="1146" y="149"/>
                  </a:lnTo>
                  <a:lnTo>
                    <a:pt x="1146" y="147"/>
                  </a:lnTo>
                  <a:lnTo>
                    <a:pt x="1148" y="149"/>
                  </a:lnTo>
                  <a:lnTo>
                    <a:pt x="1150" y="149"/>
                  </a:lnTo>
                  <a:lnTo>
                    <a:pt x="1151" y="149"/>
                  </a:lnTo>
                  <a:lnTo>
                    <a:pt x="1151" y="148"/>
                  </a:lnTo>
                  <a:lnTo>
                    <a:pt x="1153" y="149"/>
                  </a:lnTo>
                  <a:lnTo>
                    <a:pt x="1155" y="148"/>
                  </a:lnTo>
                  <a:lnTo>
                    <a:pt x="1155" y="149"/>
                  </a:lnTo>
                  <a:lnTo>
                    <a:pt x="1156" y="149"/>
                  </a:lnTo>
                  <a:lnTo>
                    <a:pt x="1157" y="149"/>
                  </a:lnTo>
                  <a:lnTo>
                    <a:pt x="1158" y="149"/>
                  </a:lnTo>
                  <a:lnTo>
                    <a:pt x="1159" y="149"/>
                  </a:lnTo>
                  <a:lnTo>
                    <a:pt x="1161" y="149"/>
                  </a:lnTo>
                  <a:lnTo>
                    <a:pt x="1162" y="150"/>
                  </a:lnTo>
                  <a:lnTo>
                    <a:pt x="1163" y="149"/>
                  </a:lnTo>
                  <a:lnTo>
                    <a:pt x="1164" y="149"/>
                  </a:lnTo>
                  <a:lnTo>
                    <a:pt x="1165" y="149"/>
                  </a:lnTo>
                  <a:lnTo>
                    <a:pt x="1166" y="147"/>
                  </a:lnTo>
                  <a:lnTo>
                    <a:pt x="1167" y="149"/>
                  </a:lnTo>
                  <a:lnTo>
                    <a:pt x="1169" y="150"/>
                  </a:lnTo>
                  <a:lnTo>
                    <a:pt x="1170" y="151"/>
                  </a:lnTo>
                  <a:lnTo>
                    <a:pt x="1171" y="149"/>
                  </a:lnTo>
                  <a:lnTo>
                    <a:pt x="1172" y="150"/>
                  </a:lnTo>
                  <a:lnTo>
                    <a:pt x="1172" y="149"/>
                  </a:lnTo>
                  <a:lnTo>
                    <a:pt x="1174" y="150"/>
                  </a:lnTo>
                  <a:lnTo>
                    <a:pt x="1174" y="149"/>
                  </a:lnTo>
                  <a:lnTo>
                    <a:pt x="1175" y="150"/>
                  </a:lnTo>
                  <a:lnTo>
                    <a:pt x="1176" y="151"/>
                  </a:lnTo>
                  <a:lnTo>
                    <a:pt x="1177" y="151"/>
                  </a:lnTo>
                  <a:lnTo>
                    <a:pt x="1178" y="150"/>
                  </a:lnTo>
                  <a:lnTo>
                    <a:pt x="1179" y="151"/>
                  </a:lnTo>
                  <a:lnTo>
                    <a:pt x="1180" y="151"/>
                  </a:lnTo>
                  <a:lnTo>
                    <a:pt x="1180" y="150"/>
                  </a:lnTo>
                  <a:lnTo>
                    <a:pt x="1182" y="151"/>
                  </a:lnTo>
                  <a:lnTo>
                    <a:pt x="1182" y="149"/>
                  </a:lnTo>
                  <a:lnTo>
                    <a:pt x="1184" y="152"/>
                  </a:lnTo>
                  <a:lnTo>
                    <a:pt x="1184" y="151"/>
                  </a:lnTo>
                  <a:lnTo>
                    <a:pt x="1185" y="153"/>
                  </a:lnTo>
                  <a:lnTo>
                    <a:pt x="1187" y="152"/>
                  </a:lnTo>
                  <a:lnTo>
                    <a:pt x="1188" y="153"/>
                  </a:lnTo>
                  <a:lnTo>
                    <a:pt x="1189" y="152"/>
                  </a:lnTo>
                  <a:lnTo>
                    <a:pt x="1190" y="153"/>
                  </a:lnTo>
                  <a:lnTo>
                    <a:pt x="1192" y="151"/>
                  </a:lnTo>
                  <a:lnTo>
                    <a:pt x="1193" y="151"/>
                  </a:lnTo>
                  <a:lnTo>
                    <a:pt x="1194" y="150"/>
                  </a:lnTo>
                  <a:lnTo>
                    <a:pt x="1195" y="149"/>
                  </a:lnTo>
                  <a:lnTo>
                    <a:pt x="1196" y="150"/>
                  </a:lnTo>
                  <a:lnTo>
                    <a:pt x="1197" y="149"/>
                  </a:lnTo>
                  <a:lnTo>
                    <a:pt x="1198" y="149"/>
                  </a:lnTo>
                  <a:lnTo>
                    <a:pt x="1200" y="149"/>
                  </a:lnTo>
                  <a:lnTo>
                    <a:pt x="1201" y="149"/>
                  </a:lnTo>
                  <a:lnTo>
                    <a:pt x="1203" y="150"/>
                  </a:lnTo>
                  <a:lnTo>
                    <a:pt x="1204" y="149"/>
                  </a:lnTo>
                  <a:lnTo>
                    <a:pt x="1205" y="149"/>
                  </a:lnTo>
                  <a:lnTo>
                    <a:pt x="1206" y="149"/>
                  </a:lnTo>
                  <a:lnTo>
                    <a:pt x="1208" y="149"/>
                  </a:lnTo>
                  <a:lnTo>
                    <a:pt x="1209" y="149"/>
                  </a:lnTo>
                  <a:lnTo>
                    <a:pt x="1210" y="147"/>
                  </a:lnTo>
                  <a:lnTo>
                    <a:pt x="1211" y="147"/>
                  </a:lnTo>
                  <a:lnTo>
                    <a:pt x="1213" y="149"/>
                  </a:lnTo>
                  <a:lnTo>
                    <a:pt x="1214" y="147"/>
                  </a:lnTo>
                  <a:lnTo>
                    <a:pt x="1214" y="146"/>
                  </a:lnTo>
                  <a:lnTo>
                    <a:pt x="1216" y="145"/>
                  </a:lnTo>
                  <a:lnTo>
                    <a:pt x="1217" y="146"/>
                  </a:lnTo>
                  <a:lnTo>
                    <a:pt x="1218" y="144"/>
                  </a:lnTo>
                  <a:lnTo>
                    <a:pt x="1219" y="144"/>
                  </a:lnTo>
                  <a:lnTo>
                    <a:pt x="1221" y="143"/>
                  </a:lnTo>
                  <a:lnTo>
                    <a:pt x="1222" y="143"/>
                  </a:lnTo>
                  <a:lnTo>
                    <a:pt x="1222" y="144"/>
                  </a:lnTo>
                  <a:lnTo>
                    <a:pt x="1224" y="143"/>
                  </a:lnTo>
                  <a:lnTo>
                    <a:pt x="1226" y="143"/>
                  </a:lnTo>
                  <a:lnTo>
                    <a:pt x="1227" y="143"/>
                  </a:lnTo>
                  <a:lnTo>
                    <a:pt x="1228" y="140"/>
                  </a:lnTo>
                  <a:lnTo>
                    <a:pt x="1229" y="139"/>
                  </a:lnTo>
                  <a:lnTo>
                    <a:pt x="1230" y="139"/>
                  </a:lnTo>
                  <a:lnTo>
                    <a:pt x="1231" y="140"/>
                  </a:lnTo>
                  <a:lnTo>
                    <a:pt x="1232" y="140"/>
                  </a:lnTo>
                  <a:lnTo>
                    <a:pt x="1232" y="139"/>
                  </a:lnTo>
                  <a:lnTo>
                    <a:pt x="1234" y="139"/>
                  </a:lnTo>
                  <a:lnTo>
                    <a:pt x="1235" y="139"/>
                  </a:lnTo>
                  <a:lnTo>
                    <a:pt x="1236" y="138"/>
                  </a:lnTo>
                  <a:lnTo>
                    <a:pt x="1237" y="138"/>
                  </a:lnTo>
                  <a:lnTo>
                    <a:pt x="1238" y="139"/>
                  </a:lnTo>
                  <a:lnTo>
                    <a:pt x="1239" y="139"/>
                  </a:lnTo>
                  <a:lnTo>
                    <a:pt x="1240" y="138"/>
                  </a:lnTo>
                  <a:lnTo>
                    <a:pt x="1241" y="139"/>
                  </a:lnTo>
                  <a:lnTo>
                    <a:pt x="1242" y="139"/>
                  </a:lnTo>
                  <a:lnTo>
                    <a:pt x="1243" y="138"/>
                  </a:lnTo>
                  <a:lnTo>
                    <a:pt x="1244" y="139"/>
                  </a:lnTo>
                  <a:lnTo>
                    <a:pt x="1245" y="139"/>
                  </a:lnTo>
                  <a:lnTo>
                    <a:pt x="1245" y="138"/>
                  </a:lnTo>
                  <a:lnTo>
                    <a:pt x="1247" y="137"/>
                  </a:lnTo>
                  <a:lnTo>
                    <a:pt x="1247" y="136"/>
                  </a:lnTo>
                  <a:lnTo>
                    <a:pt x="1248" y="137"/>
                  </a:lnTo>
                  <a:lnTo>
                    <a:pt x="1249" y="136"/>
                  </a:lnTo>
                  <a:lnTo>
                    <a:pt x="1250" y="136"/>
                  </a:lnTo>
                  <a:lnTo>
                    <a:pt x="1251" y="136"/>
                  </a:lnTo>
                  <a:lnTo>
                    <a:pt x="1253" y="136"/>
                  </a:lnTo>
                  <a:lnTo>
                    <a:pt x="1254" y="136"/>
                  </a:lnTo>
                  <a:lnTo>
                    <a:pt x="1255" y="136"/>
                  </a:lnTo>
                  <a:lnTo>
                    <a:pt x="1256" y="136"/>
                  </a:lnTo>
                  <a:lnTo>
                    <a:pt x="1257" y="136"/>
                  </a:lnTo>
                  <a:lnTo>
                    <a:pt x="1258" y="136"/>
                  </a:lnTo>
                  <a:lnTo>
                    <a:pt x="1258" y="135"/>
                  </a:lnTo>
                  <a:lnTo>
                    <a:pt x="1260" y="136"/>
                  </a:lnTo>
                  <a:lnTo>
                    <a:pt x="1261" y="136"/>
                  </a:lnTo>
                  <a:lnTo>
                    <a:pt x="1262" y="136"/>
                  </a:lnTo>
                  <a:lnTo>
                    <a:pt x="1263" y="136"/>
                  </a:lnTo>
                  <a:lnTo>
                    <a:pt x="1264" y="137"/>
                  </a:lnTo>
                  <a:lnTo>
                    <a:pt x="1266" y="138"/>
                  </a:lnTo>
                  <a:lnTo>
                    <a:pt x="1267" y="137"/>
                  </a:lnTo>
                  <a:lnTo>
                    <a:pt x="1268" y="137"/>
                  </a:lnTo>
                  <a:lnTo>
                    <a:pt x="1269" y="136"/>
                  </a:lnTo>
                  <a:lnTo>
                    <a:pt x="1270" y="136"/>
                  </a:lnTo>
                  <a:lnTo>
                    <a:pt x="1271" y="137"/>
                  </a:lnTo>
                  <a:lnTo>
                    <a:pt x="1272" y="137"/>
                  </a:lnTo>
                  <a:lnTo>
                    <a:pt x="1272" y="138"/>
                  </a:lnTo>
                  <a:lnTo>
                    <a:pt x="1274" y="137"/>
                  </a:lnTo>
                  <a:lnTo>
                    <a:pt x="1276" y="138"/>
                  </a:lnTo>
                  <a:lnTo>
                    <a:pt x="1277" y="137"/>
                  </a:lnTo>
                  <a:lnTo>
                    <a:pt x="1278" y="138"/>
                  </a:lnTo>
                  <a:lnTo>
                    <a:pt x="1279" y="138"/>
                  </a:lnTo>
                  <a:lnTo>
                    <a:pt x="1279" y="137"/>
                  </a:lnTo>
                  <a:lnTo>
                    <a:pt x="1281" y="137"/>
                  </a:lnTo>
                  <a:lnTo>
                    <a:pt x="1282" y="138"/>
                  </a:lnTo>
                  <a:lnTo>
                    <a:pt x="1283" y="137"/>
                  </a:lnTo>
                  <a:lnTo>
                    <a:pt x="1284" y="139"/>
                  </a:lnTo>
                  <a:lnTo>
                    <a:pt x="1285" y="139"/>
                  </a:lnTo>
                  <a:lnTo>
                    <a:pt x="1287" y="139"/>
                  </a:lnTo>
                  <a:lnTo>
                    <a:pt x="1287" y="140"/>
                  </a:lnTo>
                  <a:lnTo>
                    <a:pt x="1289" y="138"/>
                  </a:lnTo>
                  <a:lnTo>
                    <a:pt x="1289" y="139"/>
                  </a:lnTo>
                  <a:lnTo>
                    <a:pt x="1290" y="139"/>
                  </a:lnTo>
                  <a:lnTo>
                    <a:pt x="1291" y="140"/>
                  </a:lnTo>
                  <a:lnTo>
                    <a:pt x="1292" y="139"/>
                  </a:lnTo>
                  <a:lnTo>
                    <a:pt x="1293" y="140"/>
                  </a:lnTo>
                  <a:lnTo>
                    <a:pt x="1295" y="139"/>
                  </a:lnTo>
                  <a:lnTo>
                    <a:pt x="1296" y="139"/>
                  </a:lnTo>
                  <a:lnTo>
                    <a:pt x="1297" y="139"/>
                  </a:lnTo>
                  <a:lnTo>
                    <a:pt x="1298" y="139"/>
                  </a:lnTo>
                  <a:lnTo>
                    <a:pt x="1299" y="140"/>
                  </a:lnTo>
                  <a:lnTo>
                    <a:pt x="1300" y="139"/>
                  </a:lnTo>
                  <a:lnTo>
                    <a:pt x="1301" y="139"/>
                  </a:lnTo>
                  <a:lnTo>
                    <a:pt x="1302" y="139"/>
                  </a:lnTo>
                  <a:lnTo>
                    <a:pt x="1303" y="139"/>
                  </a:lnTo>
                  <a:lnTo>
                    <a:pt x="1304" y="140"/>
                  </a:lnTo>
                  <a:lnTo>
                    <a:pt x="1305" y="139"/>
                  </a:lnTo>
                  <a:lnTo>
                    <a:pt x="1306" y="140"/>
                  </a:lnTo>
                  <a:lnTo>
                    <a:pt x="1307" y="142"/>
                  </a:lnTo>
                  <a:lnTo>
                    <a:pt x="1308" y="142"/>
                  </a:lnTo>
                  <a:lnTo>
                    <a:pt x="1308" y="141"/>
                  </a:lnTo>
                  <a:lnTo>
                    <a:pt x="1309" y="142"/>
                  </a:lnTo>
                  <a:lnTo>
                    <a:pt x="1310" y="142"/>
                  </a:lnTo>
                  <a:lnTo>
                    <a:pt x="1311" y="141"/>
                  </a:lnTo>
                  <a:lnTo>
                    <a:pt x="1312" y="142"/>
                  </a:lnTo>
                  <a:lnTo>
                    <a:pt x="1313" y="142"/>
                  </a:lnTo>
                  <a:lnTo>
                    <a:pt x="1314" y="142"/>
                  </a:lnTo>
                  <a:lnTo>
                    <a:pt x="1314" y="141"/>
                  </a:lnTo>
                  <a:lnTo>
                    <a:pt x="1316" y="142"/>
                  </a:lnTo>
                  <a:lnTo>
                    <a:pt x="1316" y="141"/>
                  </a:lnTo>
                  <a:lnTo>
                    <a:pt x="1317" y="142"/>
                  </a:lnTo>
                  <a:lnTo>
                    <a:pt x="1318" y="141"/>
                  </a:lnTo>
                  <a:lnTo>
                    <a:pt x="1319" y="142"/>
                  </a:lnTo>
                  <a:lnTo>
                    <a:pt x="1321" y="141"/>
                  </a:lnTo>
                  <a:lnTo>
                    <a:pt x="1323" y="140"/>
                  </a:lnTo>
                  <a:lnTo>
                    <a:pt x="1323" y="141"/>
                  </a:lnTo>
                  <a:lnTo>
                    <a:pt x="1324" y="141"/>
                  </a:lnTo>
                  <a:lnTo>
                    <a:pt x="1325" y="142"/>
                  </a:lnTo>
                  <a:lnTo>
                    <a:pt x="1326" y="142"/>
                  </a:lnTo>
                  <a:lnTo>
                    <a:pt x="1327" y="143"/>
                  </a:lnTo>
                  <a:lnTo>
                    <a:pt x="1328" y="142"/>
                  </a:lnTo>
                  <a:lnTo>
                    <a:pt x="1329" y="140"/>
                  </a:lnTo>
                  <a:lnTo>
                    <a:pt x="1331" y="141"/>
                  </a:lnTo>
                  <a:lnTo>
                    <a:pt x="1332" y="140"/>
                  </a:lnTo>
                  <a:lnTo>
                    <a:pt x="1334" y="140"/>
                  </a:lnTo>
                  <a:lnTo>
                    <a:pt x="1335" y="139"/>
                  </a:lnTo>
                  <a:lnTo>
                    <a:pt x="1337" y="139"/>
                  </a:lnTo>
                  <a:lnTo>
                    <a:pt x="1339" y="140"/>
                  </a:lnTo>
                  <a:lnTo>
                    <a:pt x="1339" y="139"/>
                  </a:lnTo>
                  <a:lnTo>
                    <a:pt x="1340" y="139"/>
                  </a:lnTo>
                  <a:lnTo>
                    <a:pt x="1342" y="139"/>
                  </a:lnTo>
                  <a:lnTo>
                    <a:pt x="1344" y="138"/>
                  </a:lnTo>
                  <a:lnTo>
                    <a:pt x="1345" y="138"/>
                  </a:lnTo>
                  <a:lnTo>
                    <a:pt x="1347" y="138"/>
                  </a:lnTo>
                  <a:lnTo>
                    <a:pt x="1348" y="138"/>
                  </a:lnTo>
                  <a:lnTo>
                    <a:pt x="1350" y="138"/>
                  </a:lnTo>
                  <a:lnTo>
                    <a:pt x="1350" y="136"/>
                  </a:lnTo>
                  <a:lnTo>
                    <a:pt x="1352" y="136"/>
                  </a:lnTo>
                  <a:lnTo>
                    <a:pt x="1353" y="136"/>
                  </a:lnTo>
                  <a:lnTo>
                    <a:pt x="1354" y="135"/>
                  </a:lnTo>
                  <a:lnTo>
                    <a:pt x="1355" y="135"/>
                  </a:lnTo>
                  <a:lnTo>
                    <a:pt x="1356" y="133"/>
                  </a:lnTo>
                  <a:lnTo>
                    <a:pt x="1357" y="134"/>
                  </a:lnTo>
                  <a:lnTo>
                    <a:pt x="1358" y="135"/>
                  </a:lnTo>
                  <a:lnTo>
                    <a:pt x="1358" y="133"/>
                  </a:lnTo>
                  <a:lnTo>
                    <a:pt x="1359" y="132"/>
                  </a:lnTo>
                  <a:lnTo>
                    <a:pt x="1360" y="133"/>
                  </a:lnTo>
                  <a:lnTo>
                    <a:pt x="1361" y="133"/>
                  </a:lnTo>
                  <a:lnTo>
                    <a:pt x="1361" y="132"/>
                  </a:lnTo>
                  <a:lnTo>
                    <a:pt x="1363" y="132"/>
                  </a:lnTo>
                  <a:lnTo>
                    <a:pt x="1363" y="133"/>
                  </a:lnTo>
                  <a:lnTo>
                    <a:pt x="1365" y="132"/>
                  </a:lnTo>
                  <a:lnTo>
                    <a:pt x="1366" y="132"/>
                  </a:lnTo>
                  <a:lnTo>
                    <a:pt x="1367" y="132"/>
                  </a:lnTo>
                  <a:lnTo>
                    <a:pt x="1368" y="132"/>
                  </a:lnTo>
                  <a:lnTo>
                    <a:pt x="1369" y="132"/>
                  </a:lnTo>
                  <a:lnTo>
                    <a:pt x="1370" y="132"/>
                  </a:lnTo>
                  <a:lnTo>
                    <a:pt x="1371" y="132"/>
                  </a:lnTo>
                  <a:lnTo>
                    <a:pt x="1373" y="132"/>
                  </a:lnTo>
                  <a:lnTo>
                    <a:pt x="1374" y="132"/>
                  </a:lnTo>
                  <a:lnTo>
                    <a:pt x="1375" y="130"/>
                  </a:lnTo>
                  <a:lnTo>
                    <a:pt x="1376" y="130"/>
                  </a:lnTo>
                  <a:lnTo>
                    <a:pt x="1377" y="130"/>
                  </a:lnTo>
                  <a:lnTo>
                    <a:pt x="1379" y="130"/>
                  </a:lnTo>
                  <a:lnTo>
                    <a:pt x="1379" y="129"/>
                  </a:lnTo>
                  <a:lnTo>
                    <a:pt x="1381" y="130"/>
                  </a:lnTo>
                  <a:lnTo>
                    <a:pt x="1382" y="130"/>
                  </a:lnTo>
                  <a:lnTo>
                    <a:pt x="1384" y="130"/>
                  </a:lnTo>
                  <a:lnTo>
                    <a:pt x="1386" y="129"/>
                  </a:lnTo>
                  <a:lnTo>
                    <a:pt x="1387" y="129"/>
                  </a:lnTo>
                  <a:lnTo>
                    <a:pt x="1389" y="129"/>
                  </a:lnTo>
                  <a:lnTo>
                    <a:pt x="1390" y="129"/>
                  </a:lnTo>
                  <a:lnTo>
                    <a:pt x="1391" y="130"/>
                  </a:lnTo>
                  <a:lnTo>
                    <a:pt x="1392" y="130"/>
                  </a:lnTo>
                  <a:lnTo>
                    <a:pt x="1394" y="130"/>
                  </a:lnTo>
                  <a:lnTo>
                    <a:pt x="1395" y="131"/>
                  </a:lnTo>
                  <a:lnTo>
                    <a:pt x="1397" y="132"/>
                  </a:lnTo>
                  <a:lnTo>
                    <a:pt x="1398" y="132"/>
                  </a:lnTo>
                  <a:lnTo>
                    <a:pt x="1398" y="130"/>
                  </a:lnTo>
                  <a:lnTo>
                    <a:pt x="1400" y="130"/>
                  </a:lnTo>
                  <a:lnTo>
                    <a:pt x="1402" y="130"/>
                  </a:lnTo>
                  <a:lnTo>
                    <a:pt x="1403" y="129"/>
                  </a:lnTo>
                  <a:lnTo>
                    <a:pt x="1405" y="129"/>
                  </a:lnTo>
                  <a:lnTo>
                    <a:pt x="1407" y="129"/>
                  </a:lnTo>
                  <a:lnTo>
                    <a:pt x="1408" y="127"/>
                  </a:lnTo>
                  <a:lnTo>
                    <a:pt x="1410" y="127"/>
                  </a:lnTo>
                  <a:lnTo>
                    <a:pt x="1411" y="126"/>
                  </a:lnTo>
                  <a:lnTo>
                    <a:pt x="1413" y="126"/>
                  </a:lnTo>
                  <a:lnTo>
                    <a:pt x="1414" y="126"/>
                  </a:lnTo>
                  <a:lnTo>
                    <a:pt x="1415" y="126"/>
                  </a:lnTo>
                  <a:lnTo>
                    <a:pt x="1416" y="126"/>
                  </a:lnTo>
                  <a:lnTo>
                    <a:pt x="1418" y="124"/>
                  </a:lnTo>
                  <a:lnTo>
                    <a:pt x="1419" y="124"/>
                  </a:lnTo>
                  <a:lnTo>
                    <a:pt x="1420" y="122"/>
                  </a:lnTo>
                  <a:lnTo>
                    <a:pt x="1421" y="122"/>
                  </a:lnTo>
                  <a:lnTo>
                    <a:pt x="1423" y="120"/>
                  </a:lnTo>
                  <a:lnTo>
                    <a:pt x="1424" y="120"/>
                  </a:lnTo>
                  <a:lnTo>
                    <a:pt x="1424" y="119"/>
                  </a:lnTo>
                  <a:lnTo>
                    <a:pt x="1426" y="118"/>
                  </a:lnTo>
                  <a:lnTo>
                    <a:pt x="1426" y="117"/>
                  </a:lnTo>
                  <a:lnTo>
                    <a:pt x="1427" y="118"/>
                  </a:lnTo>
                  <a:lnTo>
                    <a:pt x="1428" y="117"/>
                  </a:lnTo>
                  <a:lnTo>
                    <a:pt x="1429" y="118"/>
                  </a:lnTo>
                  <a:lnTo>
                    <a:pt x="1430" y="116"/>
                  </a:lnTo>
                  <a:lnTo>
                    <a:pt x="1431" y="116"/>
                  </a:lnTo>
                  <a:lnTo>
                    <a:pt x="1432" y="117"/>
                  </a:lnTo>
                  <a:lnTo>
                    <a:pt x="1433" y="116"/>
                  </a:lnTo>
                  <a:lnTo>
                    <a:pt x="1434" y="116"/>
                  </a:lnTo>
                  <a:lnTo>
                    <a:pt x="1436" y="116"/>
                  </a:lnTo>
                  <a:lnTo>
                    <a:pt x="1437" y="116"/>
                  </a:lnTo>
                  <a:lnTo>
                    <a:pt x="1438" y="116"/>
                  </a:lnTo>
                  <a:lnTo>
                    <a:pt x="1439" y="116"/>
                  </a:lnTo>
                  <a:lnTo>
                    <a:pt x="1440" y="116"/>
                  </a:lnTo>
                  <a:lnTo>
                    <a:pt x="1442" y="117"/>
                  </a:lnTo>
                  <a:lnTo>
                    <a:pt x="1442" y="116"/>
                  </a:lnTo>
                  <a:lnTo>
                    <a:pt x="1444" y="119"/>
                  </a:lnTo>
                  <a:lnTo>
                    <a:pt x="1445" y="119"/>
                  </a:lnTo>
                  <a:lnTo>
                    <a:pt x="1446" y="119"/>
                  </a:lnTo>
                  <a:lnTo>
                    <a:pt x="1447" y="120"/>
                  </a:lnTo>
                  <a:lnTo>
                    <a:pt x="1449" y="119"/>
                  </a:lnTo>
                  <a:lnTo>
                    <a:pt x="1449" y="120"/>
                  </a:lnTo>
                  <a:lnTo>
                    <a:pt x="1450" y="121"/>
                  </a:lnTo>
                  <a:lnTo>
                    <a:pt x="1451" y="122"/>
                  </a:lnTo>
                  <a:lnTo>
                    <a:pt x="1452" y="121"/>
                  </a:lnTo>
                  <a:lnTo>
                    <a:pt x="1453" y="122"/>
                  </a:lnTo>
                  <a:lnTo>
                    <a:pt x="1454" y="121"/>
                  </a:lnTo>
                  <a:lnTo>
                    <a:pt x="1455" y="122"/>
                  </a:lnTo>
                  <a:lnTo>
                    <a:pt x="1457" y="124"/>
                  </a:lnTo>
                  <a:lnTo>
                    <a:pt x="1458" y="125"/>
                  </a:lnTo>
                  <a:lnTo>
                    <a:pt x="1459" y="126"/>
                  </a:lnTo>
                  <a:lnTo>
                    <a:pt x="1460" y="126"/>
                  </a:lnTo>
                  <a:lnTo>
                    <a:pt x="1461" y="126"/>
                  </a:lnTo>
                  <a:lnTo>
                    <a:pt x="1462" y="129"/>
                  </a:lnTo>
                  <a:lnTo>
                    <a:pt x="1463" y="129"/>
                  </a:lnTo>
                  <a:lnTo>
                    <a:pt x="1463" y="132"/>
                  </a:lnTo>
                  <a:lnTo>
                    <a:pt x="1465" y="132"/>
                  </a:lnTo>
                  <a:lnTo>
                    <a:pt x="1465" y="133"/>
                  </a:lnTo>
                  <a:lnTo>
                    <a:pt x="1466" y="132"/>
                  </a:lnTo>
                  <a:lnTo>
                    <a:pt x="1466" y="133"/>
                  </a:lnTo>
                  <a:lnTo>
                    <a:pt x="1468" y="136"/>
                  </a:lnTo>
                  <a:lnTo>
                    <a:pt x="1469" y="136"/>
                  </a:lnTo>
                  <a:lnTo>
                    <a:pt x="1470" y="136"/>
                  </a:lnTo>
                  <a:lnTo>
                    <a:pt x="1471" y="137"/>
                  </a:lnTo>
                  <a:lnTo>
                    <a:pt x="1472" y="139"/>
                  </a:lnTo>
                  <a:lnTo>
                    <a:pt x="1473" y="139"/>
                  </a:lnTo>
                  <a:lnTo>
                    <a:pt x="1474" y="139"/>
                  </a:lnTo>
                  <a:lnTo>
                    <a:pt x="1474" y="140"/>
                  </a:lnTo>
                  <a:lnTo>
                    <a:pt x="1476" y="141"/>
                  </a:lnTo>
                  <a:lnTo>
                    <a:pt x="1476" y="143"/>
                  </a:lnTo>
                  <a:lnTo>
                    <a:pt x="1478" y="143"/>
                  </a:lnTo>
                  <a:lnTo>
                    <a:pt x="1478" y="144"/>
                  </a:lnTo>
                  <a:lnTo>
                    <a:pt x="1479" y="144"/>
                  </a:lnTo>
                  <a:lnTo>
                    <a:pt x="1480" y="143"/>
                  </a:lnTo>
                  <a:lnTo>
                    <a:pt x="1481" y="145"/>
                  </a:lnTo>
                  <a:lnTo>
                    <a:pt x="1482" y="146"/>
                  </a:lnTo>
                  <a:lnTo>
                    <a:pt x="1482" y="145"/>
                  </a:lnTo>
                  <a:lnTo>
                    <a:pt x="1484" y="146"/>
                  </a:lnTo>
                  <a:lnTo>
                    <a:pt x="1484" y="147"/>
                  </a:lnTo>
                  <a:lnTo>
                    <a:pt x="1486" y="148"/>
                  </a:lnTo>
                  <a:lnTo>
                    <a:pt x="1486" y="149"/>
                  </a:lnTo>
                  <a:lnTo>
                    <a:pt x="1487" y="149"/>
                  </a:lnTo>
                  <a:lnTo>
                    <a:pt x="1488" y="150"/>
                  </a:lnTo>
                  <a:lnTo>
                    <a:pt x="1489" y="149"/>
                  </a:lnTo>
                  <a:lnTo>
                    <a:pt x="1489" y="150"/>
                  </a:lnTo>
                  <a:lnTo>
                    <a:pt x="1491" y="151"/>
                  </a:lnTo>
                  <a:lnTo>
                    <a:pt x="1491" y="153"/>
                  </a:lnTo>
                  <a:lnTo>
                    <a:pt x="1492" y="154"/>
                  </a:lnTo>
                  <a:lnTo>
                    <a:pt x="1494" y="156"/>
                  </a:lnTo>
                  <a:lnTo>
                    <a:pt x="1495" y="156"/>
                  </a:lnTo>
                  <a:lnTo>
                    <a:pt x="1497" y="157"/>
                  </a:lnTo>
                  <a:lnTo>
                    <a:pt x="1497" y="159"/>
                  </a:lnTo>
                  <a:lnTo>
                    <a:pt x="1498" y="159"/>
                  </a:lnTo>
                  <a:lnTo>
                    <a:pt x="1499" y="159"/>
                  </a:lnTo>
                  <a:lnTo>
                    <a:pt x="1500" y="159"/>
                  </a:lnTo>
                  <a:lnTo>
                    <a:pt x="1501" y="160"/>
                  </a:lnTo>
                  <a:lnTo>
                    <a:pt x="1502" y="160"/>
                  </a:lnTo>
                  <a:lnTo>
                    <a:pt x="1503" y="162"/>
                  </a:lnTo>
                  <a:lnTo>
                    <a:pt x="1504" y="163"/>
                  </a:lnTo>
                  <a:lnTo>
                    <a:pt x="1505" y="163"/>
                  </a:lnTo>
                  <a:lnTo>
                    <a:pt x="1506" y="165"/>
                  </a:lnTo>
                  <a:lnTo>
                    <a:pt x="1507" y="165"/>
                  </a:lnTo>
                  <a:lnTo>
                    <a:pt x="1508" y="166"/>
                  </a:lnTo>
                  <a:lnTo>
                    <a:pt x="1509" y="168"/>
                  </a:lnTo>
                  <a:lnTo>
                    <a:pt x="1510" y="168"/>
                  </a:lnTo>
                  <a:lnTo>
                    <a:pt x="1511" y="167"/>
                  </a:lnTo>
                  <a:lnTo>
                    <a:pt x="1512" y="169"/>
                  </a:lnTo>
                  <a:lnTo>
                    <a:pt x="1513" y="169"/>
                  </a:lnTo>
                  <a:lnTo>
                    <a:pt x="1514" y="170"/>
                  </a:lnTo>
                  <a:lnTo>
                    <a:pt x="1515" y="169"/>
                  </a:lnTo>
                  <a:lnTo>
                    <a:pt x="1516" y="169"/>
                  </a:lnTo>
                  <a:lnTo>
                    <a:pt x="1518" y="170"/>
                  </a:lnTo>
                  <a:lnTo>
                    <a:pt x="1520" y="170"/>
                  </a:lnTo>
                  <a:lnTo>
                    <a:pt x="1521" y="170"/>
                  </a:lnTo>
                  <a:lnTo>
                    <a:pt x="1522" y="171"/>
                  </a:lnTo>
                  <a:lnTo>
                    <a:pt x="1523" y="170"/>
                  </a:lnTo>
                  <a:lnTo>
                    <a:pt x="1524" y="170"/>
                  </a:lnTo>
                  <a:lnTo>
                    <a:pt x="1524" y="171"/>
                  </a:lnTo>
                  <a:lnTo>
                    <a:pt x="1526" y="172"/>
                  </a:lnTo>
                  <a:lnTo>
                    <a:pt x="1527" y="171"/>
                  </a:lnTo>
                  <a:lnTo>
                    <a:pt x="1528" y="171"/>
                  </a:lnTo>
                  <a:lnTo>
                    <a:pt x="1529" y="171"/>
                  </a:lnTo>
                  <a:lnTo>
                    <a:pt x="1529" y="172"/>
                  </a:lnTo>
                  <a:lnTo>
                    <a:pt x="1531" y="172"/>
                  </a:lnTo>
                  <a:lnTo>
                    <a:pt x="1533" y="172"/>
                  </a:lnTo>
                  <a:lnTo>
                    <a:pt x="1534" y="172"/>
                  </a:lnTo>
                  <a:lnTo>
                    <a:pt x="1536" y="172"/>
                  </a:lnTo>
                  <a:lnTo>
                    <a:pt x="1537" y="172"/>
                  </a:lnTo>
                  <a:lnTo>
                    <a:pt x="1539" y="172"/>
                  </a:lnTo>
                  <a:lnTo>
                    <a:pt x="1540" y="170"/>
                  </a:lnTo>
                  <a:lnTo>
                    <a:pt x="1541" y="170"/>
                  </a:lnTo>
                  <a:lnTo>
                    <a:pt x="1542" y="170"/>
                  </a:lnTo>
                  <a:lnTo>
                    <a:pt x="1543" y="169"/>
                  </a:lnTo>
                  <a:lnTo>
                    <a:pt x="1544" y="169"/>
                  </a:lnTo>
                  <a:lnTo>
                    <a:pt x="1545" y="169"/>
                  </a:lnTo>
                  <a:lnTo>
                    <a:pt x="1545" y="168"/>
                  </a:lnTo>
                  <a:lnTo>
                    <a:pt x="1547" y="168"/>
                  </a:lnTo>
                  <a:lnTo>
                    <a:pt x="1547" y="169"/>
                  </a:lnTo>
                  <a:lnTo>
                    <a:pt x="1549" y="167"/>
                  </a:lnTo>
                  <a:lnTo>
                    <a:pt x="1550" y="167"/>
                  </a:lnTo>
                  <a:lnTo>
                    <a:pt x="1551" y="166"/>
                  </a:lnTo>
                  <a:lnTo>
                    <a:pt x="1552" y="165"/>
                  </a:lnTo>
                  <a:lnTo>
                    <a:pt x="1554" y="164"/>
                  </a:lnTo>
                  <a:lnTo>
                    <a:pt x="1554" y="163"/>
                  </a:lnTo>
                  <a:lnTo>
                    <a:pt x="1555" y="163"/>
                  </a:lnTo>
                  <a:lnTo>
                    <a:pt x="1557" y="163"/>
                  </a:lnTo>
                  <a:lnTo>
                    <a:pt x="1558" y="163"/>
                  </a:lnTo>
                  <a:lnTo>
                    <a:pt x="1560" y="163"/>
                  </a:lnTo>
                  <a:lnTo>
                    <a:pt x="1561" y="162"/>
                  </a:lnTo>
                  <a:lnTo>
                    <a:pt x="1562" y="162"/>
                  </a:lnTo>
                  <a:lnTo>
                    <a:pt x="1563" y="162"/>
                  </a:lnTo>
                  <a:lnTo>
                    <a:pt x="1564" y="160"/>
                  </a:lnTo>
                  <a:lnTo>
                    <a:pt x="1565" y="160"/>
                  </a:lnTo>
                  <a:lnTo>
                    <a:pt x="1566" y="160"/>
                  </a:lnTo>
                  <a:lnTo>
                    <a:pt x="1566" y="159"/>
                  </a:lnTo>
                  <a:lnTo>
                    <a:pt x="1568" y="160"/>
                  </a:lnTo>
                  <a:lnTo>
                    <a:pt x="1568" y="159"/>
                  </a:lnTo>
                  <a:lnTo>
                    <a:pt x="1569" y="160"/>
                  </a:lnTo>
                  <a:lnTo>
                    <a:pt x="1570" y="159"/>
                  </a:lnTo>
                  <a:lnTo>
                    <a:pt x="1571" y="159"/>
                  </a:lnTo>
                  <a:lnTo>
                    <a:pt x="1573" y="158"/>
                  </a:lnTo>
                  <a:lnTo>
                    <a:pt x="1573" y="157"/>
                  </a:lnTo>
                  <a:lnTo>
                    <a:pt x="1574" y="158"/>
                  </a:lnTo>
                  <a:lnTo>
                    <a:pt x="1575" y="157"/>
                  </a:lnTo>
                  <a:lnTo>
                    <a:pt x="1576" y="158"/>
                  </a:lnTo>
                  <a:lnTo>
                    <a:pt x="1577" y="157"/>
                  </a:lnTo>
                  <a:lnTo>
                    <a:pt x="1578" y="157"/>
                  </a:lnTo>
                  <a:lnTo>
                    <a:pt x="1579" y="157"/>
                  </a:lnTo>
                  <a:lnTo>
                    <a:pt x="1579" y="156"/>
                  </a:lnTo>
                  <a:lnTo>
                    <a:pt x="1581" y="157"/>
                  </a:lnTo>
                  <a:lnTo>
                    <a:pt x="1581" y="156"/>
                  </a:lnTo>
                  <a:lnTo>
                    <a:pt x="1582" y="157"/>
                  </a:lnTo>
                  <a:lnTo>
                    <a:pt x="1583" y="156"/>
                  </a:lnTo>
                  <a:lnTo>
                    <a:pt x="1584" y="156"/>
                  </a:lnTo>
                  <a:lnTo>
                    <a:pt x="1585" y="157"/>
                  </a:lnTo>
                  <a:lnTo>
                    <a:pt x="1586" y="156"/>
                  </a:lnTo>
                  <a:lnTo>
                    <a:pt x="1587" y="157"/>
                  </a:lnTo>
                  <a:lnTo>
                    <a:pt x="1588" y="156"/>
                  </a:lnTo>
                  <a:lnTo>
                    <a:pt x="1589" y="156"/>
                  </a:lnTo>
                  <a:lnTo>
                    <a:pt x="1589" y="155"/>
                  </a:lnTo>
                  <a:lnTo>
                    <a:pt x="1591" y="156"/>
                  </a:lnTo>
                  <a:lnTo>
                    <a:pt x="1592" y="156"/>
                  </a:lnTo>
                  <a:lnTo>
                    <a:pt x="1593" y="155"/>
                  </a:lnTo>
                  <a:lnTo>
                    <a:pt x="1594" y="154"/>
                  </a:lnTo>
                  <a:lnTo>
                    <a:pt x="1595" y="156"/>
                  </a:lnTo>
                  <a:lnTo>
                    <a:pt x="1596" y="155"/>
                  </a:lnTo>
                  <a:lnTo>
                    <a:pt x="1597" y="154"/>
                  </a:lnTo>
                  <a:lnTo>
                    <a:pt x="1599" y="153"/>
                  </a:lnTo>
                  <a:lnTo>
                    <a:pt x="1600" y="154"/>
                  </a:lnTo>
                  <a:lnTo>
                    <a:pt x="1601" y="153"/>
                  </a:lnTo>
                  <a:lnTo>
                    <a:pt x="1602" y="154"/>
                  </a:lnTo>
                  <a:lnTo>
                    <a:pt x="1603" y="153"/>
                  </a:lnTo>
                  <a:lnTo>
                    <a:pt x="1604" y="154"/>
                  </a:lnTo>
                  <a:lnTo>
                    <a:pt x="1605" y="154"/>
                  </a:lnTo>
                  <a:lnTo>
                    <a:pt x="1606" y="155"/>
                  </a:lnTo>
                  <a:lnTo>
                    <a:pt x="1607" y="155"/>
                  </a:lnTo>
                  <a:lnTo>
                    <a:pt x="1608" y="154"/>
                  </a:lnTo>
                  <a:lnTo>
                    <a:pt x="1609" y="153"/>
                  </a:lnTo>
                  <a:lnTo>
                    <a:pt x="1610" y="153"/>
                  </a:lnTo>
                  <a:lnTo>
                    <a:pt x="1610" y="154"/>
                  </a:lnTo>
                  <a:lnTo>
                    <a:pt x="1612" y="153"/>
                  </a:lnTo>
                  <a:lnTo>
                    <a:pt x="1613" y="153"/>
                  </a:lnTo>
                  <a:lnTo>
                    <a:pt x="1613" y="154"/>
                  </a:lnTo>
                  <a:lnTo>
                    <a:pt x="1615" y="154"/>
                  </a:lnTo>
                  <a:lnTo>
                    <a:pt x="1615" y="153"/>
                  </a:lnTo>
                  <a:lnTo>
                    <a:pt x="1616" y="154"/>
                  </a:lnTo>
                  <a:lnTo>
                    <a:pt x="1617" y="153"/>
                  </a:lnTo>
                  <a:lnTo>
                    <a:pt x="1618" y="154"/>
                  </a:lnTo>
                  <a:lnTo>
                    <a:pt x="1620" y="154"/>
                  </a:lnTo>
                  <a:lnTo>
                    <a:pt x="1621" y="153"/>
                  </a:lnTo>
                  <a:lnTo>
                    <a:pt x="1621" y="154"/>
                  </a:lnTo>
                  <a:lnTo>
                    <a:pt x="1623" y="154"/>
                  </a:lnTo>
                  <a:lnTo>
                    <a:pt x="1624" y="153"/>
                  </a:lnTo>
                  <a:lnTo>
                    <a:pt x="1625" y="155"/>
                  </a:lnTo>
                  <a:lnTo>
                    <a:pt x="1626" y="154"/>
                  </a:lnTo>
                  <a:lnTo>
                    <a:pt x="1628" y="154"/>
                  </a:lnTo>
                  <a:lnTo>
                    <a:pt x="1629" y="153"/>
                  </a:lnTo>
                  <a:lnTo>
                    <a:pt x="1630" y="154"/>
                  </a:lnTo>
                  <a:lnTo>
                    <a:pt x="1631" y="154"/>
                  </a:lnTo>
                  <a:lnTo>
                    <a:pt x="1631" y="155"/>
                  </a:lnTo>
                  <a:lnTo>
                    <a:pt x="1633" y="154"/>
                  </a:lnTo>
                  <a:lnTo>
                    <a:pt x="1634" y="154"/>
                  </a:lnTo>
                  <a:lnTo>
                    <a:pt x="1635" y="155"/>
                  </a:lnTo>
                  <a:lnTo>
                    <a:pt x="1636" y="155"/>
                  </a:lnTo>
                  <a:lnTo>
                    <a:pt x="1638" y="155"/>
                  </a:lnTo>
                  <a:lnTo>
                    <a:pt x="1639" y="155"/>
                  </a:lnTo>
                  <a:lnTo>
                    <a:pt x="1640" y="154"/>
                  </a:lnTo>
                  <a:lnTo>
                    <a:pt x="1641" y="156"/>
                  </a:lnTo>
                  <a:lnTo>
                    <a:pt x="1642" y="156"/>
                  </a:lnTo>
                  <a:lnTo>
                    <a:pt x="1643" y="154"/>
                  </a:lnTo>
                  <a:lnTo>
                    <a:pt x="1644" y="154"/>
                  </a:lnTo>
                  <a:lnTo>
                    <a:pt x="1645" y="153"/>
                  </a:lnTo>
                  <a:lnTo>
                    <a:pt x="1646" y="154"/>
                  </a:lnTo>
                  <a:lnTo>
                    <a:pt x="1647" y="154"/>
                  </a:lnTo>
                  <a:lnTo>
                    <a:pt x="1648" y="155"/>
                  </a:lnTo>
                  <a:lnTo>
                    <a:pt x="1649" y="155"/>
                  </a:lnTo>
                  <a:lnTo>
                    <a:pt x="1650" y="155"/>
                  </a:lnTo>
                  <a:lnTo>
                    <a:pt x="1650" y="156"/>
                  </a:lnTo>
                  <a:lnTo>
                    <a:pt x="1652" y="155"/>
                  </a:lnTo>
                  <a:lnTo>
                    <a:pt x="1653" y="156"/>
                  </a:lnTo>
                  <a:lnTo>
                    <a:pt x="1654" y="156"/>
                  </a:lnTo>
                  <a:lnTo>
                    <a:pt x="1655" y="156"/>
                  </a:lnTo>
                  <a:lnTo>
                    <a:pt x="1655" y="155"/>
                  </a:lnTo>
                  <a:lnTo>
                    <a:pt x="1657" y="155"/>
                  </a:lnTo>
                  <a:lnTo>
                    <a:pt x="1659" y="155"/>
                  </a:lnTo>
                  <a:lnTo>
                    <a:pt x="1660" y="155"/>
                  </a:lnTo>
                  <a:lnTo>
                    <a:pt x="1662" y="155"/>
                  </a:lnTo>
                  <a:lnTo>
                    <a:pt x="1663" y="155"/>
                  </a:lnTo>
                  <a:lnTo>
                    <a:pt x="1663" y="156"/>
                  </a:lnTo>
                  <a:lnTo>
                    <a:pt x="1665" y="155"/>
                  </a:lnTo>
                  <a:lnTo>
                    <a:pt x="1666" y="156"/>
                  </a:lnTo>
                  <a:lnTo>
                    <a:pt x="1667" y="155"/>
                  </a:lnTo>
                  <a:lnTo>
                    <a:pt x="1668" y="155"/>
                  </a:lnTo>
                  <a:lnTo>
                    <a:pt x="1669" y="156"/>
                  </a:lnTo>
                  <a:lnTo>
                    <a:pt x="1670" y="156"/>
                  </a:lnTo>
                  <a:lnTo>
                    <a:pt x="1671" y="156"/>
                  </a:lnTo>
                  <a:lnTo>
                    <a:pt x="1673" y="156"/>
                  </a:lnTo>
                  <a:lnTo>
                    <a:pt x="1674" y="156"/>
                  </a:lnTo>
                  <a:lnTo>
                    <a:pt x="1675" y="156"/>
                  </a:lnTo>
                  <a:lnTo>
                    <a:pt x="1676" y="156"/>
                  </a:lnTo>
                  <a:lnTo>
                    <a:pt x="1678" y="156"/>
                  </a:lnTo>
                  <a:lnTo>
                    <a:pt x="1680" y="156"/>
                  </a:lnTo>
                  <a:lnTo>
                    <a:pt x="1681" y="156"/>
                  </a:lnTo>
                  <a:lnTo>
                    <a:pt x="1683" y="156"/>
                  </a:lnTo>
                  <a:lnTo>
                    <a:pt x="1684" y="156"/>
                  </a:lnTo>
                  <a:lnTo>
                    <a:pt x="1686" y="156"/>
                  </a:lnTo>
                  <a:lnTo>
                    <a:pt x="1688" y="156"/>
                  </a:lnTo>
                  <a:lnTo>
                    <a:pt x="1689" y="156"/>
                  </a:lnTo>
                  <a:lnTo>
                    <a:pt x="1690" y="157"/>
                  </a:lnTo>
                  <a:lnTo>
                    <a:pt x="1691" y="156"/>
                  </a:lnTo>
                  <a:lnTo>
                    <a:pt x="1692" y="156"/>
                  </a:lnTo>
                  <a:lnTo>
                    <a:pt x="1692" y="157"/>
                  </a:lnTo>
                  <a:lnTo>
                    <a:pt x="1694" y="157"/>
                  </a:lnTo>
                  <a:lnTo>
                    <a:pt x="1694" y="156"/>
                  </a:lnTo>
                  <a:lnTo>
                    <a:pt x="1696" y="157"/>
                  </a:lnTo>
                  <a:lnTo>
                    <a:pt x="1697" y="156"/>
                  </a:lnTo>
                  <a:lnTo>
                    <a:pt x="1699" y="156"/>
                  </a:lnTo>
                  <a:lnTo>
                    <a:pt x="1699" y="157"/>
                  </a:lnTo>
                  <a:lnTo>
                    <a:pt x="1701" y="156"/>
                  </a:lnTo>
                  <a:lnTo>
                    <a:pt x="1702" y="157"/>
                  </a:lnTo>
                  <a:lnTo>
                    <a:pt x="1704" y="157"/>
                  </a:lnTo>
                  <a:lnTo>
                    <a:pt x="1705" y="158"/>
                  </a:lnTo>
                  <a:lnTo>
                    <a:pt x="1706" y="157"/>
                  </a:lnTo>
                  <a:lnTo>
                    <a:pt x="1707" y="157"/>
                  </a:lnTo>
                  <a:lnTo>
                    <a:pt x="1708" y="158"/>
                  </a:lnTo>
                  <a:lnTo>
                    <a:pt x="1709" y="157"/>
                  </a:lnTo>
                  <a:lnTo>
                    <a:pt x="1710" y="157"/>
                  </a:lnTo>
                  <a:lnTo>
                    <a:pt x="1711" y="158"/>
                  </a:lnTo>
                  <a:lnTo>
                    <a:pt x="1712" y="158"/>
                  </a:lnTo>
                  <a:lnTo>
                    <a:pt x="1713" y="159"/>
                  </a:lnTo>
                  <a:lnTo>
                    <a:pt x="1714" y="158"/>
                  </a:lnTo>
                  <a:lnTo>
                    <a:pt x="1715" y="158"/>
                  </a:lnTo>
                  <a:lnTo>
                    <a:pt x="1715" y="159"/>
                  </a:lnTo>
                  <a:lnTo>
                    <a:pt x="1717" y="159"/>
                  </a:lnTo>
                  <a:lnTo>
                    <a:pt x="1718" y="158"/>
                  </a:lnTo>
                  <a:lnTo>
                    <a:pt x="1720" y="158"/>
                  </a:lnTo>
                  <a:lnTo>
                    <a:pt x="1721" y="159"/>
                  </a:lnTo>
                  <a:lnTo>
                    <a:pt x="1722" y="159"/>
                  </a:lnTo>
                  <a:lnTo>
                    <a:pt x="1723" y="159"/>
                  </a:lnTo>
                  <a:lnTo>
                    <a:pt x="1725" y="159"/>
                  </a:lnTo>
                  <a:lnTo>
                    <a:pt x="1726" y="159"/>
                  </a:lnTo>
                  <a:lnTo>
                    <a:pt x="1728" y="159"/>
                  </a:lnTo>
                  <a:lnTo>
                    <a:pt x="1729" y="159"/>
                  </a:lnTo>
                  <a:lnTo>
                    <a:pt x="1730" y="159"/>
                  </a:lnTo>
                  <a:lnTo>
                    <a:pt x="1731" y="159"/>
                  </a:lnTo>
                  <a:lnTo>
                    <a:pt x="1732" y="159"/>
                  </a:lnTo>
                  <a:lnTo>
                    <a:pt x="1733" y="159"/>
                  </a:lnTo>
                  <a:lnTo>
                    <a:pt x="1734" y="159"/>
                  </a:lnTo>
                  <a:lnTo>
                    <a:pt x="1736" y="159"/>
                  </a:lnTo>
                  <a:lnTo>
                    <a:pt x="1738" y="160"/>
                  </a:lnTo>
                  <a:lnTo>
                    <a:pt x="1739" y="159"/>
                  </a:lnTo>
                  <a:lnTo>
                    <a:pt x="1740" y="159"/>
                  </a:lnTo>
                  <a:lnTo>
                    <a:pt x="1741" y="159"/>
                  </a:lnTo>
                  <a:lnTo>
                    <a:pt x="1743" y="159"/>
                  </a:lnTo>
                  <a:lnTo>
                    <a:pt x="1744" y="159"/>
                  </a:lnTo>
                  <a:lnTo>
                    <a:pt x="1746" y="159"/>
                  </a:lnTo>
                  <a:lnTo>
                    <a:pt x="1747" y="159"/>
                  </a:lnTo>
                  <a:lnTo>
                    <a:pt x="1748" y="159"/>
                  </a:lnTo>
                  <a:lnTo>
                    <a:pt x="1749" y="159"/>
                  </a:lnTo>
                  <a:lnTo>
                    <a:pt x="1751" y="160"/>
                  </a:lnTo>
                  <a:lnTo>
                    <a:pt x="1752" y="159"/>
                  </a:lnTo>
                  <a:lnTo>
                    <a:pt x="1753" y="159"/>
                  </a:lnTo>
                  <a:lnTo>
                    <a:pt x="1754" y="159"/>
                  </a:lnTo>
                  <a:lnTo>
                    <a:pt x="1755" y="159"/>
                  </a:lnTo>
                  <a:lnTo>
                    <a:pt x="1756" y="160"/>
                  </a:lnTo>
                  <a:lnTo>
                    <a:pt x="1757" y="159"/>
                  </a:lnTo>
                  <a:lnTo>
                    <a:pt x="1758" y="159"/>
                  </a:lnTo>
                  <a:lnTo>
                    <a:pt x="1759" y="160"/>
                  </a:lnTo>
                  <a:lnTo>
                    <a:pt x="1760" y="159"/>
                  </a:lnTo>
                  <a:lnTo>
                    <a:pt x="1762" y="159"/>
                  </a:lnTo>
                  <a:lnTo>
                    <a:pt x="1763" y="158"/>
                  </a:lnTo>
                  <a:lnTo>
                    <a:pt x="1764" y="160"/>
                  </a:lnTo>
                  <a:lnTo>
                    <a:pt x="1765" y="159"/>
                  </a:lnTo>
                  <a:lnTo>
                    <a:pt x="1766" y="159"/>
                  </a:lnTo>
                  <a:lnTo>
                    <a:pt x="1767" y="159"/>
                  </a:lnTo>
                  <a:lnTo>
                    <a:pt x="1768" y="159"/>
                  </a:lnTo>
                  <a:lnTo>
                    <a:pt x="1769" y="160"/>
                  </a:lnTo>
                  <a:lnTo>
                    <a:pt x="1770" y="159"/>
                  </a:lnTo>
                  <a:lnTo>
                    <a:pt x="1770" y="160"/>
                  </a:lnTo>
                  <a:lnTo>
                    <a:pt x="1772" y="159"/>
                  </a:lnTo>
                  <a:lnTo>
                    <a:pt x="1772" y="160"/>
                  </a:lnTo>
                  <a:lnTo>
                    <a:pt x="1773" y="160"/>
                  </a:lnTo>
                  <a:lnTo>
                    <a:pt x="1775" y="159"/>
                  </a:lnTo>
                  <a:lnTo>
                    <a:pt x="1776" y="160"/>
                  </a:lnTo>
                  <a:lnTo>
                    <a:pt x="1777" y="159"/>
                  </a:lnTo>
                  <a:lnTo>
                    <a:pt x="1778" y="159"/>
                  </a:lnTo>
                  <a:lnTo>
                    <a:pt x="1779" y="160"/>
                  </a:lnTo>
                  <a:lnTo>
                    <a:pt x="1780" y="160"/>
                  </a:lnTo>
                  <a:lnTo>
                    <a:pt x="1781" y="161"/>
                  </a:lnTo>
                  <a:lnTo>
                    <a:pt x="1781" y="159"/>
                  </a:lnTo>
                  <a:lnTo>
                    <a:pt x="1783" y="160"/>
                  </a:lnTo>
                  <a:lnTo>
                    <a:pt x="1785" y="159"/>
                  </a:lnTo>
                  <a:lnTo>
                    <a:pt x="1785" y="160"/>
                  </a:lnTo>
                  <a:lnTo>
                    <a:pt x="1786" y="159"/>
                  </a:lnTo>
                  <a:lnTo>
                    <a:pt x="1787" y="161"/>
                  </a:lnTo>
                  <a:lnTo>
                    <a:pt x="1788" y="159"/>
                  </a:lnTo>
                  <a:lnTo>
                    <a:pt x="1789" y="159"/>
                  </a:lnTo>
                  <a:lnTo>
                    <a:pt x="1789" y="160"/>
                  </a:lnTo>
                  <a:lnTo>
                    <a:pt x="1791" y="160"/>
                  </a:lnTo>
                  <a:lnTo>
                    <a:pt x="1791" y="159"/>
                  </a:lnTo>
                  <a:lnTo>
                    <a:pt x="1793" y="161"/>
                  </a:lnTo>
                  <a:lnTo>
                    <a:pt x="1794" y="161"/>
                  </a:lnTo>
                  <a:lnTo>
                    <a:pt x="1795" y="159"/>
                  </a:lnTo>
                  <a:lnTo>
                    <a:pt x="1796" y="161"/>
                  </a:lnTo>
                  <a:lnTo>
                    <a:pt x="1797" y="160"/>
                  </a:lnTo>
                  <a:lnTo>
                    <a:pt x="1797" y="161"/>
                  </a:lnTo>
                  <a:lnTo>
                    <a:pt x="1799" y="160"/>
                  </a:lnTo>
                  <a:lnTo>
                    <a:pt x="1799" y="159"/>
                  </a:lnTo>
                  <a:lnTo>
                    <a:pt x="1801" y="160"/>
                  </a:lnTo>
                  <a:lnTo>
                    <a:pt x="1802" y="162"/>
                  </a:lnTo>
                  <a:lnTo>
                    <a:pt x="1803" y="160"/>
                  </a:lnTo>
                  <a:lnTo>
                    <a:pt x="1804" y="160"/>
                  </a:lnTo>
                  <a:lnTo>
                    <a:pt x="1806" y="159"/>
                  </a:lnTo>
                  <a:lnTo>
                    <a:pt x="1806" y="160"/>
                  </a:lnTo>
                  <a:lnTo>
                    <a:pt x="1807" y="161"/>
                  </a:lnTo>
                  <a:lnTo>
                    <a:pt x="1808" y="162"/>
                  </a:lnTo>
                  <a:lnTo>
                    <a:pt x="1809" y="161"/>
                  </a:lnTo>
                  <a:lnTo>
                    <a:pt x="1810" y="160"/>
                  </a:lnTo>
                  <a:lnTo>
                    <a:pt x="1812" y="160"/>
                  </a:lnTo>
                  <a:lnTo>
                    <a:pt x="1814" y="162"/>
                  </a:lnTo>
                  <a:lnTo>
                    <a:pt x="1814" y="160"/>
                  </a:lnTo>
                  <a:lnTo>
                    <a:pt x="1815" y="160"/>
                  </a:lnTo>
                  <a:lnTo>
                    <a:pt x="1816" y="162"/>
                  </a:lnTo>
                  <a:lnTo>
                    <a:pt x="1817" y="162"/>
                  </a:lnTo>
                  <a:lnTo>
                    <a:pt x="1818" y="160"/>
                  </a:lnTo>
                  <a:lnTo>
                    <a:pt x="1818" y="161"/>
                  </a:lnTo>
                  <a:lnTo>
                    <a:pt x="1820" y="160"/>
                  </a:lnTo>
                  <a:lnTo>
                    <a:pt x="1820" y="161"/>
                  </a:lnTo>
                  <a:lnTo>
                    <a:pt x="1821" y="160"/>
                  </a:lnTo>
                  <a:lnTo>
                    <a:pt x="1822" y="161"/>
                  </a:lnTo>
                  <a:lnTo>
                    <a:pt x="1823" y="162"/>
                  </a:lnTo>
                  <a:lnTo>
                    <a:pt x="1824" y="160"/>
                  </a:lnTo>
                  <a:lnTo>
                    <a:pt x="1825" y="160"/>
                  </a:lnTo>
                  <a:lnTo>
                    <a:pt x="1825" y="161"/>
                  </a:lnTo>
                  <a:lnTo>
                    <a:pt x="1826" y="162"/>
                  </a:lnTo>
                  <a:lnTo>
                    <a:pt x="1827" y="160"/>
                  </a:lnTo>
                  <a:lnTo>
                    <a:pt x="1828" y="160"/>
                  </a:lnTo>
                  <a:lnTo>
                    <a:pt x="1829" y="161"/>
                  </a:lnTo>
                  <a:lnTo>
                    <a:pt x="1830" y="160"/>
                  </a:lnTo>
                  <a:lnTo>
                    <a:pt x="1831" y="160"/>
                  </a:lnTo>
                  <a:lnTo>
                    <a:pt x="1831" y="161"/>
                  </a:lnTo>
                  <a:lnTo>
                    <a:pt x="1833" y="161"/>
                  </a:lnTo>
                  <a:lnTo>
                    <a:pt x="1833" y="162"/>
                  </a:lnTo>
                  <a:lnTo>
                    <a:pt x="1835" y="161"/>
                  </a:lnTo>
                  <a:lnTo>
                    <a:pt x="1836" y="162"/>
                  </a:lnTo>
                  <a:lnTo>
                    <a:pt x="1838" y="161"/>
                  </a:lnTo>
                  <a:lnTo>
                    <a:pt x="1839" y="161"/>
                  </a:lnTo>
                  <a:lnTo>
                    <a:pt x="1839" y="162"/>
                  </a:lnTo>
                  <a:lnTo>
                    <a:pt x="1841" y="161"/>
                  </a:lnTo>
                  <a:lnTo>
                    <a:pt x="1842" y="162"/>
                  </a:lnTo>
                  <a:lnTo>
                    <a:pt x="1843" y="161"/>
                  </a:lnTo>
                  <a:lnTo>
                    <a:pt x="1844" y="161"/>
                  </a:lnTo>
                  <a:lnTo>
                    <a:pt x="1846" y="161"/>
                  </a:lnTo>
                  <a:lnTo>
                    <a:pt x="1848" y="161"/>
                  </a:lnTo>
                  <a:lnTo>
                    <a:pt x="1849" y="161"/>
                  </a:lnTo>
                  <a:lnTo>
                    <a:pt x="1851" y="161"/>
                  </a:lnTo>
                  <a:lnTo>
                    <a:pt x="1852" y="161"/>
                  </a:lnTo>
                  <a:lnTo>
                    <a:pt x="1853" y="162"/>
                  </a:lnTo>
                  <a:lnTo>
                    <a:pt x="1854" y="162"/>
                  </a:lnTo>
                  <a:lnTo>
                    <a:pt x="1854" y="161"/>
                  </a:lnTo>
                  <a:lnTo>
                    <a:pt x="1856" y="162"/>
                  </a:lnTo>
                  <a:lnTo>
                    <a:pt x="1857" y="161"/>
                  </a:lnTo>
                  <a:lnTo>
                    <a:pt x="1859" y="161"/>
                  </a:lnTo>
                  <a:lnTo>
                    <a:pt x="1860" y="161"/>
                  </a:lnTo>
                  <a:lnTo>
                    <a:pt x="1860" y="163"/>
                  </a:lnTo>
                  <a:lnTo>
                    <a:pt x="1862" y="162"/>
                  </a:lnTo>
                  <a:lnTo>
                    <a:pt x="1864" y="161"/>
                  </a:lnTo>
                  <a:lnTo>
                    <a:pt x="1865" y="162"/>
                  </a:lnTo>
                  <a:lnTo>
                    <a:pt x="1866" y="161"/>
                  </a:lnTo>
                  <a:lnTo>
                    <a:pt x="1867" y="161"/>
                  </a:lnTo>
                  <a:lnTo>
                    <a:pt x="1867" y="162"/>
                  </a:lnTo>
                  <a:lnTo>
                    <a:pt x="1869" y="163"/>
                  </a:lnTo>
                  <a:lnTo>
                    <a:pt x="1870" y="163"/>
                  </a:lnTo>
                  <a:lnTo>
                    <a:pt x="1871" y="162"/>
                  </a:lnTo>
                  <a:lnTo>
                    <a:pt x="1872" y="163"/>
                  </a:lnTo>
                  <a:lnTo>
                    <a:pt x="1873" y="162"/>
                  </a:lnTo>
                  <a:lnTo>
                    <a:pt x="1874" y="161"/>
                  </a:lnTo>
                  <a:lnTo>
                    <a:pt x="1875" y="161"/>
                  </a:lnTo>
                  <a:lnTo>
                    <a:pt x="1875" y="162"/>
                  </a:lnTo>
                  <a:lnTo>
                    <a:pt x="1877" y="163"/>
                  </a:lnTo>
                  <a:lnTo>
                    <a:pt x="1878" y="163"/>
                  </a:lnTo>
                  <a:lnTo>
                    <a:pt x="1879" y="162"/>
                  </a:lnTo>
                  <a:lnTo>
                    <a:pt x="1880" y="162"/>
                  </a:lnTo>
                  <a:lnTo>
                    <a:pt x="1881" y="163"/>
                  </a:lnTo>
                  <a:lnTo>
                    <a:pt x="1883" y="163"/>
                  </a:lnTo>
                  <a:lnTo>
                    <a:pt x="1885" y="163"/>
                  </a:lnTo>
                  <a:lnTo>
                    <a:pt x="1886" y="163"/>
                  </a:lnTo>
                  <a:lnTo>
                    <a:pt x="1887" y="163"/>
                  </a:lnTo>
                  <a:lnTo>
                    <a:pt x="1888" y="164"/>
                  </a:lnTo>
                  <a:lnTo>
                    <a:pt x="1889" y="163"/>
                  </a:lnTo>
                  <a:lnTo>
                    <a:pt x="1890" y="163"/>
                  </a:lnTo>
                  <a:lnTo>
                    <a:pt x="1891" y="163"/>
                  </a:lnTo>
                  <a:lnTo>
                    <a:pt x="1892" y="163"/>
                  </a:lnTo>
                  <a:lnTo>
                    <a:pt x="1893" y="163"/>
                  </a:lnTo>
                  <a:lnTo>
                    <a:pt x="1894" y="163"/>
                  </a:lnTo>
                  <a:lnTo>
                    <a:pt x="1896" y="163"/>
                  </a:lnTo>
                  <a:lnTo>
                    <a:pt x="1897" y="163"/>
                  </a:lnTo>
                  <a:lnTo>
                    <a:pt x="1898" y="163"/>
                  </a:lnTo>
                  <a:lnTo>
                    <a:pt x="1899" y="163"/>
                  </a:lnTo>
                  <a:lnTo>
                    <a:pt x="1901" y="163"/>
                  </a:lnTo>
                  <a:lnTo>
                    <a:pt x="1902" y="162"/>
                  </a:lnTo>
                  <a:lnTo>
                    <a:pt x="1903" y="163"/>
                  </a:lnTo>
                  <a:lnTo>
                    <a:pt x="1904" y="162"/>
                  </a:lnTo>
                  <a:lnTo>
                    <a:pt x="1905" y="163"/>
                  </a:lnTo>
                  <a:lnTo>
                    <a:pt x="1906" y="162"/>
                  </a:lnTo>
                  <a:lnTo>
                    <a:pt x="1907" y="163"/>
                  </a:lnTo>
                  <a:lnTo>
                    <a:pt x="1908" y="162"/>
                  </a:lnTo>
                  <a:lnTo>
                    <a:pt x="1909" y="162"/>
                  </a:lnTo>
                  <a:lnTo>
                    <a:pt x="1909" y="163"/>
                  </a:lnTo>
                  <a:lnTo>
                    <a:pt x="1911" y="163"/>
                  </a:lnTo>
                  <a:lnTo>
                    <a:pt x="1912" y="163"/>
                  </a:lnTo>
                  <a:lnTo>
                    <a:pt x="1914" y="164"/>
                  </a:lnTo>
                  <a:lnTo>
                    <a:pt x="1915" y="164"/>
                  </a:lnTo>
                  <a:lnTo>
                    <a:pt x="1915" y="163"/>
                  </a:lnTo>
                  <a:lnTo>
                    <a:pt x="1917" y="163"/>
                  </a:lnTo>
                  <a:lnTo>
                    <a:pt x="1917" y="164"/>
                  </a:lnTo>
                  <a:lnTo>
                    <a:pt x="1918" y="163"/>
                  </a:lnTo>
                  <a:lnTo>
                    <a:pt x="1919" y="165"/>
                  </a:lnTo>
                  <a:lnTo>
                    <a:pt x="1920" y="165"/>
                  </a:lnTo>
                  <a:lnTo>
                    <a:pt x="1921" y="163"/>
                  </a:lnTo>
                  <a:lnTo>
                    <a:pt x="1922" y="163"/>
                  </a:lnTo>
                  <a:lnTo>
                    <a:pt x="1923" y="163"/>
                  </a:lnTo>
                  <a:lnTo>
                    <a:pt x="1924" y="164"/>
                  </a:lnTo>
                  <a:lnTo>
                    <a:pt x="1925" y="164"/>
                  </a:lnTo>
                  <a:lnTo>
                    <a:pt x="1925" y="163"/>
                  </a:lnTo>
                  <a:lnTo>
                    <a:pt x="1927" y="163"/>
                  </a:lnTo>
                  <a:lnTo>
                    <a:pt x="1928" y="163"/>
                  </a:lnTo>
                  <a:lnTo>
                    <a:pt x="1930" y="163"/>
                  </a:lnTo>
                  <a:lnTo>
                    <a:pt x="1930" y="164"/>
                  </a:lnTo>
                  <a:lnTo>
                    <a:pt x="1932" y="162"/>
                  </a:lnTo>
                  <a:lnTo>
                    <a:pt x="1932" y="163"/>
                  </a:lnTo>
                  <a:lnTo>
                    <a:pt x="1933" y="163"/>
                  </a:lnTo>
                  <a:lnTo>
                    <a:pt x="1934" y="164"/>
                  </a:lnTo>
                  <a:lnTo>
                    <a:pt x="1935" y="163"/>
                  </a:lnTo>
                  <a:lnTo>
                    <a:pt x="1936" y="163"/>
                  </a:lnTo>
                  <a:lnTo>
                    <a:pt x="1937" y="164"/>
                  </a:lnTo>
                  <a:lnTo>
                    <a:pt x="1938" y="164"/>
                  </a:lnTo>
                  <a:lnTo>
                    <a:pt x="1938" y="163"/>
                  </a:lnTo>
                  <a:lnTo>
                    <a:pt x="1940" y="164"/>
                  </a:lnTo>
                  <a:lnTo>
                    <a:pt x="1941" y="163"/>
                  </a:lnTo>
                  <a:lnTo>
                    <a:pt x="1943" y="163"/>
                  </a:lnTo>
                  <a:lnTo>
                    <a:pt x="1944" y="163"/>
                  </a:lnTo>
                  <a:lnTo>
                    <a:pt x="1946" y="163"/>
                  </a:lnTo>
                  <a:lnTo>
                    <a:pt x="1948" y="162"/>
                  </a:lnTo>
                  <a:lnTo>
                    <a:pt x="1949" y="162"/>
                  </a:lnTo>
                  <a:lnTo>
                    <a:pt x="1949" y="163"/>
                  </a:lnTo>
                  <a:lnTo>
                    <a:pt x="1951" y="162"/>
                  </a:lnTo>
                  <a:lnTo>
                    <a:pt x="1952" y="163"/>
                  </a:lnTo>
                  <a:lnTo>
                    <a:pt x="1953" y="163"/>
                  </a:lnTo>
                  <a:lnTo>
                    <a:pt x="1954" y="163"/>
                  </a:lnTo>
                  <a:lnTo>
                    <a:pt x="1956" y="163"/>
                  </a:lnTo>
                  <a:lnTo>
                    <a:pt x="1957" y="163"/>
                  </a:lnTo>
                  <a:lnTo>
                    <a:pt x="1958" y="162"/>
                  </a:lnTo>
                  <a:lnTo>
                    <a:pt x="1959" y="162"/>
                  </a:lnTo>
                  <a:lnTo>
                    <a:pt x="1959" y="163"/>
                  </a:lnTo>
                  <a:lnTo>
                    <a:pt x="1961" y="163"/>
                  </a:lnTo>
                  <a:lnTo>
                    <a:pt x="1962" y="163"/>
                  </a:lnTo>
                  <a:lnTo>
                    <a:pt x="1963" y="163"/>
                  </a:lnTo>
                  <a:lnTo>
                    <a:pt x="1964" y="163"/>
                  </a:lnTo>
                  <a:lnTo>
                    <a:pt x="1965" y="163"/>
                  </a:lnTo>
                  <a:lnTo>
                    <a:pt x="1967" y="163"/>
                  </a:lnTo>
                  <a:lnTo>
                    <a:pt x="1968" y="163"/>
                  </a:lnTo>
                  <a:lnTo>
                    <a:pt x="1969" y="163"/>
                  </a:lnTo>
                  <a:lnTo>
                    <a:pt x="1970" y="163"/>
                  </a:lnTo>
                  <a:lnTo>
                    <a:pt x="1972" y="163"/>
                  </a:lnTo>
                  <a:lnTo>
                    <a:pt x="1974" y="163"/>
                  </a:lnTo>
                  <a:lnTo>
                    <a:pt x="1975" y="163"/>
                  </a:lnTo>
                  <a:lnTo>
                    <a:pt x="1976" y="161"/>
                  </a:lnTo>
                  <a:lnTo>
                    <a:pt x="1977" y="163"/>
                  </a:lnTo>
                  <a:lnTo>
                    <a:pt x="1978" y="163"/>
                  </a:lnTo>
                  <a:lnTo>
                    <a:pt x="1980" y="163"/>
                  </a:lnTo>
                  <a:lnTo>
                    <a:pt x="1980" y="162"/>
                  </a:lnTo>
                  <a:lnTo>
                    <a:pt x="1982" y="162"/>
                  </a:lnTo>
                  <a:lnTo>
                    <a:pt x="1983" y="163"/>
                  </a:lnTo>
                  <a:lnTo>
                    <a:pt x="1984" y="162"/>
                  </a:lnTo>
                  <a:lnTo>
                    <a:pt x="1985" y="163"/>
                  </a:lnTo>
                  <a:lnTo>
                    <a:pt x="1986" y="163"/>
                  </a:lnTo>
                  <a:lnTo>
                    <a:pt x="1986" y="162"/>
                  </a:lnTo>
                  <a:lnTo>
                    <a:pt x="1988" y="163"/>
                  </a:lnTo>
                  <a:lnTo>
                    <a:pt x="1990" y="163"/>
                  </a:lnTo>
                  <a:lnTo>
                    <a:pt x="1991" y="163"/>
                  </a:lnTo>
                  <a:lnTo>
                    <a:pt x="1993" y="163"/>
                  </a:lnTo>
                  <a:lnTo>
                    <a:pt x="1993" y="162"/>
                  </a:lnTo>
                  <a:lnTo>
                    <a:pt x="1995" y="162"/>
                  </a:lnTo>
                  <a:lnTo>
                    <a:pt x="1996" y="163"/>
                  </a:lnTo>
                  <a:lnTo>
                    <a:pt x="1997" y="162"/>
                  </a:lnTo>
                  <a:lnTo>
                    <a:pt x="1998" y="162"/>
                  </a:lnTo>
                  <a:lnTo>
                    <a:pt x="1999" y="161"/>
                  </a:lnTo>
                  <a:lnTo>
                    <a:pt x="2000" y="162"/>
                  </a:lnTo>
                  <a:lnTo>
                    <a:pt x="2001" y="162"/>
                  </a:lnTo>
                  <a:lnTo>
                    <a:pt x="2002" y="163"/>
                  </a:lnTo>
                  <a:lnTo>
                    <a:pt x="2003" y="162"/>
                  </a:lnTo>
                  <a:lnTo>
                    <a:pt x="2004" y="162"/>
                  </a:lnTo>
                  <a:lnTo>
                    <a:pt x="2004" y="161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40" name="Freeform 97"/>
            <p:cNvSpPr>
              <a:spLocks noChangeArrowheads="1"/>
            </p:cNvSpPr>
            <p:nvPr/>
          </p:nvSpPr>
          <p:spPr bwMode="auto">
            <a:xfrm>
              <a:off x="994" y="1510"/>
              <a:ext cx="475" cy="490"/>
            </a:xfrm>
            <a:custGeom>
              <a:avLst/>
              <a:gdLst>
                <a:gd name="T0" fmla="*/ 7 w 475"/>
                <a:gd name="T1" fmla="*/ 282 h 490"/>
                <a:gd name="T2" fmla="*/ 15 w 475"/>
                <a:gd name="T3" fmla="*/ 307 h 490"/>
                <a:gd name="T4" fmla="*/ 22 w 475"/>
                <a:gd name="T5" fmla="*/ 283 h 490"/>
                <a:gd name="T6" fmla="*/ 31 w 475"/>
                <a:gd name="T7" fmla="*/ 282 h 490"/>
                <a:gd name="T8" fmla="*/ 39 w 475"/>
                <a:gd name="T9" fmla="*/ 282 h 490"/>
                <a:gd name="T10" fmla="*/ 48 w 475"/>
                <a:gd name="T11" fmla="*/ 282 h 490"/>
                <a:gd name="T12" fmla="*/ 56 w 475"/>
                <a:gd name="T13" fmla="*/ 282 h 490"/>
                <a:gd name="T14" fmla="*/ 64 w 475"/>
                <a:gd name="T15" fmla="*/ 282 h 490"/>
                <a:gd name="T16" fmla="*/ 72 w 475"/>
                <a:gd name="T17" fmla="*/ 282 h 490"/>
                <a:gd name="T18" fmla="*/ 80 w 475"/>
                <a:gd name="T19" fmla="*/ 282 h 490"/>
                <a:gd name="T20" fmla="*/ 87 w 475"/>
                <a:gd name="T21" fmla="*/ 282 h 490"/>
                <a:gd name="T22" fmla="*/ 97 w 475"/>
                <a:gd name="T23" fmla="*/ 282 h 490"/>
                <a:gd name="T24" fmla="*/ 105 w 475"/>
                <a:gd name="T25" fmla="*/ 283 h 490"/>
                <a:gd name="T26" fmla="*/ 112 w 475"/>
                <a:gd name="T27" fmla="*/ 284 h 490"/>
                <a:gd name="T28" fmla="*/ 120 w 475"/>
                <a:gd name="T29" fmla="*/ 287 h 490"/>
                <a:gd name="T30" fmla="*/ 128 w 475"/>
                <a:gd name="T31" fmla="*/ 289 h 490"/>
                <a:gd name="T32" fmla="*/ 137 w 475"/>
                <a:gd name="T33" fmla="*/ 290 h 490"/>
                <a:gd name="T34" fmla="*/ 145 w 475"/>
                <a:gd name="T35" fmla="*/ 293 h 490"/>
                <a:gd name="T36" fmla="*/ 154 w 475"/>
                <a:gd name="T37" fmla="*/ 292 h 490"/>
                <a:gd name="T38" fmla="*/ 162 w 475"/>
                <a:gd name="T39" fmla="*/ 286 h 490"/>
                <a:gd name="T40" fmla="*/ 169 w 475"/>
                <a:gd name="T41" fmla="*/ 280 h 490"/>
                <a:gd name="T42" fmla="*/ 177 w 475"/>
                <a:gd name="T43" fmla="*/ 272 h 490"/>
                <a:gd name="T44" fmla="*/ 185 w 475"/>
                <a:gd name="T45" fmla="*/ 263 h 490"/>
                <a:gd name="T46" fmla="*/ 193 w 475"/>
                <a:gd name="T47" fmla="*/ 254 h 490"/>
                <a:gd name="T48" fmla="*/ 201 w 475"/>
                <a:gd name="T49" fmla="*/ 244 h 490"/>
                <a:gd name="T50" fmla="*/ 209 w 475"/>
                <a:gd name="T51" fmla="*/ 236 h 490"/>
                <a:gd name="T52" fmla="*/ 217 w 475"/>
                <a:gd name="T53" fmla="*/ 231 h 490"/>
                <a:gd name="T54" fmla="*/ 225 w 475"/>
                <a:gd name="T55" fmla="*/ 223 h 490"/>
                <a:gd name="T56" fmla="*/ 232 w 475"/>
                <a:gd name="T57" fmla="*/ 219 h 490"/>
                <a:gd name="T58" fmla="*/ 240 w 475"/>
                <a:gd name="T59" fmla="*/ 208 h 490"/>
                <a:gd name="T60" fmla="*/ 248 w 475"/>
                <a:gd name="T61" fmla="*/ 185 h 490"/>
                <a:gd name="T62" fmla="*/ 256 w 475"/>
                <a:gd name="T63" fmla="*/ 149 h 490"/>
                <a:gd name="T64" fmla="*/ 264 w 475"/>
                <a:gd name="T65" fmla="*/ 104 h 490"/>
                <a:gd name="T66" fmla="*/ 272 w 475"/>
                <a:gd name="T67" fmla="*/ 58 h 490"/>
                <a:gd name="T68" fmla="*/ 280 w 475"/>
                <a:gd name="T69" fmla="*/ 19 h 490"/>
                <a:gd name="T70" fmla="*/ 288 w 475"/>
                <a:gd name="T71" fmla="*/ 2 h 490"/>
                <a:gd name="T72" fmla="*/ 295 w 475"/>
                <a:gd name="T73" fmla="*/ 4 h 490"/>
                <a:gd name="T74" fmla="*/ 303 w 475"/>
                <a:gd name="T75" fmla="*/ 26 h 490"/>
                <a:gd name="T76" fmla="*/ 311 w 475"/>
                <a:gd name="T77" fmla="*/ 52 h 490"/>
                <a:gd name="T78" fmla="*/ 319 w 475"/>
                <a:gd name="T79" fmla="*/ 86 h 490"/>
                <a:gd name="T80" fmla="*/ 327 w 475"/>
                <a:gd name="T81" fmla="*/ 123 h 490"/>
                <a:gd name="T82" fmla="*/ 335 w 475"/>
                <a:gd name="T83" fmla="*/ 159 h 490"/>
                <a:gd name="T84" fmla="*/ 343 w 475"/>
                <a:gd name="T85" fmla="*/ 199 h 490"/>
                <a:gd name="T86" fmla="*/ 351 w 475"/>
                <a:gd name="T87" fmla="*/ 236 h 490"/>
                <a:gd name="T88" fmla="*/ 358 w 475"/>
                <a:gd name="T89" fmla="*/ 276 h 490"/>
                <a:gd name="T90" fmla="*/ 366 w 475"/>
                <a:gd name="T91" fmla="*/ 314 h 490"/>
                <a:gd name="T92" fmla="*/ 374 w 475"/>
                <a:gd name="T93" fmla="*/ 347 h 490"/>
                <a:gd name="T94" fmla="*/ 382 w 475"/>
                <a:gd name="T95" fmla="*/ 373 h 490"/>
                <a:gd name="T96" fmla="*/ 390 w 475"/>
                <a:gd name="T97" fmla="*/ 389 h 490"/>
                <a:gd name="T98" fmla="*/ 398 w 475"/>
                <a:gd name="T99" fmla="*/ 404 h 490"/>
                <a:gd name="T100" fmla="*/ 406 w 475"/>
                <a:gd name="T101" fmla="*/ 413 h 490"/>
                <a:gd name="T102" fmla="*/ 414 w 475"/>
                <a:gd name="T103" fmla="*/ 420 h 490"/>
                <a:gd name="T104" fmla="*/ 421 w 475"/>
                <a:gd name="T105" fmla="*/ 422 h 490"/>
                <a:gd name="T106" fmla="*/ 429 w 475"/>
                <a:gd name="T107" fmla="*/ 424 h 490"/>
                <a:gd name="T108" fmla="*/ 437 w 475"/>
                <a:gd name="T109" fmla="*/ 422 h 490"/>
                <a:gd name="T110" fmla="*/ 445 w 475"/>
                <a:gd name="T111" fmla="*/ 420 h 490"/>
                <a:gd name="T112" fmla="*/ 453 w 475"/>
                <a:gd name="T113" fmla="*/ 417 h 490"/>
                <a:gd name="T114" fmla="*/ 461 w 475"/>
                <a:gd name="T115" fmla="*/ 415 h 490"/>
                <a:gd name="T116" fmla="*/ 469 w 475"/>
                <a:gd name="T117" fmla="*/ 412 h 4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75" h="490">
                  <a:moveTo>
                    <a:pt x="0" y="228"/>
                  </a:moveTo>
                  <a:lnTo>
                    <a:pt x="0" y="144"/>
                  </a:lnTo>
                  <a:lnTo>
                    <a:pt x="1" y="98"/>
                  </a:lnTo>
                  <a:lnTo>
                    <a:pt x="2" y="90"/>
                  </a:lnTo>
                  <a:lnTo>
                    <a:pt x="3" y="83"/>
                  </a:lnTo>
                  <a:lnTo>
                    <a:pt x="4" y="79"/>
                  </a:lnTo>
                  <a:lnTo>
                    <a:pt x="5" y="73"/>
                  </a:lnTo>
                  <a:lnTo>
                    <a:pt x="5" y="72"/>
                  </a:lnTo>
                  <a:lnTo>
                    <a:pt x="7" y="282"/>
                  </a:lnTo>
                  <a:lnTo>
                    <a:pt x="7" y="402"/>
                  </a:lnTo>
                  <a:lnTo>
                    <a:pt x="8" y="445"/>
                  </a:lnTo>
                  <a:lnTo>
                    <a:pt x="9" y="467"/>
                  </a:lnTo>
                  <a:lnTo>
                    <a:pt x="10" y="474"/>
                  </a:lnTo>
                  <a:lnTo>
                    <a:pt x="11" y="479"/>
                  </a:lnTo>
                  <a:lnTo>
                    <a:pt x="12" y="490"/>
                  </a:lnTo>
                  <a:lnTo>
                    <a:pt x="13" y="490"/>
                  </a:lnTo>
                  <a:lnTo>
                    <a:pt x="13" y="424"/>
                  </a:lnTo>
                  <a:lnTo>
                    <a:pt x="15" y="307"/>
                  </a:lnTo>
                  <a:lnTo>
                    <a:pt x="15" y="301"/>
                  </a:lnTo>
                  <a:lnTo>
                    <a:pt x="16" y="295"/>
                  </a:lnTo>
                  <a:lnTo>
                    <a:pt x="17" y="291"/>
                  </a:lnTo>
                  <a:lnTo>
                    <a:pt x="18" y="288"/>
                  </a:lnTo>
                  <a:lnTo>
                    <a:pt x="19" y="286"/>
                  </a:lnTo>
                  <a:lnTo>
                    <a:pt x="20" y="284"/>
                  </a:lnTo>
                  <a:lnTo>
                    <a:pt x="21" y="284"/>
                  </a:lnTo>
                  <a:lnTo>
                    <a:pt x="22" y="283"/>
                  </a:lnTo>
                  <a:lnTo>
                    <a:pt x="23" y="283"/>
                  </a:lnTo>
                  <a:lnTo>
                    <a:pt x="24" y="283"/>
                  </a:lnTo>
                  <a:lnTo>
                    <a:pt x="25" y="283"/>
                  </a:lnTo>
                  <a:lnTo>
                    <a:pt x="26" y="283"/>
                  </a:lnTo>
                  <a:lnTo>
                    <a:pt x="28" y="283"/>
                  </a:lnTo>
                  <a:lnTo>
                    <a:pt x="29" y="283"/>
                  </a:lnTo>
                  <a:lnTo>
                    <a:pt x="31" y="282"/>
                  </a:lnTo>
                  <a:lnTo>
                    <a:pt x="32" y="283"/>
                  </a:lnTo>
                  <a:lnTo>
                    <a:pt x="33" y="282"/>
                  </a:lnTo>
                  <a:lnTo>
                    <a:pt x="34" y="282"/>
                  </a:lnTo>
                  <a:lnTo>
                    <a:pt x="35" y="282"/>
                  </a:lnTo>
                  <a:lnTo>
                    <a:pt x="36" y="282"/>
                  </a:lnTo>
                  <a:lnTo>
                    <a:pt x="37" y="282"/>
                  </a:lnTo>
                  <a:lnTo>
                    <a:pt x="38" y="282"/>
                  </a:lnTo>
                  <a:lnTo>
                    <a:pt x="39" y="282"/>
                  </a:lnTo>
                  <a:lnTo>
                    <a:pt x="40" y="282"/>
                  </a:lnTo>
                  <a:lnTo>
                    <a:pt x="41" y="282"/>
                  </a:lnTo>
                  <a:lnTo>
                    <a:pt x="42" y="282"/>
                  </a:lnTo>
                  <a:lnTo>
                    <a:pt x="44" y="282"/>
                  </a:lnTo>
                  <a:lnTo>
                    <a:pt x="45" y="282"/>
                  </a:lnTo>
                  <a:lnTo>
                    <a:pt x="47" y="282"/>
                  </a:lnTo>
                  <a:lnTo>
                    <a:pt x="48" y="282"/>
                  </a:lnTo>
                  <a:lnTo>
                    <a:pt x="49" y="282"/>
                  </a:lnTo>
                  <a:lnTo>
                    <a:pt x="50" y="282"/>
                  </a:lnTo>
                  <a:lnTo>
                    <a:pt x="51" y="282"/>
                  </a:lnTo>
                  <a:lnTo>
                    <a:pt x="52" y="282"/>
                  </a:lnTo>
                  <a:lnTo>
                    <a:pt x="53" y="282"/>
                  </a:lnTo>
                  <a:lnTo>
                    <a:pt x="55" y="282"/>
                  </a:lnTo>
                  <a:lnTo>
                    <a:pt x="56" y="282"/>
                  </a:lnTo>
                  <a:lnTo>
                    <a:pt x="57" y="282"/>
                  </a:lnTo>
                  <a:lnTo>
                    <a:pt x="58" y="282"/>
                  </a:lnTo>
                  <a:lnTo>
                    <a:pt x="59" y="282"/>
                  </a:lnTo>
                  <a:lnTo>
                    <a:pt x="60" y="282"/>
                  </a:lnTo>
                  <a:lnTo>
                    <a:pt x="61" y="282"/>
                  </a:lnTo>
                  <a:lnTo>
                    <a:pt x="63" y="282"/>
                  </a:lnTo>
                  <a:lnTo>
                    <a:pt x="64" y="282"/>
                  </a:lnTo>
                  <a:lnTo>
                    <a:pt x="65" y="282"/>
                  </a:lnTo>
                  <a:lnTo>
                    <a:pt x="66" y="282"/>
                  </a:lnTo>
                  <a:lnTo>
                    <a:pt x="67" y="282"/>
                  </a:lnTo>
                  <a:lnTo>
                    <a:pt x="68" y="282"/>
                  </a:lnTo>
                  <a:lnTo>
                    <a:pt x="69" y="282"/>
                  </a:lnTo>
                  <a:lnTo>
                    <a:pt x="70" y="282"/>
                  </a:lnTo>
                  <a:lnTo>
                    <a:pt x="71" y="282"/>
                  </a:lnTo>
                  <a:lnTo>
                    <a:pt x="72" y="282"/>
                  </a:lnTo>
                  <a:lnTo>
                    <a:pt x="73" y="282"/>
                  </a:lnTo>
                  <a:lnTo>
                    <a:pt x="74" y="282"/>
                  </a:lnTo>
                  <a:lnTo>
                    <a:pt x="76" y="282"/>
                  </a:lnTo>
                  <a:lnTo>
                    <a:pt x="77" y="282"/>
                  </a:lnTo>
                  <a:lnTo>
                    <a:pt x="78" y="282"/>
                  </a:lnTo>
                  <a:lnTo>
                    <a:pt x="79" y="282"/>
                  </a:lnTo>
                  <a:lnTo>
                    <a:pt x="80" y="282"/>
                  </a:lnTo>
                  <a:lnTo>
                    <a:pt x="81" y="282"/>
                  </a:lnTo>
                  <a:lnTo>
                    <a:pt x="82" y="282"/>
                  </a:lnTo>
                  <a:lnTo>
                    <a:pt x="84" y="282"/>
                  </a:lnTo>
                  <a:lnTo>
                    <a:pt x="85" y="282"/>
                  </a:lnTo>
                  <a:lnTo>
                    <a:pt x="86" y="282"/>
                  </a:lnTo>
                  <a:lnTo>
                    <a:pt x="87" y="282"/>
                  </a:lnTo>
                  <a:lnTo>
                    <a:pt x="89" y="282"/>
                  </a:lnTo>
                  <a:lnTo>
                    <a:pt x="90" y="282"/>
                  </a:lnTo>
                  <a:lnTo>
                    <a:pt x="91" y="282"/>
                  </a:lnTo>
                  <a:lnTo>
                    <a:pt x="92" y="282"/>
                  </a:lnTo>
                  <a:lnTo>
                    <a:pt x="93" y="282"/>
                  </a:lnTo>
                  <a:lnTo>
                    <a:pt x="94" y="282"/>
                  </a:lnTo>
                  <a:lnTo>
                    <a:pt x="95" y="282"/>
                  </a:lnTo>
                  <a:lnTo>
                    <a:pt x="97" y="282"/>
                  </a:lnTo>
                  <a:lnTo>
                    <a:pt x="98" y="282"/>
                  </a:lnTo>
                  <a:lnTo>
                    <a:pt x="99" y="282"/>
                  </a:lnTo>
                  <a:lnTo>
                    <a:pt x="100" y="282"/>
                  </a:lnTo>
                  <a:lnTo>
                    <a:pt x="101" y="282"/>
                  </a:lnTo>
                  <a:lnTo>
                    <a:pt x="102" y="283"/>
                  </a:lnTo>
                  <a:lnTo>
                    <a:pt x="103" y="283"/>
                  </a:lnTo>
                  <a:lnTo>
                    <a:pt x="104" y="283"/>
                  </a:lnTo>
                  <a:lnTo>
                    <a:pt x="105" y="283"/>
                  </a:lnTo>
                  <a:lnTo>
                    <a:pt x="106" y="283"/>
                  </a:lnTo>
                  <a:lnTo>
                    <a:pt x="107" y="283"/>
                  </a:lnTo>
                  <a:lnTo>
                    <a:pt x="108" y="283"/>
                  </a:lnTo>
                  <a:lnTo>
                    <a:pt x="109" y="284"/>
                  </a:lnTo>
                  <a:lnTo>
                    <a:pt x="110" y="284"/>
                  </a:lnTo>
                  <a:lnTo>
                    <a:pt x="112" y="284"/>
                  </a:lnTo>
                  <a:lnTo>
                    <a:pt x="113" y="284"/>
                  </a:lnTo>
                  <a:lnTo>
                    <a:pt x="114" y="285"/>
                  </a:lnTo>
                  <a:lnTo>
                    <a:pt x="115" y="285"/>
                  </a:lnTo>
                  <a:lnTo>
                    <a:pt x="116" y="285"/>
                  </a:lnTo>
                  <a:lnTo>
                    <a:pt x="117" y="286"/>
                  </a:lnTo>
                  <a:lnTo>
                    <a:pt x="118" y="286"/>
                  </a:lnTo>
                  <a:lnTo>
                    <a:pt x="120" y="287"/>
                  </a:lnTo>
                  <a:lnTo>
                    <a:pt x="121" y="287"/>
                  </a:lnTo>
                  <a:lnTo>
                    <a:pt x="122" y="287"/>
                  </a:lnTo>
                  <a:lnTo>
                    <a:pt x="123" y="287"/>
                  </a:lnTo>
                  <a:lnTo>
                    <a:pt x="124" y="288"/>
                  </a:lnTo>
                  <a:lnTo>
                    <a:pt x="125" y="288"/>
                  </a:lnTo>
                  <a:lnTo>
                    <a:pt x="126" y="288"/>
                  </a:lnTo>
                  <a:lnTo>
                    <a:pt x="127" y="289"/>
                  </a:lnTo>
                  <a:lnTo>
                    <a:pt x="128" y="289"/>
                  </a:lnTo>
                  <a:lnTo>
                    <a:pt x="129" y="289"/>
                  </a:lnTo>
                  <a:lnTo>
                    <a:pt x="130" y="289"/>
                  </a:lnTo>
                  <a:lnTo>
                    <a:pt x="131" y="289"/>
                  </a:lnTo>
                  <a:lnTo>
                    <a:pt x="133" y="289"/>
                  </a:lnTo>
                  <a:lnTo>
                    <a:pt x="134" y="290"/>
                  </a:lnTo>
                  <a:lnTo>
                    <a:pt x="135" y="290"/>
                  </a:lnTo>
                  <a:lnTo>
                    <a:pt x="136" y="290"/>
                  </a:lnTo>
                  <a:lnTo>
                    <a:pt x="137" y="290"/>
                  </a:lnTo>
                  <a:lnTo>
                    <a:pt x="138" y="291"/>
                  </a:lnTo>
                  <a:lnTo>
                    <a:pt x="139" y="291"/>
                  </a:lnTo>
                  <a:lnTo>
                    <a:pt x="141" y="292"/>
                  </a:lnTo>
                  <a:lnTo>
                    <a:pt x="142" y="292"/>
                  </a:lnTo>
                  <a:lnTo>
                    <a:pt x="143" y="293"/>
                  </a:lnTo>
                  <a:lnTo>
                    <a:pt x="144" y="293"/>
                  </a:lnTo>
                  <a:lnTo>
                    <a:pt x="145" y="293"/>
                  </a:lnTo>
                  <a:lnTo>
                    <a:pt x="146" y="293"/>
                  </a:lnTo>
                  <a:lnTo>
                    <a:pt x="147" y="293"/>
                  </a:lnTo>
                  <a:lnTo>
                    <a:pt x="148" y="292"/>
                  </a:lnTo>
                  <a:lnTo>
                    <a:pt x="149" y="292"/>
                  </a:lnTo>
                  <a:lnTo>
                    <a:pt x="150" y="292"/>
                  </a:lnTo>
                  <a:lnTo>
                    <a:pt x="152" y="292"/>
                  </a:lnTo>
                  <a:lnTo>
                    <a:pt x="154" y="292"/>
                  </a:lnTo>
                  <a:lnTo>
                    <a:pt x="154" y="291"/>
                  </a:lnTo>
                  <a:lnTo>
                    <a:pt x="155" y="291"/>
                  </a:lnTo>
                  <a:lnTo>
                    <a:pt x="156" y="290"/>
                  </a:lnTo>
                  <a:lnTo>
                    <a:pt x="157" y="290"/>
                  </a:lnTo>
                  <a:lnTo>
                    <a:pt x="158" y="289"/>
                  </a:lnTo>
                  <a:lnTo>
                    <a:pt x="159" y="288"/>
                  </a:lnTo>
                  <a:lnTo>
                    <a:pt x="160" y="288"/>
                  </a:lnTo>
                  <a:lnTo>
                    <a:pt x="160" y="287"/>
                  </a:lnTo>
                  <a:lnTo>
                    <a:pt x="162" y="286"/>
                  </a:lnTo>
                  <a:lnTo>
                    <a:pt x="163" y="286"/>
                  </a:lnTo>
                  <a:lnTo>
                    <a:pt x="164" y="284"/>
                  </a:lnTo>
                  <a:lnTo>
                    <a:pt x="165" y="284"/>
                  </a:lnTo>
                  <a:lnTo>
                    <a:pt x="166" y="283"/>
                  </a:lnTo>
                  <a:lnTo>
                    <a:pt x="167" y="282"/>
                  </a:lnTo>
                  <a:lnTo>
                    <a:pt x="168" y="282"/>
                  </a:lnTo>
                  <a:lnTo>
                    <a:pt x="168" y="281"/>
                  </a:lnTo>
                  <a:lnTo>
                    <a:pt x="169" y="280"/>
                  </a:lnTo>
                  <a:lnTo>
                    <a:pt x="170" y="280"/>
                  </a:lnTo>
                  <a:lnTo>
                    <a:pt x="171" y="279"/>
                  </a:lnTo>
                  <a:lnTo>
                    <a:pt x="172" y="277"/>
                  </a:lnTo>
                  <a:lnTo>
                    <a:pt x="173" y="277"/>
                  </a:lnTo>
                  <a:lnTo>
                    <a:pt x="173" y="276"/>
                  </a:lnTo>
                  <a:lnTo>
                    <a:pt x="175" y="275"/>
                  </a:lnTo>
                  <a:lnTo>
                    <a:pt x="175" y="274"/>
                  </a:lnTo>
                  <a:lnTo>
                    <a:pt x="176" y="274"/>
                  </a:lnTo>
                  <a:lnTo>
                    <a:pt x="177" y="272"/>
                  </a:lnTo>
                  <a:lnTo>
                    <a:pt x="178" y="271"/>
                  </a:lnTo>
                  <a:lnTo>
                    <a:pt x="179" y="270"/>
                  </a:lnTo>
                  <a:lnTo>
                    <a:pt x="180" y="269"/>
                  </a:lnTo>
                  <a:lnTo>
                    <a:pt x="181" y="269"/>
                  </a:lnTo>
                  <a:lnTo>
                    <a:pt x="181" y="268"/>
                  </a:lnTo>
                  <a:lnTo>
                    <a:pt x="183" y="267"/>
                  </a:lnTo>
                  <a:lnTo>
                    <a:pt x="183" y="266"/>
                  </a:lnTo>
                  <a:lnTo>
                    <a:pt x="184" y="265"/>
                  </a:lnTo>
                  <a:lnTo>
                    <a:pt x="185" y="263"/>
                  </a:lnTo>
                  <a:lnTo>
                    <a:pt x="186" y="262"/>
                  </a:lnTo>
                  <a:lnTo>
                    <a:pt x="187" y="261"/>
                  </a:lnTo>
                  <a:lnTo>
                    <a:pt x="188" y="260"/>
                  </a:lnTo>
                  <a:lnTo>
                    <a:pt x="189" y="259"/>
                  </a:lnTo>
                  <a:lnTo>
                    <a:pt x="189" y="258"/>
                  </a:lnTo>
                  <a:lnTo>
                    <a:pt x="190" y="257"/>
                  </a:lnTo>
                  <a:lnTo>
                    <a:pt x="191" y="256"/>
                  </a:lnTo>
                  <a:lnTo>
                    <a:pt x="192" y="255"/>
                  </a:lnTo>
                  <a:lnTo>
                    <a:pt x="193" y="254"/>
                  </a:lnTo>
                  <a:lnTo>
                    <a:pt x="194" y="253"/>
                  </a:lnTo>
                  <a:lnTo>
                    <a:pt x="194" y="252"/>
                  </a:lnTo>
                  <a:lnTo>
                    <a:pt x="196" y="251"/>
                  </a:lnTo>
                  <a:lnTo>
                    <a:pt x="196" y="250"/>
                  </a:lnTo>
                  <a:lnTo>
                    <a:pt x="197" y="249"/>
                  </a:lnTo>
                  <a:lnTo>
                    <a:pt x="198" y="248"/>
                  </a:lnTo>
                  <a:lnTo>
                    <a:pt x="199" y="247"/>
                  </a:lnTo>
                  <a:lnTo>
                    <a:pt x="200" y="246"/>
                  </a:lnTo>
                  <a:lnTo>
                    <a:pt x="201" y="244"/>
                  </a:lnTo>
                  <a:lnTo>
                    <a:pt x="202" y="244"/>
                  </a:lnTo>
                  <a:lnTo>
                    <a:pt x="202" y="243"/>
                  </a:lnTo>
                  <a:lnTo>
                    <a:pt x="204" y="241"/>
                  </a:lnTo>
                  <a:lnTo>
                    <a:pt x="204" y="240"/>
                  </a:lnTo>
                  <a:lnTo>
                    <a:pt x="205" y="240"/>
                  </a:lnTo>
                  <a:lnTo>
                    <a:pt x="206" y="239"/>
                  </a:lnTo>
                  <a:lnTo>
                    <a:pt x="207" y="238"/>
                  </a:lnTo>
                  <a:lnTo>
                    <a:pt x="208" y="237"/>
                  </a:lnTo>
                  <a:lnTo>
                    <a:pt x="209" y="236"/>
                  </a:lnTo>
                  <a:lnTo>
                    <a:pt x="210" y="236"/>
                  </a:lnTo>
                  <a:lnTo>
                    <a:pt x="210" y="235"/>
                  </a:lnTo>
                  <a:lnTo>
                    <a:pt x="211" y="234"/>
                  </a:lnTo>
                  <a:lnTo>
                    <a:pt x="212" y="234"/>
                  </a:lnTo>
                  <a:lnTo>
                    <a:pt x="213" y="234"/>
                  </a:lnTo>
                  <a:lnTo>
                    <a:pt x="214" y="233"/>
                  </a:lnTo>
                  <a:lnTo>
                    <a:pt x="215" y="233"/>
                  </a:lnTo>
                  <a:lnTo>
                    <a:pt x="215" y="232"/>
                  </a:lnTo>
                  <a:lnTo>
                    <a:pt x="217" y="231"/>
                  </a:lnTo>
                  <a:lnTo>
                    <a:pt x="217" y="230"/>
                  </a:lnTo>
                  <a:lnTo>
                    <a:pt x="218" y="229"/>
                  </a:lnTo>
                  <a:lnTo>
                    <a:pt x="219" y="228"/>
                  </a:lnTo>
                  <a:lnTo>
                    <a:pt x="220" y="227"/>
                  </a:lnTo>
                  <a:lnTo>
                    <a:pt x="221" y="226"/>
                  </a:lnTo>
                  <a:lnTo>
                    <a:pt x="222" y="225"/>
                  </a:lnTo>
                  <a:lnTo>
                    <a:pt x="223" y="224"/>
                  </a:lnTo>
                  <a:lnTo>
                    <a:pt x="225" y="223"/>
                  </a:lnTo>
                  <a:lnTo>
                    <a:pt x="226" y="222"/>
                  </a:lnTo>
                  <a:lnTo>
                    <a:pt x="227" y="221"/>
                  </a:lnTo>
                  <a:lnTo>
                    <a:pt x="228" y="221"/>
                  </a:lnTo>
                  <a:lnTo>
                    <a:pt x="229" y="221"/>
                  </a:lnTo>
                  <a:lnTo>
                    <a:pt x="230" y="220"/>
                  </a:lnTo>
                  <a:lnTo>
                    <a:pt x="231" y="220"/>
                  </a:lnTo>
                  <a:lnTo>
                    <a:pt x="232" y="219"/>
                  </a:lnTo>
                  <a:lnTo>
                    <a:pt x="233" y="218"/>
                  </a:lnTo>
                  <a:lnTo>
                    <a:pt x="234" y="217"/>
                  </a:lnTo>
                  <a:lnTo>
                    <a:pt x="235" y="216"/>
                  </a:lnTo>
                  <a:lnTo>
                    <a:pt x="236" y="215"/>
                  </a:lnTo>
                  <a:lnTo>
                    <a:pt x="238" y="213"/>
                  </a:lnTo>
                  <a:lnTo>
                    <a:pt x="238" y="212"/>
                  </a:lnTo>
                  <a:lnTo>
                    <a:pt x="239" y="211"/>
                  </a:lnTo>
                  <a:lnTo>
                    <a:pt x="240" y="208"/>
                  </a:lnTo>
                  <a:lnTo>
                    <a:pt x="241" y="206"/>
                  </a:lnTo>
                  <a:lnTo>
                    <a:pt x="242" y="205"/>
                  </a:lnTo>
                  <a:lnTo>
                    <a:pt x="243" y="202"/>
                  </a:lnTo>
                  <a:lnTo>
                    <a:pt x="244" y="200"/>
                  </a:lnTo>
                  <a:lnTo>
                    <a:pt x="244" y="198"/>
                  </a:lnTo>
                  <a:lnTo>
                    <a:pt x="246" y="194"/>
                  </a:lnTo>
                  <a:lnTo>
                    <a:pt x="246" y="192"/>
                  </a:lnTo>
                  <a:lnTo>
                    <a:pt x="247" y="190"/>
                  </a:lnTo>
                  <a:lnTo>
                    <a:pt x="248" y="185"/>
                  </a:lnTo>
                  <a:lnTo>
                    <a:pt x="249" y="182"/>
                  </a:lnTo>
                  <a:lnTo>
                    <a:pt x="250" y="179"/>
                  </a:lnTo>
                  <a:lnTo>
                    <a:pt x="251" y="174"/>
                  </a:lnTo>
                  <a:lnTo>
                    <a:pt x="252" y="171"/>
                  </a:lnTo>
                  <a:lnTo>
                    <a:pt x="252" y="168"/>
                  </a:lnTo>
                  <a:lnTo>
                    <a:pt x="253" y="162"/>
                  </a:lnTo>
                  <a:lnTo>
                    <a:pt x="254" y="159"/>
                  </a:lnTo>
                  <a:lnTo>
                    <a:pt x="255" y="156"/>
                  </a:lnTo>
                  <a:lnTo>
                    <a:pt x="256" y="149"/>
                  </a:lnTo>
                  <a:lnTo>
                    <a:pt x="257" y="145"/>
                  </a:lnTo>
                  <a:lnTo>
                    <a:pt x="257" y="141"/>
                  </a:lnTo>
                  <a:lnTo>
                    <a:pt x="259" y="134"/>
                  </a:lnTo>
                  <a:lnTo>
                    <a:pt x="259" y="130"/>
                  </a:lnTo>
                  <a:lnTo>
                    <a:pt x="260" y="127"/>
                  </a:lnTo>
                  <a:lnTo>
                    <a:pt x="261" y="119"/>
                  </a:lnTo>
                  <a:lnTo>
                    <a:pt x="262" y="116"/>
                  </a:lnTo>
                  <a:lnTo>
                    <a:pt x="263" y="112"/>
                  </a:lnTo>
                  <a:lnTo>
                    <a:pt x="264" y="104"/>
                  </a:lnTo>
                  <a:lnTo>
                    <a:pt x="265" y="100"/>
                  </a:lnTo>
                  <a:lnTo>
                    <a:pt x="265" y="96"/>
                  </a:lnTo>
                  <a:lnTo>
                    <a:pt x="267" y="88"/>
                  </a:lnTo>
                  <a:lnTo>
                    <a:pt x="267" y="84"/>
                  </a:lnTo>
                  <a:lnTo>
                    <a:pt x="268" y="81"/>
                  </a:lnTo>
                  <a:lnTo>
                    <a:pt x="269" y="73"/>
                  </a:lnTo>
                  <a:lnTo>
                    <a:pt x="270" y="69"/>
                  </a:lnTo>
                  <a:lnTo>
                    <a:pt x="271" y="65"/>
                  </a:lnTo>
                  <a:lnTo>
                    <a:pt x="272" y="58"/>
                  </a:lnTo>
                  <a:lnTo>
                    <a:pt x="273" y="54"/>
                  </a:lnTo>
                  <a:lnTo>
                    <a:pt x="273" y="50"/>
                  </a:lnTo>
                  <a:lnTo>
                    <a:pt x="274" y="43"/>
                  </a:lnTo>
                  <a:lnTo>
                    <a:pt x="275" y="39"/>
                  </a:lnTo>
                  <a:lnTo>
                    <a:pt x="276" y="35"/>
                  </a:lnTo>
                  <a:lnTo>
                    <a:pt x="277" y="29"/>
                  </a:lnTo>
                  <a:lnTo>
                    <a:pt x="278" y="26"/>
                  </a:lnTo>
                  <a:lnTo>
                    <a:pt x="278" y="23"/>
                  </a:lnTo>
                  <a:lnTo>
                    <a:pt x="280" y="19"/>
                  </a:lnTo>
                  <a:lnTo>
                    <a:pt x="280" y="17"/>
                  </a:lnTo>
                  <a:lnTo>
                    <a:pt x="281" y="15"/>
                  </a:lnTo>
                  <a:lnTo>
                    <a:pt x="282" y="12"/>
                  </a:lnTo>
                  <a:lnTo>
                    <a:pt x="283" y="10"/>
                  </a:lnTo>
                  <a:lnTo>
                    <a:pt x="284" y="8"/>
                  </a:lnTo>
                  <a:lnTo>
                    <a:pt x="285" y="6"/>
                  </a:lnTo>
                  <a:lnTo>
                    <a:pt x="286" y="5"/>
                  </a:lnTo>
                  <a:lnTo>
                    <a:pt x="286" y="3"/>
                  </a:lnTo>
                  <a:lnTo>
                    <a:pt x="288" y="2"/>
                  </a:lnTo>
                  <a:lnTo>
                    <a:pt x="288" y="1"/>
                  </a:lnTo>
                  <a:lnTo>
                    <a:pt x="289" y="1"/>
                  </a:lnTo>
                  <a:lnTo>
                    <a:pt x="290" y="0"/>
                  </a:lnTo>
                  <a:lnTo>
                    <a:pt x="291" y="0"/>
                  </a:lnTo>
                  <a:lnTo>
                    <a:pt x="292" y="0"/>
                  </a:lnTo>
                  <a:lnTo>
                    <a:pt x="293" y="0"/>
                  </a:lnTo>
                  <a:lnTo>
                    <a:pt x="294" y="1"/>
                  </a:lnTo>
                  <a:lnTo>
                    <a:pt x="294" y="2"/>
                  </a:lnTo>
                  <a:lnTo>
                    <a:pt x="295" y="4"/>
                  </a:lnTo>
                  <a:lnTo>
                    <a:pt x="296" y="5"/>
                  </a:lnTo>
                  <a:lnTo>
                    <a:pt x="297" y="6"/>
                  </a:lnTo>
                  <a:lnTo>
                    <a:pt x="298" y="9"/>
                  </a:lnTo>
                  <a:lnTo>
                    <a:pt x="299" y="11"/>
                  </a:lnTo>
                  <a:lnTo>
                    <a:pt x="299" y="13"/>
                  </a:lnTo>
                  <a:lnTo>
                    <a:pt x="301" y="17"/>
                  </a:lnTo>
                  <a:lnTo>
                    <a:pt x="301" y="19"/>
                  </a:lnTo>
                  <a:lnTo>
                    <a:pt x="302" y="21"/>
                  </a:lnTo>
                  <a:lnTo>
                    <a:pt x="303" y="26"/>
                  </a:lnTo>
                  <a:lnTo>
                    <a:pt x="304" y="28"/>
                  </a:lnTo>
                  <a:lnTo>
                    <a:pt x="305" y="30"/>
                  </a:lnTo>
                  <a:lnTo>
                    <a:pt x="306" y="34"/>
                  </a:lnTo>
                  <a:lnTo>
                    <a:pt x="307" y="36"/>
                  </a:lnTo>
                  <a:lnTo>
                    <a:pt x="307" y="38"/>
                  </a:lnTo>
                  <a:lnTo>
                    <a:pt x="309" y="43"/>
                  </a:lnTo>
                  <a:lnTo>
                    <a:pt x="309" y="45"/>
                  </a:lnTo>
                  <a:lnTo>
                    <a:pt x="310" y="48"/>
                  </a:lnTo>
                  <a:lnTo>
                    <a:pt x="311" y="52"/>
                  </a:lnTo>
                  <a:lnTo>
                    <a:pt x="312" y="55"/>
                  </a:lnTo>
                  <a:lnTo>
                    <a:pt x="313" y="57"/>
                  </a:lnTo>
                  <a:lnTo>
                    <a:pt x="314" y="62"/>
                  </a:lnTo>
                  <a:lnTo>
                    <a:pt x="315" y="65"/>
                  </a:lnTo>
                  <a:lnTo>
                    <a:pt x="315" y="68"/>
                  </a:lnTo>
                  <a:lnTo>
                    <a:pt x="316" y="73"/>
                  </a:lnTo>
                  <a:lnTo>
                    <a:pt x="317" y="76"/>
                  </a:lnTo>
                  <a:lnTo>
                    <a:pt x="318" y="79"/>
                  </a:lnTo>
                  <a:lnTo>
                    <a:pt x="319" y="86"/>
                  </a:lnTo>
                  <a:lnTo>
                    <a:pt x="320" y="89"/>
                  </a:lnTo>
                  <a:lnTo>
                    <a:pt x="320" y="92"/>
                  </a:lnTo>
                  <a:lnTo>
                    <a:pt x="322" y="98"/>
                  </a:lnTo>
                  <a:lnTo>
                    <a:pt x="322" y="101"/>
                  </a:lnTo>
                  <a:lnTo>
                    <a:pt x="323" y="104"/>
                  </a:lnTo>
                  <a:lnTo>
                    <a:pt x="324" y="110"/>
                  </a:lnTo>
                  <a:lnTo>
                    <a:pt x="325" y="113"/>
                  </a:lnTo>
                  <a:lnTo>
                    <a:pt x="326" y="117"/>
                  </a:lnTo>
                  <a:lnTo>
                    <a:pt x="327" y="123"/>
                  </a:lnTo>
                  <a:lnTo>
                    <a:pt x="328" y="126"/>
                  </a:lnTo>
                  <a:lnTo>
                    <a:pt x="328" y="129"/>
                  </a:lnTo>
                  <a:lnTo>
                    <a:pt x="330" y="135"/>
                  </a:lnTo>
                  <a:lnTo>
                    <a:pt x="330" y="138"/>
                  </a:lnTo>
                  <a:lnTo>
                    <a:pt x="331" y="140"/>
                  </a:lnTo>
                  <a:lnTo>
                    <a:pt x="332" y="146"/>
                  </a:lnTo>
                  <a:lnTo>
                    <a:pt x="333" y="149"/>
                  </a:lnTo>
                  <a:lnTo>
                    <a:pt x="334" y="152"/>
                  </a:lnTo>
                  <a:lnTo>
                    <a:pt x="335" y="159"/>
                  </a:lnTo>
                  <a:lnTo>
                    <a:pt x="336" y="162"/>
                  </a:lnTo>
                  <a:lnTo>
                    <a:pt x="336" y="165"/>
                  </a:lnTo>
                  <a:lnTo>
                    <a:pt x="337" y="172"/>
                  </a:lnTo>
                  <a:lnTo>
                    <a:pt x="338" y="176"/>
                  </a:lnTo>
                  <a:lnTo>
                    <a:pt x="339" y="179"/>
                  </a:lnTo>
                  <a:lnTo>
                    <a:pt x="340" y="186"/>
                  </a:lnTo>
                  <a:lnTo>
                    <a:pt x="341" y="189"/>
                  </a:lnTo>
                  <a:lnTo>
                    <a:pt x="341" y="192"/>
                  </a:lnTo>
                  <a:lnTo>
                    <a:pt x="343" y="199"/>
                  </a:lnTo>
                  <a:lnTo>
                    <a:pt x="343" y="202"/>
                  </a:lnTo>
                  <a:lnTo>
                    <a:pt x="344" y="205"/>
                  </a:lnTo>
                  <a:lnTo>
                    <a:pt x="345" y="212"/>
                  </a:lnTo>
                  <a:lnTo>
                    <a:pt x="346" y="215"/>
                  </a:lnTo>
                  <a:lnTo>
                    <a:pt x="347" y="218"/>
                  </a:lnTo>
                  <a:lnTo>
                    <a:pt x="348" y="224"/>
                  </a:lnTo>
                  <a:lnTo>
                    <a:pt x="349" y="227"/>
                  </a:lnTo>
                  <a:lnTo>
                    <a:pt x="349" y="230"/>
                  </a:lnTo>
                  <a:lnTo>
                    <a:pt x="351" y="236"/>
                  </a:lnTo>
                  <a:lnTo>
                    <a:pt x="351" y="239"/>
                  </a:lnTo>
                  <a:lnTo>
                    <a:pt x="352" y="243"/>
                  </a:lnTo>
                  <a:lnTo>
                    <a:pt x="353" y="249"/>
                  </a:lnTo>
                  <a:lnTo>
                    <a:pt x="354" y="253"/>
                  </a:lnTo>
                  <a:lnTo>
                    <a:pt x="355" y="256"/>
                  </a:lnTo>
                  <a:lnTo>
                    <a:pt x="356" y="263"/>
                  </a:lnTo>
                  <a:lnTo>
                    <a:pt x="357" y="266"/>
                  </a:lnTo>
                  <a:lnTo>
                    <a:pt x="357" y="270"/>
                  </a:lnTo>
                  <a:lnTo>
                    <a:pt x="358" y="276"/>
                  </a:lnTo>
                  <a:lnTo>
                    <a:pt x="359" y="279"/>
                  </a:lnTo>
                  <a:lnTo>
                    <a:pt x="360" y="282"/>
                  </a:lnTo>
                  <a:lnTo>
                    <a:pt x="361" y="288"/>
                  </a:lnTo>
                  <a:lnTo>
                    <a:pt x="362" y="291"/>
                  </a:lnTo>
                  <a:lnTo>
                    <a:pt x="362" y="294"/>
                  </a:lnTo>
                  <a:lnTo>
                    <a:pt x="364" y="301"/>
                  </a:lnTo>
                  <a:lnTo>
                    <a:pt x="364" y="304"/>
                  </a:lnTo>
                  <a:lnTo>
                    <a:pt x="365" y="307"/>
                  </a:lnTo>
                  <a:lnTo>
                    <a:pt x="366" y="314"/>
                  </a:lnTo>
                  <a:lnTo>
                    <a:pt x="367" y="317"/>
                  </a:lnTo>
                  <a:lnTo>
                    <a:pt x="368" y="320"/>
                  </a:lnTo>
                  <a:lnTo>
                    <a:pt x="369" y="326"/>
                  </a:lnTo>
                  <a:lnTo>
                    <a:pt x="370" y="329"/>
                  </a:lnTo>
                  <a:lnTo>
                    <a:pt x="370" y="332"/>
                  </a:lnTo>
                  <a:lnTo>
                    <a:pt x="372" y="337"/>
                  </a:lnTo>
                  <a:lnTo>
                    <a:pt x="372" y="340"/>
                  </a:lnTo>
                  <a:lnTo>
                    <a:pt x="373" y="342"/>
                  </a:lnTo>
                  <a:lnTo>
                    <a:pt x="374" y="347"/>
                  </a:lnTo>
                  <a:lnTo>
                    <a:pt x="375" y="350"/>
                  </a:lnTo>
                  <a:lnTo>
                    <a:pt x="376" y="352"/>
                  </a:lnTo>
                  <a:lnTo>
                    <a:pt x="377" y="357"/>
                  </a:lnTo>
                  <a:lnTo>
                    <a:pt x="378" y="359"/>
                  </a:lnTo>
                  <a:lnTo>
                    <a:pt x="378" y="361"/>
                  </a:lnTo>
                  <a:lnTo>
                    <a:pt x="379" y="366"/>
                  </a:lnTo>
                  <a:lnTo>
                    <a:pt x="380" y="367"/>
                  </a:lnTo>
                  <a:lnTo>
                    <a:pt x="381" y="369"/>
                  </a:lnTo>
                  <a:lnTo>
                    <a:pt x="382" y="373"/>
                  </a:lnTo>
                  <a:lnTo>
                    <a:pt x="383" y="375"/>
                  </a:lnTo>
                  <a:lnTo>
                    <a:pt x="383" y="377"/>
                  </a:lnTo>
                  <a:lnTo>
                    <a:pt x="385" y="380"/>
                  </a:lnTo>
                  <a:lnTo>
                    <a:pt x="385" y="381"/>
                  </a:lnTo>
                  <a:lnTo>
                    <a:pt x="386" y="382"/>
                  </a:lnTo>
                  <a:lnTo>
                    <a:pt x="387" y="385"/>
                  </a:lnTo>
                  <a:lnTo>
                    <a:pt x="388" y="386"/>
                  </a:lnTo>
                  <a:lnTo>
                    <a:pt x="389" y="387"/>
                  </a:lnTo>
                  <a:lnTo>
                    <a:pt x="390" y="389"/>
                  </a:lnTo>
                  <a:lnTo>
                    <a:pt x="391" y="390"/>
                  </a:lnTo>
                  <a:lnTo>
                    <a:pt x="391" y="391"/>
                  </a:lnTo>
                  <a:lnTo>
                    <a:pt x="393" y="394"/>
                  </a:lnTo>
                  <a:lnTo>
                    <a:pt x="393" y="395"/>
                  </a:lnTo>
                  <a:lnTo>
                    <a:pt x="394" y="396"/>
                  </a:lnTo>
                  <a:lnTo>
                    <a:pt x="395" y="399"/>
                  </a:lnTo>
                  <a:lnTo>
                    <a:pt x="396" y="400"/>
                  </a:lnTo>
                  <a:lnTo>
                    <a:pt x="397" y="401"/>
                  </a:lnTo>
                  <a:lnTo>
                    <a:pt x="398" y="404"/>
                  </a:lnTo>
                  <a:lnTo>
                    <a:pt x="399" y="405"/>
                  </a:lnTo>
                  <a:lnTo>
                    <a:pt x="399" y="406"/>
                  </a:lnTo>
                  <a:lnTo>
                    <a:pt x="400" y="407"/>
                  </a:lnTo>
                  <a:lnTo>
                    <a:pt x="401" y="408"/>
                  </a:lnTo>
                  <a:lnTo>
                    <a:pt x="402" y="409"/>
                  </a:lnTo>
                  <a:lnTo>
                    <a:pt x="403" y="410"/>
                  </a:lnTo>
                  <a:lnTo>
                    <a:pt x="404" y="411"/>
                  </a:lnTo>
                  <a:lnTo>
                    <a:pt x="404" y="412"/>
                  </a:lnTo>
                  <a:lnTo>
                    <a:pt x="406" y="413"/>
                  </a:lnTo>
                  <a:lnTo>
                    <a:pt x="406" y="414"/>
                  </a:lnTo>
                  <a:lnTo>
                    <a:pt x="407" y="415"/>
                  </a:lnTo>
                  <a:lnTo>
                    <a:pt x="408" y="416"/>
                  </a:lnTo>
                  <a:lnTo>
                    <a:pt x="409" y="416"/>
                  </a:lnTo>
                  <a:lnTo>
                    <a:pt x="410" y="417"/>
                  </a:lnTo>
                  <a:lnTo>
                    <a:pt x="411" y="418"/>
                  </a:lnTo>
                  <a:lnTo>
                    <a:pt x="412" y="418"/>
                  </a:lnTo>
                  <a:lnTo>
                    <a:pt x="412" y="419"/>
                  </a:lnTo>
                  <a:lnTo>
                    <a:pt x="414" y="420"/>
                  </a:lnTo>
                  <a:lnTo>
                    <a:pt x="415" y="420"/>
                  </a:lnTo>
                  <a:lnTo>
                    <a:pt x="416" y="421"/>
                  </a:lnTo>
                  <a:lnTo>
                    <a:pt x="417" y="421"/>
                  </a:lnTo>
                  <a:lnTo>
                    <a:pt x="418" y="421"/>
                  </a:lnTo>
                  <a:lnTo>
                    <a:pt x="419" y="421"/>
                  </a:lnTo>
                  <a:lnTo>
                    <a:pt x="420" y="422"/>
                  </a:lnTo>
                  <a:lnTo>
                    <a:pt x="421" y="422"/>
                  </a:lnTo>
                  <a:lnTo>
                    <a:pt x="422" y="422"/>
                  </a:lnTo>
                  <a:lnTo>
                    <a:pt x="423" y="422"/>
                  </a:lnTo>
                  <a:lnTo>
                    <a:pt x="423" y="423"/>
                  </a:lnTo>
                  <a:lnTo>
                    <a:pt x="425" y="423"/>
                  </a:lnTo>
                  <a:lnTo>
                    <a:pt x="427" y="423"/>
                  </a:lnTo>
                  <a:lnTo>
                    <a:pt x="428" y="423"/>
                  </a:lnTo>
                  <a:lnTo>
                    <a:pt x="429" y="424"/>
                  </a:lnTo>
                  <a:lnTo>
                    <a:pt x="430" y="424"/>
                  </a:lnTo>
                  <a:lnTo>
                    <a:pt x="431" y="424"/>
                  </a:lnTo>
                  <a:lnTo>
                    <a:pt x="432" y="423"/>
                  </a:lnTo>
                  <a:lnTo>
                    <a:pt x="433" y="423"/>
                  </a:lnTo>
                  <a:lnTo>
                    <a:pt x="435" y="422"/>
                  </a:lnTo>
                  <a:lnTo>
                    <a:pt x="436" y="422"/>
                  </a:lnTo>
                  <a:lnTo>
                    <a:pt x="437" y="422"/>
                  </a:lnTo>
                  <a:lnTo>
                    <a:pt x="438" y="421"/>
                  </a:lnTo>
                  <a:lnTo>
                    <a:pt x="439" y="421"/>
                  </a:lnTo>
                  <a:lnTo>
                    <a:pt x="441" y="421"/>
                  </a:lnTo>
                  <a:lnTo>
                    <a:pt x="442" y="420"/>
                  </a:lnTo>
                  <a:lnTo>
                    <a:pt x="443" y="420"/>
                  </a:lnTo>
                  <a:lnTo>
                    <a:pt x="444" y="420"/>
                  </a:lnTo>
                  <a:lnTo>
                    <a:pt x="445" y="420"/>
                  </a:lnTo>
                  <a:lnTo>
                    <a:pt x="446" y="419"/>
                  </a:lnTo>
                  <a:lnTo>
                    <a:pt x="448" y="419"/>
                  </a:lnTo>
                  <a:lnTo>
                    <a:pt x="449" y="419"/>
                  </a:lnTo>
                  <a:lnTo>
                    <a:pt x="450" y="419"/>
                  </a:lnTo>
                  <a:lnTo>
                    <a:pt x="451" y="418"/>
                  </a:lnTo>
                  <a:lnTo>
                    <a:pt x="452" y="418"/>
                  </a:lnTo>
                  <a:lnTo>
                    <a:pt x="453" y="417"/>
                  </a:lnTo>
                  <a:lnTo>
                    <a:pt x="454" y="417"/>
                  </a:lnTo>
                  <a:lnTo>
                    <a:pt x="456" y="416"/>
                  </a:lnTo>
                  <a:lnTo>
                    <a:pt x="457" y="416"/>
                  </a:lnTo>
                  <a:lnTo>
                    <a:pt x="458" y="416"/>
                  </a:lnTo>
                  <a:lnTo>
                    <a:pt x="459" y="415"/>
                  </a:lnTo>
                  <a:lnTo>
                    <a:pt x="460" y="415"/>
                  </a:lnTo>
                  <a:lnTo>
                    <a:pt x="461" y="415"/>
                  </a:lnTo>
                  <a:lnTo>
                    <a:pt x="462" y="415"/>
                  </a:lnTo>
                  <a:lnTo>
                    <a:pt x="462" y="414"/>
                  </a:lnTo>
                  <a:lnTo>
                    <a:pt x="463" y="414"/>
                  </a:lnTo>
                  <a:lnTo>
                    <a:pt x="464" y="413"/>
                  </a:lnTo>
                  <a:lnTo>
                    <a:pt x="465" y="413"/>
                  </a:lnTo>
                  <a:lnTo>
                    <a:pt x="466" y="413"/>
                  </a:lnTo>
                  <a:lnTo>
                    <a:pt x="467" y="413"/>
                  </a:lnTo>
                  <a:lnTo>
                    <a:pt x="469" y="412"/>
                  </a:lnTo>
                  <a:lnTo>
                    <a:pt x="470" y="412"/>
                  </a:lnTo>
                  <a:lnTo>
                    <a:pt x="471" y="412"/>
                  </a:lnTo>
                  <a:lnTo>
                    <a:pt x="472" y="411"/>
                  </a:lnTo>
                  <a:lnTo>
                    <a:pt x="473" y="411"/>
                  </a:lnTo>
                  <a:lnTo>
                    <a:pt x="474" y="411"/>
                  </a:lnTo>
                  <a:lnTo>
                    <a:pt x="475" y="410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41" name="Freeform 96"/>
            <p:cNvSpPr>
              <a:spLocks noChangeArrowheads="1"/>
            </p:cNvSpPr>
            <p:nvPr/>
          </p:nvSpPr>
          <p:spPr bwMode="auto">
            <a:xfrm>
              <a:off x="1470" y="2835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42" name="Freeform 95"/>
            <p:cNvSpPr>
              <a:spLocks noChangeArrowheads="1"/>
            </p:cNvSpPr>
            <p:nvPr/>
          </p:nvSpPr>
          <p:spPr bwMode="auto">
            <a:xfrm>
              <a:off x="1513" y="1655"/>
              <a:ext cx="1994" cy="1180"/>
            </a:xfrm>
            <a:custGeom>
              <a:avLst/>
              <a:gdLst>
                <a:gd name="T0" fmla="*/ 28 w 1994"/>
                <a:gd name="T1" fmla="*/ 986 h 1180"/>
                <a:gd name="T2" fmla="*/ 58 w 1994"/>
                <a:gd name="T3" fmla="*/ 796 h 1180"/>
                <a:gd name="T4" fmla="*/ 88 w 1994"/>
                <a:gd name="T5" fmla="*/ 619 h 1180"/>
                <a:gd name="T6" fmla="*/ 117 w 1994"/>
                <a:gd name="T7" fmla="*/ 507 h 1180"/>
                <a:gd name="T8" fmla="*/ 147 w 1994"/>
                <a:gd name="T9" fmla="*/ 416 h 1180"/>
                <a:gd name="T10" fmla="*/ 177 w 1994"/>
                <a:gd name="T11" fmla="*/ 343 h 1180"/>
                <a:gd name="T12" fmla="*/ 206 w 1994"/>
                <a:gd name="T13" fmla="*/ 284 h 1180"/>
                <a:gd name="T14" fmla="*/ 237 w 1994"/>
                <a:gd name="T15" fmla="*/ 236 h 1180"/>
                <a:gd name="T16" fmla="*/ 267 w 1994"/>
                <a:gd name="T17" fmla="*/ 195 h 1180"/>
                <a:gd name="T18" fmla="*/ 298 w 1994"/>
                <a:gd name="T19" fmla="*/ 157 h 1180"/>
                <a:gd name="T20" fmla="*/ 330 w 1994"/>
                <a:gd name="T21" fmla="*/ 127 h 1180"/>
                <a:gd name="T22" fmla="*/ 361 w 1994"/>
                <a:gd name="T23" fmla="*/ 101 h 1180"/>
                <a:gd name="T24" fmla="*/ 392 w 1994"/>
                <a:gd name="T25" fmla="*/ 80 h 1180"/>
                <a:gd name="T26" fmla="*/ 424 w 1994"/>
                <a:gd name="T27" fmla="*/ 64 h 1180"/>
                <a:gd name="T28" fmla="*/ 461 w 1994"/>
                <a:gd name="T29" fmla="*/ 49 h 1180"/>
                <a:gd name="T30" fmla="*/ 492 w 1994"/>
                <a:gd name="T31" fmla="*/ 39 h 1180"/>
                <a:gd name="T32" fmla="*/ 523 w 1994"/>
                <a:gd name="T33" fmla="*/ 32 h 1180"/>
                <a:gd name="T34" fmla="*/ 553 w 1994"/>
                <a:gd name="T35" fmla="*/ 26 h 1180"/>
                <a:gd name="T36" fmla="*/ 584 w 1994"/>
                <a:gd name="T37" fmla="*/ 37 h 1180"/>
                <a:gd name="T38" fmla="*/ 614 w 1994"/>
                <a:gd name="T39" fmla="*/ 38 h 1180"/>
                <a:gd name="T40" fmla="*/ 644 w 1994"/>
                <a:gd name="T41" fmla="*/ 13 h 1180"/>
                <a:gd name="T42" fmla="*/ 674 w 1994"/>
                <a:gd name="T43" fmla="*/ 21 h 1180"/>
                <a:gd name="T44" fmla="*/ 706 w 1994"/>
                <a:gd name="T45" fmla="*/ 23 h 1180"/>
                <a:gd name="T46" fmla="*/ 741 w 1994"/>
                <a:gd name="T47" fmla="*/ 27 h 1180"/>
                <a:gd name="T48" fmla="*/ 777 w 1994"/>
                <a:gd name="T49" fmla="*/ 5 h 1180"/>
                <a:gd name="T50" fmla="*/ 807 w 1994"/>
                <a:gd name="T51" fmla="*/ 22 h 1180"/>
                <a:gd name="T52" fmla="*/ 838 w 1994"/>
                <a:gd name="T53" fmla="*/ 67 h 1180"/>
                <a:gd name="T54" fmla="*/ 868 w 1994"/>
                <a:gd name="T55" fmla="*/ 100 h 1180"/>
                <a:gd name="T56" fmla="*/ 901 w 1994"/>
                <a:gd name="T57" fmla="*/ 107 h 1180"/>
                <a:gd name="T58" fmla="*/ 933 w 1994"/>
                <a:gd name="T59" fmla="*/ 93 h 1180"/>
                <a:gd name="T60" fmla="*/ 965 w 1994"/>
                <a:gd name="T61" fmla="*/ 84 h 1180"/>
                <a:gd name="T62" fmla="*/ 996 w 1994"/>
                <a:gd name="T63" fmla="*/ 86 h 1180"/>
                <a:gd name="T64" fmla="*/ 1028 w 1994"/>
                <a:gd name="T65" fmla="*/ 89 h 1180"/>
                <a:gd name="T66" fmla="*/ 1064 w 1994"/>
                <a:gd name="T67" fmla="*/ 93 h 1180"/>
                <a:gd name="T68" fmla="*/ 1098 w 1994"/>
                <a:gd name="T69" fmla="*/ 98 h 1180"/>
                <a:gd name="T70" fmla="*/ 1128 w 1994"/>
                <a:gd name="T71" fmla="*/ 100 h 1180"/>
                <a:gd name="T72" fmla="*/ 1159 w 1994"/>
                <a:gd name="T73" fmla="*/ 102 h 1180"/>
                <a:gd name="T74" fmla="*/ 1190 w 1994"/>
                <a:gd name="T75" fmla="*/ 105 h 1180"/>
                <a:gd name="T76" fmla="*/ 1224 w 1994"/>
                <a:gd name="T77" fmla="*/ 109 h 1180"/>
                <a:gd name="T78" fmla="*/ 1256 w 1994"/>
                <a:gd name="T79" fmla="*/ 113 h 1180"/>
                <a:gd name="T80" fmla="*/ 1287 w 1994"/>
                <a:gd name="T81" fmla="*/ 116 h 1180"/>
                <a:gd name="T82" fmla="*/ 1317 w 1994"/>
                <a:gd name="T83" fmla="*/ 116 h 1180"/>
                <a:gd name="T84" fmla="*/ 1350 w 1994"/>
                <a:gd name="T85" fmla="*/ 118 h 1180"/>
                <a:gd name="T86" fmla="*/ 1385 w 1994"/>
                <a:gd name="T87" fmla="*/ 120 h 1180"/>
                <a:gd name="T88" fmla="*/ 1418 w 1994"/>
                <a:gd name="T89" fmla="*/ 122 h 1180"/>
                <a:gd name="T90" fmla="*/ 1451 w 1994"/>
                <a:gd name="T91" fmla="*/ 122 h 1180"/>
                <a:gd name="T92" fmla="*/ 1482 w 1994"/>
                <a:gd name="T93" fmla="*/ 123 h 1180"/>
                <a:gd name="T94" fmla="*/ 1513 w 1994"/>
                <a:gd name="T95" fmla="*/ 127 h 1180"/>
                <a:gd name="T96" fmla="*/ 1546 w 1994"/>
                <a:gd name="T97" fmla="*/ 127 h 1180"/>
                <a:gd name="T98" fmla="*/ 1579 w 1994"/>
                <a:gd name="T99" fmla="*/ 129 h 1180"/>
                <a:gd name="T100" fmla="*/ 1610 w 1994"/>
                <a:gd name="T101" fmla="*/ 130 h 1180"/>
                <a:gd name="T102" fmla="*/ 1641 w 1994"/>
                <a:gd name="T103" fmla="*/ 130 h 1180"/>
                <a:gd name="T104" fmla="*/ 1676 w 1994"/>
                <a:gd name="T105" fmla="*/ 132 h 1180"/>
                <a:gd name="T106" fmla="*/ 1712 w 1994"/>
                <a:gd name="T107" fmla="*/ 134 h 1180"/>
                <a:gd name="T108" fmla="*/ 1745 w 1994"/>
                <a:gd name="T109" fmla="*/ 136 h 1180"/>
                <a:gd name="T110" fmla="*/ 1776 w 1994"/>
                <a:gd name="T111" fmla="*/ 137 h 1180"/>
                <a:gd name="T112" fmla="*/ 1806 w 1994"/>
                <a:gd name="T113" fmla="*/ 138 h 1180"/>
                <a:gd name="T114" fmla="*/ 1836 w 1994"/>
                <a:gd name="T115" fmla="*/ 137 h 1180"/>
                <a:gd name="T116" fmla="*/ 1873 w 1994"/>
                <a:gd name="T117" fmla="*/ 140 h 1180"/>
                <a:gd name="T118" fmla="*/ 1905 w 1994"/>
                <a:gd name="T119" fmla="*/ 140 h 1180"/>
                <a:gd name="T120" fmla="*/ 1936 w 1994"/>
                <a:gd name="T121" fmla="*/ 141 h 1180"/>
                <a:gd name="T122" fmla="*/ 1968 w 1994"/>
                <a:gd name="T123" fmla="*/ 141 h 11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94" h="1180">
                  <a:moveTo>
                    <a:pt x="0" y="1180"/>
                  </a:moveTo>
                  <a:lnTo>
                    <a:pt x="0" y="1179"/>
                  </a:lnTo>
                  <a:lnTo>
                    <a:pt x="1" y="1175"/>
                  </a:lnTo>
                  <a:lnTo>
                    <a:pt x="2" y="1171"/>
                  </a:lnTo>
                  <a:lnTo>
                    <a:pt x="3" y="1160"/>
                  </a:lnTo>
                  <a:lnTo>
                    <a:pt x="4" y="1157"/>
                  </a:lnTo>
                  <a:lnTo>
                    <a:pt x="4" y="1154"/>
                  </a:lnTo>
                  <a:lnTo>
                    <a:pt x="6" y="1145"/>
                  </a:lnTo>
                  <a:lnTo>
                    <a:pt x="6" y="1142"/>
                  </a:lnTo>
                  <a:lnTo>
                    <a:pt x="7" y="1137"/>
                  </a:lnTo>
                  <a:lnTo>
                    <a:pt x="8" y="1128"/>
                  </a:lnTo>
                  <a:lnTo>
                    <a:pt x="9" y="1123"/>
                  </a:lnTo>
                  <a:lnTo>
                    <a:pt x="9" y="1118"/>
                  </a:lnTo>
                  <a:lnTo>
                    <a:pt x="11" y="1109"/>
                  </a:lnTo>
                  <a:lnTo>
                    <a:pt x="11" y="1103"/>
                  </a:lnTo>
                  <a:lnTo>
                    <a:pt x="12" y="1098"/>
                  </a:lnTo>
                  <a:lnTo>
                    <a:pt x="13" y="1089"/>
                  </a:lnTo>
                  <a:lnTo>
                    <a:pt x="14" y="1084"/>
                  </a:lnTo>
                  <a:lnTo>
                    <a:pt x="15" y="1080"/>
                  </a:lnTo>
                  <a:lnTo>
                    <a:pt x="16" y="1072"/>
                  </a:lnTo>
                  <a:lnTo>
                    <a:pt x="17" y="1069"/>
                  </a:lnTo>
                  <a:lnTo>
                    <a:pt x="17" y="1064"/>
                  </a:lnTo>
                  <a:lnTo>
                    <a:pt x="19" y="1054"/>
                  </a:lnTo>
                  <a:lnTo>
                    <a:pt x="19" y="1048"/>
                  </a:lnTo>
                  <a:lnTo>
                    <a:pt x="20" y="1042"/>
                  </a:lnTo>
                  <a:lnTo>
                    <a:pt x="21" y="1034"/>
                  </a:lnTo>
                  <a:lnTo>
                    <a:pt x="22" y="1031"/>
                  </a:lnTo>
                  <a:lnTo>
                    <a:pt x="23" y="1025"/>
                  </a:lnTo>
                  <a:lnTo>
                    <a:pt x="24" y="1016"/>
                  </a:lnTo>
                  <a:lnTo>
                    <a:pt x="25" y="1011"/>
                  </a:lnTo>
                  <a:lnTo>
                    <a:pt x="25" y="1005"/>
                  </a:lnTo>
                  <a:lnTo>
                    <a:pt x="27" y="994"/>
                  </a:lnTo>
                  <a:lnTo>
                    <a:pt x="27" y="990"/>
                  </a:lnTo>
                  <a:lnTo>
                    <a:pt x="28" y="986"/>
                  </a:lnTo>
                  <a:lnTo>
                    <a:pt x="29" y="979"/>
                  </a:lnTo>
                  <a:lnTo>
                    <a:pt x="30" y="974"/>
                  </a:lnTo>
                  <a:lnTo>
                    <a:pt x="30" y="970"/>
                  </a:lnTo>
                  <a:lnTo>
                    <a:pt x="32" y="962"/>
                  </a:lnTo>
                  <a:lnTo>
                    <a:pt x="32" y="958"/>
                  </a:lnTo>
                  <a:lnTo>
                    <a:pt x="33" y="954"/>
                  </a:lnTo>
                  <a:lnTo>
                    <a:pt x="34" y="945"/>
                  </a:lnTo>
                  <a:lnTo>
                    <a:pt x="35" y="940"/>
                  </a:lnTo>
                  <a:lnTo>
                    <a:pt x="36" y="934"/>
                  </a:lnTo>
                  <a:lnTo>
                    <a:pt x="37" y="927"/>
                  </a:lnTo>
                  <a:lnTo>
                    <a:pt x="38" y="922"/>
                  </a:lnTo>
                  <a:lnTo>
                    <a:pt x="38" y="918"/>
                  </a:lnTo>
                  <a:lnTo>
                    <a:pt x="40" y="911"/>
                  </a:lnTo>
                  <a:lnTo>
                    <a:pt x="40" y="908"/>
                  </a:lnTo>
                  <a:lnTo>
                    <a:pt x="41" y="904"/>
                  </a:lnTo>
                  <a:lnTo>
                    <a:pt x="42" y="899"/>
                  </a:lnTo>
                  <a:lnTo>
                    <a:pt x="43" y="896"/>
                  </a:lnTo>
                  <a:lnTo>
                    <a:pt x="44" y="890"/>
                  </a:lnTo>
                  <a:lnTo>
                    <a:pt x="45" y="883"/>
                  </a:lnTo>
                  <a:lnTo>
                    <a:pt x="46" y="879"/>
                  </a:lnTo>
                  <a:lnTo>
                    <a:pt x="46" y="875"/>
                  </a:lnTo>
                  <a:lnTo>
                    <a:pt x="48" y="865"/>
                  </a:lnTo>
                  <a:lnTo>
                    <a:pt x="48" y="859"/>
                  </a:lnTo>
                  <a:lnTo>
                    <a:pt x="49" y="855"/>
                  </a:lnTo>
                  <a:lnTo>
                    <a:pt x="50" y="846"/>
                  </a:lnTo>
                  <a:lnTo>
                    <a:pt x="51" y="842"/>
                  </a:lnTo>
                  <a:lnTo>
                    <a:pt x="51" y="839"/>
                  </a:lnTo>
                  <a:lnTo>
                    <a:pt x="53" y="829"/>
                  </a:lnTo>
                  <a:lnTo>
                    <a:pt x="53" y="826"/>
                  </a:lnTo>
                  <a:lnTo>
                    <a:pt x="54" y="822"/>
                  </a:lnTo>
                  <a:lnTo>
                    <a:pt x="55" y="813"/>
                  </a:lnTo>
                  <a:lnTo>
                    <a:pt x="56" y="808"/>
                  </a:lnTo>
                  <a:lnTo>
                    <a:pt x="57" y="804"/>
                  </a:lnTo>
                  <a:lnTo>
                    <a:pt x="58" y="796"/>
                  </a:lnTo>
                  <a:lnTo>
                    <a:pt x="59" y="791"/>
                  </a:lnTo>
                  <a:lnTo>
                    <a:pt x="59" y="788"/>
                  </a:lnTo>
                  <a:lnTo>
                    <a:pt x="61" y="780"/>
                  </a:lnTo>
                  <a:lnTo>
                    <a:pt x="61" y="777"/>
                  </a:lnTo>
                  <a:lnTo>
                    <a:pt x="62" y="773"/>
                  </a:lnTo>
                  <a:lnTo>
                    <a:pt x="63" y="766"/>
                  </a:lnTo>
                  <a:lnTo>
                    <a:pt x="64" y="760"/>
                  </a:lnTo>
                  <a:lnTo>
                    <a:pt x="65" y="757"/>
                  </a:lnTo>
                  <a:lnTo>
                    <a:pt x="66" y="749"/>
                  </a:lnTo>
                  <a:lnTo>
                    <a:pt x="67" y="745"/>
                  </a:lnTo>
                  <a:lnTo>
                    <a:pt x="67" y="740"/>
                  </a:lnTo>
                  <a:lnTo>
                    <a:pt x="69" y="730"/>
                  </a:lnTo>
                  <a:lnTo>
                    <a:pt x="69" y="726"/>
                  </a:lnTo>
                  <a:lnTo>
                    <a:pt x="70" y="722"/>
                  </a:lnTo>
                  <a:lnTo>
                    <a:pt x="71" y="714"/>
                  </a:lnTo>
                  <a:lnTo>
                    <a:pt x="72" y="709"/>
                  </a:lnTo>
                  <a:lnTo>
                    <a:pt x="72" y="704"/>
                  </a:lnTo>
                  <a:lnTo>
                    <a:pt x="74" y="695"/>
                  </a:lnTo>
                  <a:lnTo>
                    <a:pt x="74" y="692"/>
                  </a:lnTo>
                  <a:lnTo>
                    <a:pt x="75" y="687"/>
                  </a:lnTo>
                  <a:lnTo>
                    <a:pt x="76" y="681"/>
                  </a:lnTo>
                  <a:lnTo>
                    <a:pt x="77" y="678"/>
                  </a:lnTo>
                  <a:lnTo>
                    <a:pt x="78" y="675"/>
                  </a:lnTo>
                  <a:lnTo>
                    <a:pt x="79" y="667"/>
                  </a:lnTo>
                  <a:lnTo>
                    <a:pt x="80" y="664"/>
                  </a:lnTo>
                  <a:lnTo>
                    <a:pt x="80" y="659"/>
                  </a:lnTo>
                  <a:lnTo>
                    <a:pt x="82" y="650"/>
                  </a:lnTo>
                  <a:lnTo>
                    <a:pt x="82" y="647"/>
                  </a:lnTo>
                  <a:lnTo>
                    <a:pt x="83" y="644"/>
                  </a:lnTo>
                  <a:lnTo>
                    <a:pt x="84" y="636"/>
                  </a:lnTo>
                  <a:lnTo>
                    <a:pt x="85" y="633"/>
                  </a:lnTo>
                  <a:lnTo>
                    <a:pt x="86" y="630"/>
                  </a:lnTo>
                  <a:lnTo>
                    <a:pt x="87" y="623"/>
                  </a:lnTo>
                  <a:lnTo>
                    <a:pt x="88" y="619"/>
                  </a:lnTo>
                  <a:lnTo>
                    <a:pt x="88" y="616"/>
                  </a:lnTo>
                  <a:lnTo>
                    <a:pt x="90" y="610"/>
                  </a:lnTo>
                  <a:lnTo>
                    <a:pt x="90" y="606"/>
                  </a:lnTo>
                  <a:lnTo>
                    <a:pt x="91" y="602"/>
                  </a:lnTo>
                  <a:lnTo>
                    <a:pt x="92" y="596"/>
                  </a:lnTo>
                  <a:lnTo>
                    <a:pt x="93" y="593"/>
                  </a:lnTo>
                  <a:lnTo>
                    <a:pt x="93" y="590"/>
                  </a:lnTo>
                  <a:lnTo>
                    <a:pt x="95" y="584"/>
                  </a:lnTo>
                  <a:lnTo>
                    <a:pt x="95" y="583"/>
                  </a:lnTo>
                  <a:lnTo>
                    <a:pt x="96" y="579"/>
                  </a:lnTo>
                  <a:lnTo>
                    <a:pt x="97" y="573"/>
                  </a:lnTo>
                  <a:lnTo>
                    <a:pt x="98" y="570"/>
                  </a:lnTo>
                  <a:lnTo>
                    <a:pt x="99" y="567"/>
                  </a:lnTo>
                  <a:lnTo>
                    <a:pt x="100" y="561"/>
                  </a:lnTo>
                  <a:lnTo>
                    <a:pt x="101" y="559"/>
                  </a:lnTo>
                  <a:lnTo>
                    <a:pt x="101" y="558"/>
                  </a:lnTo>
                  <a:lnTo>
                    <a:pt x="103" y="552"/>
                  </a:lnTo>
                  <a:lnTo>
                    <a:pt x="103" y="550"/>
                  </a:lnTo>
                  <a:lnTo>
                    <a:pt x="104" y="548"/>
                  </a:lnTo>
                  <a:lnTo>
                    <a:pt x="105" y="543"/>
                  </a:lnTo>
                  <a:lnTo>
                    <a:pt x="106" y="540"/>
                  </a:lnTo>
                  <a:lnTo>
                    <a:pt x="107" y="537"/>
                  </a:lnTo>
                  <a:lnTo>
                    <a:pt x="108" y="534"/>
                  </a:lnTo>
                  <a:lnTo>
                    <a:pt x="109" y="532"/>
                  </a:lnTo>
                  <a:lnTo>
                    <a:pt x="109" y="530"/>
                  </a:lnTo>
                  <a:lnTo>
                    <a:pt x="111" y="526"/>
                  </a:lnTo>
                  <a:lnTo>
                    <a:pt x="111" y="524"/>
                  </a:lnTo>
                  <a:lnTo>
                    <a:pt x="112" y="523"/>
                  </a:lnTo>
                  <a:lnTo>
                    <a:pt x="113" y="518"/>
                  </a:lnTo>
                  <a:lnTo>
                    <a:pt x="114" y="516"/>
                  </a:lnTo>
                  <a:lnTo>
                    <a:pt x="114" y="515"/>
                  </a:lnTo>
                  <a:lnTo>
                    <a:pt x="116" y="510"/>
                  </a:lnTo>
                  <a:lnTo>
                    <a:pt x="116" y="509"/>
                  </a:lnTo>
                  <a:lnTo>
                    <a:pt x="117" y="507"/>
                  </a:lnTo>
                  <a:lnTo>
                    <a:pt x="118" y="503"/>
                  </a:lnTo>
                  <a:lnTo>
                    <a:pt x="119" y="501"/>
                  </a:lnTo>
                  <a:lnTo>
                    <a:pt x="120" y="498"/>
                  </a:lnTo>
                  <a:lnTo>
                    <a:pt x="121" y="495"/>
                  </a:lnTo>
                  <a:lnTo>
                    <a:pt x="122" y="495"/>
                  </a:lnTo>
                  <a:lnTo>
                    <a:pt x="122" y="493"/>
                  </a:lnTo>
                  <a:lnTo>
                    <a:pt x="124" y="490"/>
                  </a:lnTo>
                  <a:lnTo>
                    <a:pt x="124" y="487"/>
                  </a:lnTo>
                  <a:lnTo>
                    <a:pt x="125" y="486"/>
                  </a:lnTo>
                  <a:lnTo>
                    <a:pt x="126" y="480"/>
                  </a:lnTo>
                  <a:lnTo>
                    <a:pt x="127" y="479"/>
                  </a:lnTo>
                  <a:lnTo>
                    <a:pt x="128" y="476"/>
                  </a:lnTo>
                  <a:lnTo>
                    <a:pt x="129" y="472"/>
                  </a:lnTo>
                  <a:lnTo>
                    <a:pt x="130" y="470"/>
                  </a:lnTo>
                  <a:lnTo>
                    <a:pt x="130" y="466"/>
                  </a:lnTo>
                  <a:lnTo>
                    <a:pt x="132" y="463"/>
                  </a:lnTo>
                  <a:lnTo>
                    <a:pt x="132" y="461"/>
                  </a:lnTo>
                  <a:lnTo>
                    <a:pt x="133" y="459"/>
                  </a:lnTo>
                  <a:lnTo>
                    <a:pt x="134" y="453"/>
                  </a:lnTo>
                  <a:lnTo>
                    <a:pt x="135" y="452"/>
                  </a:lnTo>
                  <a:lnTo>
                    <a:pt x="135" y="450"/>
                  </a:lnTo>
                  <a:lnTo>
                    <a:pt x="137" y="447"/>
                  </a:lnTo>
                  <a:lnTo>
                    <a:pt x="137" y="444"/>
                  </a:lnTo>
                  <a:lnTo>
                    <a:pt x="138" y="443"/>
                  </a:lnTo>
                  <a:lnTo>
                    <a:pt x="139" y="439"/>
                  </a:lnTo>
                  <a:lnTo>
                    <a:pt x="140" y="436"/>
                  </a:lnTo>
                  <a:lnTo>
                    <a:pt x="141" y="433"/>
                  </a:lnTo>
                  <a:lnTo>
                    <a:pt x="142" y="430"/>
                  </a:lnTo>
                  <a:lnTo>
                    <a:pt x="143" y="429"/>
                  </a:lnTo>
                  <a:lnTo>
                    <a:pt x="143" y="427"/>
                  </a:lnTo>
                  <a:lnTo>
                    <a:pt x="145" y="423"/>
                  </a:lnTo>
                  <a:lnTo>
                    <a:pt x="145" y="421"/>
                  </a:lnTo>
                  <a:lnTo>
                    <a:pt x="146" y="420"/>
                  </a:lnTo>
                  <a:lnTo>
                    <a:pt x="147" y="416"/>
                  </a:lnTo>
                  <a:lnTo>
                    <a:pt x="148" y="414"/>
                  </a:lnTo>
                  <a:lnTo>
                    <a:pt x="149" y="413"/>
                  </a:lnTo>
                  <a:lnTo>
                    <a:pt x="150" y="409"/>
                  </a:lnTo>
                  <a:lnTo>
                    <a:pt x="151" y="407"/>
                  </a:lnTo>
                  <a:lnTo>
                    <a:pt x="151" y="406"/>
                  </a:lnTo>
                  <a:lnTo>
                    <a:pt x="153" y="400"/>
                  </a:lnTo>
                  <a:lnTo>
                    <a:pt x="153" y="399"/>
                  </a:lnTo>
                  <a:lnTo>
                    <a:pt x="154" y="397"/>
                  </a:lnTo>
                  <a:lnTo>
                    <a:pt x="155" y="395"/>
                  </a:lnTo>
                  <a:lnTo>
                    <a:pt x="156" y="393"/>
                  </a:lnTo>
                  <a:lnTo>
                    <a:pt x="156" y="391"/>
                  </a:lnTo>
                  <a:lnTo>
                    <a:pt x="158" y="387"/>
                  </a:lnTo>
                  <a:lnTo>
                    <a:pt x="158" y="385"/>
                  </a:lnTo>
                  <a:lnTo>
                    <a:pt x="159" y="383"/>
                  </a:lnTo>
                  <a:lnTo>
                    <a:pt x="160" y="382"/>
                  </a:lnTo>
                  <a:lnTo>
                    <a:pt x="161" y="380"/>
                  </a:lnTo>
                  <a:lnTo>
                    <a:pt x="162" y="377"/>
                  </a:lnTo>
                  <a:lnTo>
                    <a:pt x="163" y="374"/>
                  </a:lnTo>
                  <a:lnTo>
                    <a:pt x="164" y="373"/>
                  </a:lnTo>
                  <a:lnTo>
                    <a:pt x="164" y="372"/>
                  </a:lnTo>
                  <a:lnTo>
                    <a:pt x="166" y="368"/>
                  </a:lnTo>
                  <a:lnTo>
                    <a:pt x="166" y="367"/>
                  </a:lnTo>
                  <a:lnTo>
                    <a:pt x="167" y="365"/>
                  </a:lnTo>
                  <a:lnTo>
                    <a:pt x="168" y="363"/>
                  </a:lnTo>
                  <a:lnTo>
                    <a:pt x="169" y="362"/>
                  </a:lnTo>
                  <a:lnTo>
                    <a:pt x="170" y="360"/>
                  </a:lnTo>
                  <a:lnTo>
                    <a:pt x="171" y="356"/>
                  </a:lnTo>
                  <a:lnTo>
                    <a:pt x="172" y="354"/>
                  </a:lnTo>
                  <a:lnTo>
                    <a:pt x="172" y="353"/>
                  </a:lnTo>
                  <a:lnTo>
                    <a:pt x="174" y="351"/>
                  </a:lnTo>
                  <a:lnTo>
                    <a:pt x="174" y="350"/>
                  </a:lnTo>
                  <a:lnTo>
                    <a:pt x="175" y="349"/>
                  </a:lnTo>
                  <a:lnTo>
                    <a:pt x="176" y="345"/>
                  </a:lnTo>
                  <a:lnTo>
                    <a:pt x="177" y="343"/>
                  </a:lnTo>
                  <a:lnTo>
                    <a:pt x="179" y="337"/>
                  </a:lnTo>
                  <a:lnTo>
                    <a:pt x="179" y="336"/>
                  </a:lnTo>
                  <a:lnTo>
                    <a:pt x="180" y="336"/>
                  </a:lnTo>
                  <a:lnTo>
                    <a:pt x="181" y="333"/>
                  </a:lnTo>
                  <a:lnTo>
                    <a:pt x="182" y="331"/>
                  </a:lnTo>
                  <a:lnTo>
                    <a:pt x="183" y="331"/>
                  </a:lnTo>
                  <a:lnTo>
                    <a:pt x="184" y="329"/>
                  </a:lnTo>
                  <a:lnTo>
                    <a:pt x="185" y="326"/>
                  </a:lnTo>
                  <a:lnTo>
                    <a:pt x="185" y="325"/>
                  </a:lnTo>
                  <a:lnTo>
                    <a:pt x="187" y="322"/>
                  </a:lnTo>
                  <a:lnTo>
                    <a:pt x="187" y="320"/>
                  </a:lnTo>
                  <a:lnTo>
                    <a:pt x="188" y="319"/>
                  </a:lnTo>
                  <a:lnTo>
                    <a:pt x="189" y="316"/>
                  </a:lnTo>
                  <a:lnTo>
                    <a:pt x="190" y="315"/>
                  </a:lnTo>
                  <a:lnTo>
                    <a:pt x="191" y="314"/>
                  </a:lnTo>
                  <a:lnTo>
                    <a:pt x="192" y="311"/>
                  </a:lnTo>
                  <a:lnTo>
                    <a:pt x="193" y="310"/>
                  </a:lnTo>
                  <a:lnTo>
                    <a:pt x="193" y="309"/>
                  </a:lnTo>
                  <a:lnTo>
                    <a:pt x="195" y="306"/>
                  </a:lnTo>
                  <a:lnTo>
                    <a:pt x="195" y="305"/>
                  </a:lnTo>
                  <a:lnTo>
                    <a:pt x="196" y="305"/>
                  </a:lnTo>
                  <a:lnTo>
                    <a:pt x="197" y="300"/>
                  </a:lnTo>
                  <a:lnTo>
                    <a:pt x="198" y="299"/>
                  </a:lnTo>
                  <a:lnTo>
                    <a:pt x="200" y="296"/>
                  </a:lnTo>
                  <a:lnTo>
                    <a:pt x="200" y="295"/>
                  </a:lnTo>
                  <a:lnTo>
                    <a:pt x="201" y="294"/>
                  </a:lnTo>
                  <a:lnTo>
                    <a:pt x="202" y="292"/>
                  </a:lnTo>
                  <a:lnTo>
                    <a:pt x="203" y="290"/>
                  </a:lnTo>
                  <a:lnTo>
                    <a:pt x="204" y="290"/>
                  </a:lnTo>
                  <a:lnTo>
                    <a:pt x="205" y="286"/>
                  </a:lnTo>
                  <a:lnTo>
                    <a:pt x="206" y="286"/>
                  </a:lnTo>
                  <a:lnTo>
                    <a:pt x="206" y="284"/>
                  </a:lnTo>
                  <a:lnTo>
                    <a:pt x="208" y="282"/>
                  </a:lnTo>
                  <a:lnTo>
                    <a:pt x="208" y="281"/>
                  </a:lnTo>
                  <a:lnTo>
                    <a:pt x="209" y="280"/>
                  </a:lnTo>
                  <a:lnTo>
                    <a:pt x="210" y="277"/>
                  </a:lnTo>
                  <a:lnTo>
                    <a:pt x="211" y="276"/>
                  </a:lnTo>
                  <a:lnTo>
                    <a:pt x="212" y="274"/>
                  </a:lnTo>
                  <a:lnTo>
                    <a:pt x="213" y="273"/>
                  </a:lnTo>
                  <a:lnTo>
                    <a:pt x="214" y="273"/>
                  </a:lnTo>
                  <a:lnTo>
                    <a:pt x="214" y="271"/>
                  </a:lnTo>
                  <a:lnTo>
                    <a:pt x="216" y="267"/>
                  </a:lnTo>
                  <a:lnTo>
                    <a:pt x="216" y="266"/>
                  </a:lnTo>
                  <a:lnTo>
                    <a:pt x="217" y="266"/>
                  </a:lnTo>
                  <a:lnTo>
                    <a:pt x="218" y="263"/>
                  </a:lnTo>
                  <a:lnTo>
                    <a:pt x="219" y="264"/>
                  </a:lnTo>
                  <a:lnTo>
                    <a:pt x="219" y="263"/>
                  </a:lnTo>
                  <a:lnTo>
                    <a:pt x="221" y="261"/>
                  </a:lnTo>
                  <a:lnTo>
                    <a:pt x="221" y="259"/>
                  </a:lnTo>
                  <a:lnTo>
                    <a:pt x="222" y="259"/>
                  </a:lnTo>
                  <a:lnTo>
                    <a:pt x="223" y="256"/>
                  </a:lnTo>
                  <a:lnTo>
                    <a:pt x="224" y="256"/>
                  </a:lnTo>
                  <a:lnTo>
                    <a:pt x="225" y="253"/>
                  </a:lnTo>
                  <a:lnTo>
                    <a:pt x="226" y="252"/>
                  </a:lnTo>
                  <a:lnTo>
                    <a:pt x="227" y="251"/>
                  </a:lnTo>
                  <a:lnTo>
                    <a:pt x="227" y="250"/>
                  </a:lnTo>
                  <a:lnTo>
                    <a:pt x="229" y="249"/>
                  </a:lnTo>
                  <a:lnTo>
                    <a:pt x="229" y="247"/>
                  </a:lnTo>
                  <a:lnTo>
                    <a:pt x="230" y="247"/>
                  </a:lnTo>
                  <a:lnTo>
                    <a:pt x="231" y="246"/>
                  </a:lnTo>
                  <a:lnTo>
                    <a:pt x="232" y="244"/>
                  </a:lnTo>
                  <a:lnTo>
                    <a:pt x="233" y="242"/>
                  </a:lnTo>
                  <a:lnTo>
                    <a:pt x="235" y="241"/>
                  </a:lnTo>
                  <a:lnTo>
                    <a:pt x="235" y="240"/>
                  </a:lnTo>
                  <a:lnTo>
                    <a:pt x="237" y="237"/>
                  </a:lnTo>
                  <a:lnTo>
                    <a:pt x="237" y="236"/>
                  </a:lnTo>
                  <a:lnTo>
                    <a:pt x="238" y="236"/>
                  </a:lnTo>
                  <a:lnTo>
                    <a:pt x="239" y="233"/>
                  </a:lnTo>
                  <a:lnTo>
                    <a:pt x="240" y="233"/>
                  </a:lnTo>
                  <a:lnTo>
                    <a:pt x="240" y="232"/>
                  </a:lnTo>
                  <a:lnTo>
                    <a:pt x="241" y="231"/>
                  </a:lnTo>
                  <a:lnTo>
                    <a:pt x="242" y="230"/>
                  </a:lnTo>
                  <a:lnTo>
                    <a:pt x="243" y="228"/>
                  </a:lnTo>
                  <a:lnTo>
                    <a:pt x="244" y="226"/>
                  </a:lnTo>
                  <a:lnTo>
                    <a:pt x="245" y="226"/>
                  </a:lnTo>
                  <a:lnTo>
                    <a:pt x="246" y="225"/>
                  </a:lnTo>
                  <a:lnTo>
                    <a:pt x="247" y="223"/>
                  </a:lnTo>
                  <a:lnTo>
                    <a:pt x="248" y="222"/>
                  </a:lnTo>
                  <a:lnTo>
                    <a:pt x="250" y="220"/>
                  </a:lnTo>
                  <a:lnTo>
                    <a:pt x="251" y="219"/>
                  </a:lnTo>
                  <a:lnTo>
                    <a:pt x="252" y="216"/>
                  </a:lnTo>
                  <a:lnTo>
                    <a:pt x="253" y="214"/>
                  </a:lnTo>
                  <a:lnTo>
                    <a:pt x="254" y="213"/>
                  </a:lnTo>
                  <a:lnTo>
                    <a:pt x="256" y="212"/>
                  </a:lnTo>
                  <a:lnTo>
                    <a:pt x="256" y="210"/>
                  </a:lnTo>
                  <a:lnTo>
                    <a:pt x="257" y="210"/>
                  </a:lnTo>
                  <a:lnTo>
                    <a:pt x="258" y="209"/>
                  </a:lnTo>
                  <a:lnTo>
                    <a:pt x="259" y="207"/>
                  </a:lnTo>
                  <a:lnTo>
                    <a:pt x="259" y="206"/>
                  </a:lnTo>
                  <a:lnTo>
                    <a:pt x="261" y="205"/>
                  </a:lnTo>
                  <a:lnTo>
                    <a:pt x="261" y="203"/>
                  </a:lnTo>
                  <a:lnTo>
                    <a:pt x="262" y="203"/>
                  </a:lnTo>
                  <a:lnTo>
                    <a:pt x="263" y="201"/>
                  </a:lnTo>
                  <a:lnTo>
                    <a:pt x="264" y="200"/>
                  </a:lnTo>
                  <a:lnTo>
                    <a:pt x="265" y="199"/>
                  </a:lnTo>
                  <a:lnTo>
                    <a:pt x="266" y="198"/>
                  </a:lnTo>
                  <a:lnTo>
                    <a:pt x="267" y="197"/>
                  </a:lnTo>
                  <a:lnTo>
                    <a:pt x="267" y="195"/>
                  </a:lnTo>
                  <a:lnTo>
                    <a:pt x="269" y="194"/>
                  </a:lnTo>
                  <a:lnTo>
                    <a:pt x="269" y="193"/>
                  </a:lnTo>
                  <a:lnTo>
                    <a:pt x="270" y="192"/>
                  </a:lnTo>
                  <a:lnTo>
                    <a:pt x="271" y="190"/>
                  </a:lnTo>
                  <a:lnTo>
                    <a:pt x="272" y="189"/>
                  </a:lnTo>
                  <a:lnTo>
                    <a:pt x="273" y="187"/>
                  </a:lnTo>
                  <a:lnTo>
                    <a:pt x="274" y="187"/>
                  </a:lnTo>
                  <a:lnTo>
                    <a:pt x="275" y="186"/>
                  </a:lnTo>
                  <a:lnTo>
                    <a:pt x="276" y="183"/>
                  </a:lnTo>
                  <a:lnTo>
                    <a:pt x="277" y="183"/>
                  </a:lnTo>
                  <a:lnTo>
                    <a:pt x="279" y="181"/>
                  </a:lnTo>
                  <a:lnTo>
                    <a:pt x="279" y="180"/>
                  </a:lnTo>
                  <a:lnTo>
                    <a:pt x="280" y="180"/>
                  </a:lnTo>
                  <a:lnTo>
                    <a:pt x="281" y="179"/>
                  </a:lnTo>
                  <a:lnTo>
                    <a:pt x="282" y="177"/>
                  </a:lnTo>
                  <a:lnTo>
                    <a:pt x="284" y="175"/>
                  </a:lnTo>
                  <a:lnTo>
                    <a:pt x="285" y="173"/>
                  </a:lnTo>
                  <a:lnTo>
                    <a:pt x="286" y="173"/>
                  </a:lnTo>
                  <a:lnTo>
                    <a:pt x="287" y="171"/>
                  </a:lnTo>
                  <a:lnTo>
                    <a:pt x="288" y="171"/>
                  </a:lnTo>
                  <a:lnTo>
                    <a:pt x="289" y="169"/>
                  </a:lnTo>
                  <a:lnTo>
                    <a:pt x="290" y="168"/>
                  </a:lnTo>
                  <a:lnTo>
                    <a:pt x="292" y="166"/>
                  </a:lnTo>
                  <a:lnTo>
                    <a:pt x="292" y="165"/>
                  </a:lnTo>
                  <a:lnTo>
                    <a:pt x="293" y="163"/>
                  </a:lnTo>
                  <a:lnTo>
                    <a:pt x="294" y="163"/>
                  </a:lnTo>
                  <a:lnTo>
                    <a:pt x="295" y="161"/>
                  </a:lnTo>
                  <a:lnTo>
                    <a:pt x="296" y="160"/>
                  </a:lnTo>
                  <a:lnTo>
                    <a:pt x="297" y="160"/>
                  </a:lnTo>
                  <a:lnTo>
                    <a:pt x="298" y="158"/>
                  </a:lnTo>
                  <a:lnTo>
                    <a:pt x="298" y="157"/>
                  </a:lnTo>
                  <a:lnTo>
                    <a:pt x="299" y="157"/>
                  </a:lnTo>
                  <a:lnTo>
                    <a:pt x="300" y="156"/>
                  </a:lnTo>
                  <a:lnTo>
                    <a:pt x="301" y="154"/>
                  </a:lnTo>
                  <a:lnTo>
                    <a:pt x="303" y="153"/>
                  </a:lnTo>
                  <a:lnTo>
                    <a:pt x="304" y="151"/>
                  </a:lnTo>
                  <a:lnTo>
                    <a:pt x="305" y="150"/>
                  </a:lnTo>
                  <a:lnTo>
                    <a:pt x="306" y="149"/>
                  </a:lnTo>
                  <a:lnTo>
                    <a:pt x="307" y="148"/>
                  </a:lnTo>
                  <a:lnTo>
                    <a:pt x="308" y="148"/>
                  </a:lnTo>
                  <a:lnTo>
                    <a:pt x="309" y="147"/>
                  </a:lnTo>
                  <a:lnTo>
                    <a:pt x="310" y="145"/>
                  </a:lnTo>
                  <a:lnTo>
                    <a:pt x="311" y="145"/>
                  </a:lnTo>
                  <a:lnTo>
                    <a:pt x="313" y="143"/>
                  </a:lnTo>
                  <a:lnTo>
                    <a:pt x="313" y="142"/>
                  </a:lnTo>
                  <a:lnTo>
                    <a:pt x="314" y="142"/>
                  </a:lnTo>
                  <a:lnTo>
                    <a:pt x="315" y="140"/>
                  </a:lnTo>
                  <a:lnTo>
                    <a:pt x="316" y="140"/>
                  </a:lnTo>
                  <a:lnTo>
                    <a:pt x="317" y="140"/>
                  </a:lnTo>
                  <a:lnTo>
                    <a:pt x="318" y="138"/>
                  </a:lnTo>
                  <a:lnTo>
                    <a:pt x="319" y="137"/>
                  </a:lnTo>
                  <a:lnTo>
                    <a:pt x="319" y="136"/>
                  </a:lnTo>
                  <a:lnTo>
                    <a:pt x="321" y="134"/>
                  </a:lnTo>
                  <a:lnTo>
                    <a:pt x="322" y="134"/>
                  </a:lnTo>
                  <a:lnTo>
                    <a:pt x="322" y="133"/>
                  </a:lnTo>
                  <a:lnTo>
                    <a:pt x="324" y="133"/>
                  </a:lnTo>
                  <a:lnTo>
                    <a:pt x="324" y="131"/>
                  </a:lnTo>
                  <a:lnTo>
                    <a:pt x="325" y="130"/>
                  </a:lnTo>
                  <a:lnTo>
                    <a:pt x="326" y="130"/>
                  </a:lnTo>
                  <a:lnTo>
                    <a:pt x="327" y="128"/>
                  </a:lnTo>
                  <a:lnTo>
                    <a:pt x="329" y="127"/>
                  </a:lnTo>
                  <a:lnTo>
                    <a:pt x="330" y="127"/>
                  </a:lnTo>
                  <a:lnTo>
                    <a:pt x="332" y="125"/>
                  </a:lnTo>
                  <a:lnTo>
                    <a:pt x="332" y="124"/>
                  </a:lnTo>
                  <a:lnTo>
                    <a:pt x="334" y="123"/>
                  </a:lnTo>
                  <a:lnTo>
                    <a:pt x="335" y="121"/>
                  </a:lnTo>
                  <a:lnTo>
                    <a:pt x="336" y="120"/>
                  </a:lnTo>
                  <a:lnTo>
                    <a:pt x="337" y="119"/>
                  </a:lnTo>
                  <a:lnTo>
                    <a:pt x="338" y="119"/>
                  </a:lnTo>
                  <a:lnTo>
                    <a:pt x="338" y="118"/>
                  </a:lnTo>
                  <a:lnTo>
                    <a:pt x="340" y="117"/>
                  </a:lnTo>
                  <a:lnTo>
                    <a:pt x="340" y="116"/>
                  </a:lnTo>
                  <a:lnTo>
                    <a:pt x="342" y="115"/>
                  </a:lnTo>
                  <a:lnTo>
                    <a:pt x="343" y="114"/>
                  </a:lnTo>
                  <a:lnTo>
                    <a:pt x="343" y="113"/>
                  </a:lnTo>
                  <a:lnTo>
                    <a:pt x="345" y="113"/>
                  </a:lnTo>
                  <a:lnTo>
                    <a:pt x="347" y="111"/>
                  </a:lnTo>
                  <a:lnTo>
                    <a:pt x="348" y="110"/>
                  </a:lnTo>
                  <a:lnTo>
                    <a:pt x="349" y="109"/>
                  </a:lnTo>
                  <a:lnTo>
                    <a:pt x="350" y="109"/>
                  </a:lnTo>
                  <a:lnTo>
                    <a:pt x="351" y="110"/>
                  </a:lnTo>
                  <a:lnTo>
                    <a:pt x="352" y="107"/>
                  </a:lnTo>
                  <a:lnTo>
                    <a:pt x="353" y="107"/>
                  </a:lnTo>
                  <a:lnTo>
                    <a:pt x="353" y="105"/>
                  </a:lnTo>
                  <a:lnTo>
                    <a:pt x="355" y="104"/>
                  </a:lnTo>
                  <a:lnTo>
                    <a:pt x="355" y="105"/>
                  </a:lnTo>
                  <a:lnTo>
                    <a:pt x="356" y="105"/>
                  </a:lnTo>
                  <a:lnTo>
                    <a:pt x="357" y="103"/>
                  </a:lnTo>
                  <a:lnTo>
                    <a:pt x="358" y="103"/>
                  </a:lnTo>
                  <a:lnTo>
                    <a:pt x="359" y="103"/>
                  </a:lnTo>
                  <a:lnTo>
                    <a:pt x="359" y="102"/>
                  </a:lnTo>
                  <a:lnTo>
                    <a:pt x="361" y="102"/>
                  </a:lnTo>
                  <a:lnTo>
                    <a:pt x="361" y="101"/>
                  </a:lnTo>
                  <a:lnTo>
                    <a:pt x="363" y="100"/>
                  </a:lnTo>
                  <a:lnTo>
                    <a:pt x="363" y="99"/>
                  </a:lnTo>
                  <a:lnTo>
                    <a:pt x="364" y="99"/>
                  </a:lnTo>
                  <a:lnTo>
                    <a:pt x="365" y="98"/>
                  </a:lnTo>
                  <a:lnTo>
                    <a:pt x="366" y="97"/>
                  </a:lnTo>
                  <a:lnTo>
                    <a:pt x="366" y="96"/>
                  </a:lnTo>
                  <a:lnTo>
                    <a:pt x="368" y="96"/>
                  </a:lnTo>
                  <a:lnTo>
                    <a:pt x="369" y="96"/>
                  </a:lnTo>
                  <a:lnTo>
                    <a:pt x="370" y="94"/>
                  </a:lnTo>
                  <a:lnTo>
                    <a:pt x="371" y="93"/>
                  </a:lnTo>
                  <a:lnTo>
                    <a:pt x="372" y="93"/>
                  </a:lnTo>
                  <a:lnTo>
                    <a:pt x="373" y="92"/>
                  </a:lnTo>
                  <a:lnTo>
                    <a:pt x="374" y="92"/>
                  </a:lnTo>
                  <a:lnTo>
                    <a:pt x="374" y="91"/>
                  </a:lnTo>
                  <a:lnTo>
                    <a:pt x="376" y="90"/>
                  </a:lnTo>
                  <a:lnTo>
                    <a:pt x="377" y="90"/>
                  </a:lnTo>
                  <a:lnTo>
                    <a:pt x="378" y="90"/>
                  </a:lnTo>
                  <a:lnTo>
                    <a:pt x="379" y="88"/>
                  </a:lnTo>
                  <a:lnTo>
                    <a:pt x="380" y="88"/>
                  </a:lnTo>
                  <a:lnTo>
                    <a:pt x="381" y="87"/>
                  </a:lnTo>
                  <a:lnTo>
                    <a:pt x="382" y="87"/>
                  </a:lnTo>
                  <a:lnTo>
                    <a:pt x="384" y="86"/>
                  </a:lnTo>
                  <a:lnTo>
                    <a:pt x="385" y="85"/>
                  </a:lnTo>
                  <a:lnTo>
                    <a:pt x="385" y="83"/>
                  </a:lnTo>
                  <a:lnTo>
                    <a:pt x="387" y="84"/>
                  </a:lnTo>
                  <a:lnTo>
                    <a:pt x="389" y="82"/>
                  </a:lnTo>
                  <a:lnTo>
                    <a:pt x="390" y="82"/>
                  </a:lnTo>
                  <a:lnTo>
                    <a:pt x="391" y="80"/>
                  </a:lnTo>
                  <a:lnTo>
                    <a:pt x="392" y="80"/>
                  </a:lnTo>
                  <a:lnTo>
                    <a:pt x="393" y="80"/>
                  </a:lnTo>
                  <a:lnTo>
                    <a:pt x="395" y="80"/>
                  </a:lnTo>
                  <a:lnTo>
                    <a:pt x="395" y="78"/>
                  </a:lnTo>
                  <a:lnTo>
                    <a:pt x="396" y="77"/>
                  </a:lnTo>
                  <a:lnTo>
                    <a:pt x="397" y="77"/>
                  </a:lnTo>
                  <a:lnTo>
                    <a:pt x="398" y="76"/>
                  </a:lnTo>
                  <a:lnTo>
                    <a:pt x="400" y="76"/>
                  </a:lnTo>
                  <a:lnTo>
                    <a:pt x="401" y="75"/>
                  </a:lnTo>
                  <a:lnTo>
                    <a:pt x="402" y="76"/>
                  </a:lnTo>
                  <a:lnTo>
                    <a:pt x="403" y="76"/>
                  </a:lnTo>
                  <a:lnTo>
                    <a:pt x="403" y="74"/>
                  </a:lnTo>
                  <a:lnTo>
                    <a:pt x="404" y="73"/>
                  </a:lnTo>
                  <a:lnTo>
                    <a:pt x="405" y="73"/>
                  </a:lnTo>
                  <a:lnTo>
                    <a:pt x="406" y="73"/>
                  </a:lnTo>
                  <a:lnTo>
                    <a:pt x="408" y="72"/>
                  </a:lnTo>
                  <a:lnTo>
                    <a:pt x="408" y="71"/>
                  </a:lnTo>
                  <a:lnTo>
                    <a:pt x="409" y="70"/>
                  </a:lnTo>
                  <a:lnTo>
                    <a:pt x="410" y="70"/>
                  </a:lnTo>
                  <a:lnTo>
                    <a:pt x="411" y="70"/>
                  </a:lnTo>
                  <a:lnTo>
                    <a:pt x="413" y="69"/>
                  </a:lnTo>
                  <a:lnTo>
                    <a:pt x="414" y="69"/>
                  </a:lnTo>
                  <a:lnTo>
                    <a:pt x="416" y="67"/>
                  </a:lnTo>
                  <a:lnTo>
                    <a:pt x="418" y="67"/>
                  </a:lnTo>
                  <a:lnTo>
                    <a:pt x="419" y="67"/>
                  </a:lnTo>
                  <a:lnTo>
                    <a:pt x="420" y="66"/>
                  </a:lnTo>
                  <a:lnTo>
                    <a:pt x="421" y="66"/>
                  </a:lnTo>
                  <a:lnTo>
                    <a:pt x="422" y="66"/>
                  </a:lnTo>
                  <a:lnTo>
                    <a:pt x="422" y="64"/>
                  </a:lnTo>
                  <a:lnTo>
                    <a:pt x="424" y="64"/>
                  </a:lnTo>
                  <a:lnTo>
                    <a:pt x="426" y="64"/>
                  </a:lnTo>
                  <a:lnTo>
                    <a:pt x="427" y="63"/>
                  </a:lnTo>
                  <a:lnTo>
                    <a:pt x="429" y="63"/>
                  </a:lnTo>
                  <a:lnTo>
                    <a:pt x="431" y="60"/>
                  </a:lnTo>
                  <a:lnTo>
                    <a:pt x="432" y="60"/>
                  </a:lnTo>
                  <a:lnTo>
                    <a:pt x="433" y="60"/>
                  </a:lnTo>
                  <a:lnTo>
                    <a:pt x="434" y="60"/>
                  </a:lnTo>
                  <a:lnTo>
                    <a:pt x="435" y="60"/>
                  </a:lnTo>
                  <a:lnTo>
                    <a:pt x="436" y="58"/>
                  </a:lnTo>
                  <a:lnTo>
                    <a:pt x="437" y="58"/>
                  </a:lnTo>
                  <a:lnTo>
                    <a:pt x="438" y="57"/>
                  </a:lnTo>
                  <a:lnTo>
                    <a:pt x="439" y="57"/>
                  </a:lnTo>
                  <a:lnTo>
                    <a:pt x="440" y="57"/>
                  </a:lnTo>
                  <a:lnTo>
                    <a:pt x="441" y="57"/>
                  </a:lnTo>
                  <a:lnTo>
                    <a:pt x="442" y="57"/>
                  </a:lnTo>
                  <a:lnTo>
                    <a:pt x="443" y="57"/>
                  </a:lnTo>
                  <a:lnTo>
                    <a:pt x="444" y="55"/>
                  </a:lnTo>
                  <a:lnTo>
                    <a:pt x="445" y="55"/>
                  </a:lnTo>
                  <a:lnTo>
                    <a:pt x="445" y="53"/>
                  </a:lnTo>
                  <a:lnTo>
                    <a:pt x="447" y="53"/>
                  </a:lnTo>
                  <a:lnTo>
                    <a:pt x="448" y="53"/>
                  </a:lnTo>
                  <a:lnTo>
                    <a:pt x="450" y="53"/>
                  </a:lnTo>
                  <a:lnTo>
                    <a:pt x="452" y="52"/>
                  </a:lnTo>
                  <a:lnTo>
                    <a:pt x="453" y="52"/>
                  </a:lnTo>
                  <a:lnTo>
                    <a:pt x="455" y="52"/>
                  </a:lnTo>
                  <a:lnTo>
                    <a:pt x="456" y="52"/>
                  </a:lnTo>
                  <a:lnTo>
                    <a:pt x="458" y="50"/>
                  </a:lnTo>
                  <a:lnTo>
                    <a:pt x="460" y="50"/>
                  </a:lnTo>
                  <a:lnTo>
                    <a:pt x="461" y="49"/>
                  </a:lnTo>
                  <a:lnTo>
                    <a:pt x="462" y="50"/>
                  </a:lnTo>
                  <a:lnTo>
                    <a:pt x="463" y="50"/>
                  </a:lnTo>
                  <a:lnTo>
                    <a:pt x="464" y="49"/>
                  </a:lnTo>
                  <a:lnTo>
                    <a:pt x="466" y="49"/>
                  </a:lnTo>
                  <a:lnTo>
                    <a:pt x="466" y="47"/>
                  </a:lnTo>
                  <a:lnTo>
                    <a:pt x="468" y="48"/>
                  </a:lnTo>
                  <a:lnTo>
                    <a:pt x="468" y="47"/>
                  </a:lnTo>
                  <a:lnTo>
                    <a:pt x="469" y="47"/>
                  </a:lnTo>
                  <a:lnTo>
                    <a:pt x="469" y="48"/>
                  </a:lnTo>
                  <a:lnTo>
                    <a:pt x="471" y="48"/>
                  </a:lnTo>
                  <a:lnTo>
                    <a:pt x="471" y="47"/>
                  </a:lnTo>
                  <a:lnTo>
                    <a:pt x="472" y="47"/>
                  </a:lnTo>
                  <a:lnTo>
                    <a:pt x="473" y="47"/>
                  </a:lnTo>
                  <a:lnTo>
                    <a:pt x="474" y="47"/>
                  </a:lnTo>
                  <a:lnTo>
                    <a:pt x="476" y="46"/>
                  </a:lnTo>
                  <a:lnTo>
                    <a:pt x="477" y="47"/>
                  </a:lnTo>
                  <a:lnTo>
                    <a:pt x="478" y="45"/>
                  </a:lnTo>
                  <a:lnTo>
                    <a:pt x="479" y="45"/>
                  </a:lnTo>
                  <a:lnTo>
                    <a:pt x="479" y="44"/>
                  </a:lnTo>
                  <a:lnTo>
                    <a:pt x="480" y="43"/>
                  </a:lnTo>
                  <a:lnTo>
                    <a:pt x="481" y="44"/>
                  </a:lnTo>
                  <a:lnTo>
                    <a:pt x="482" y="43"/>
                  </a:lnTo>
                  <a:lnTo>
                    <a:pt x="483" y="42"/>
                  </a:lnTo>
                  <a:lnTo>
                    <a:pt x="484" y="43"/>
                  </a:lnTo>
                  <a:lnTo>
                    <a:pt x="485" y="43"/>
                  </a:lnTo>
                  <a:lnTo>
                    <a:pt x="486" y="42"/>
                  </a:lnTo>
                  <a:lnTo>
                    <a:pt x="487" y="42"/>
                  </a:lnTo>
                  <a:lnTo>
                    <a:pt x="488" y="40"/>
                  </a:lnTo>
                  <a:lnTo>
                    <a:pt x="489" y="40"/>
                  </a:lnTo>
                  <a:lnTo>
                    <a:pt x="490" y="39"/>
                  </a:lnTo>
                  <a:lnTo>
                    <a:pt x="490" y="40"/>
                  </a:lnTo>
                  <a:lnTo>
                    <a:pt x="492" y="40"/>
                  </a:lnTo>
                  <a:lnTo>
                    <a:pt x="492" y="39"/>
                  </a:lnTo>
                  <a:lnTo>
                    <a:pt x="494" y="37"/>
                  </a:lnTo>
                  <a:lnTo>
                    <a:pt x="495" y="38"/>
                  </a:lnTo>
                  <a:lnTo>
                    <a:pt x="496" y="37"/>
                  </a:lnTo>
                  <a:lnTo>
                    <a:pt x="497" y="37"/>
                  </a:lnTo>
                  <a:lnTo>
                    <a:pt x="498" y="36"/>
                  </a:lnTo>
                  <a:lnTo>
                    <a:pt x="499" y="37"/>
                  </a:lnTo>
                  <a:lnTo>
                    <a:pt x="500" y="36"/>
                  </a:lnTo>
                  <a:lnTo>
                    <a:pt x="502" y="37"/>
                  </a:lnTo>
                  <a:lnTo>
                    <a:pt x="503" y="36"/>
                  </a:lnTo>
                  <a:lnTo>
                    <a:pt x="504" y="34"/>
                  </a:lnTo>
                  <a:lnTo>
                    <a:pt x="505" y="34"/>
                  </a:lnTo>
                  <a:lnTo>
                    <a:pt x="506" y="35"/>
                  </a:lnTo>
                  <a:lnTo>
                    <a:pt x="507" y="33"/>
                  </a:lnTo>
                  <a:lnTo>
                    <a:pt x="508" y="33"/>
                  </a:lnTo>
                  <a:lnTo>
                    <a:pt x="508" y="34"/>
                  </a:lnTo>
                  <a:lnTo>
                    <a:pt x="510" y="33"/>
                  </a:lnTo>
                  <a:lnTo>
                    <a:pt x="511" y="32"/>
                  </a:lnTo>
                  <a:lnTo>
                    <a:pt x="511" y="33"/>
                  </a:lnTo>
                  <a:lnTo>
                    <a:pt x="513" y="32"/>
                  </a:lnTo>
                  <a:lnTo>
                    <a:pt x="514" y="31"/>
                  </a:lnTo>
                  <a:lnTo>
                    <a:pt x="515" y="31"/>
                  </a:lnTo>
                  <a:lnTo>
                    <a:pt x="516" y="32"/>
                  </a:lnTo>
                  <a:lnTo>
                    <a:pt x="517" y="30"/>
                  </a:lnTo>
                  <a:lnTo>
                    <a:pt x="518" y="31"/>
                  </a:lnTo>
                  <a:lnTo>
                    <a:pt x="519" y="31"/>
                  </a:lnTo>
                  <a:lnTo>
                    <a:pt x="519" y="30"/>
                  </a:lnTo>
                  <a:lnTo>
                    <a:pt x="521" y="30"/>
                  </a:lnTo>
                  <a:lnTo>
                    <a:pt x="522" y="31"/>
                  </a:lnTo>
                  <a:lnTo>
                    <a:pt x="523" y="32"/>
                  </a:lnTo>
                  <a:lnTo>
                    <a:pt x="524" y="31"/>
                  </a:lnTo>
                  <a:lnTo>
                    <a:pt x="525" y="30"/>
                  </a:lnTo>
                  <a:lnTo>
                    <a:pt x="526" y="32"/>
                  </a:lnTo>
                  <a:lnTo>
                    <a:pt x="527" y="32"/>
                  </a:lnTo>
                  <a:lnTo>
                    <a:pt x="528" y="30"/>
                  </a:lnTo>
                  <a:lnTo>
                    <a:pt x="529" y="31"/>
                  </a:lnTo>
                  <a:lnTo>
                    <a:pt x="529" y="30"/>
                  </a:lnTo>
                  <a:lnTo>
                    <a:pt x="531" y="30"/>
                  </a:lnTo>
                  <a:lnTo>
                    <a:pt x="531" y="29"/>
                  </a:lnTo>
                  <a:lnTo>
                    <a:pt x="532" y="30"/>
                  </a:lnTo>
                  <a:lnTo>
                    <a:pt x="532" y="29"/>
                  </a:lnTo>
                  <a:lnTo>
                    <a:pt x="534" y="28"/>
                  </a:lnTo>
                  <a:lnTo>
                    <a:pt x="534" y="29"/>
                  </a:lnTo>
                  <a:lnTo>
                    <a:pt x="535" y="30"/>
                  </a:lnTo>
                  <a:lnTo>
                    <a:pt x="536" y="29"/>
                  </a:lnTo>
                  <a:lnTo>
                    <a:pt x="537" y="30"/>
                  </a:lnTo>
                  <a:lnTo>
                    <a:pt x="538" y="30"/>
                  </a:lnTo>
                  <a:lnTo>
                    <a:pt x="539" y="28"/>
                  </a:lnTo>
                  <a:lnTo>
                    <a:pt x="540" y="30"/>
                  </a:lnTo>
                  <a:lnTo>
                    <a:pt x="541" y="29"/>
                  </a:lnTo>
                  <a:lnTo>
                    <a:pt x="542" y="28"/>
                  </a:lnTo>
                  <a:lnTo>
                    <a:pt x="543" y="29"/>
                  </a:lnTo>
                  <a:lnTo>
                    <a:pt x="544" y="28"/>
                  </a:lnTo>
                  <a:lnTo>
                    <a:pt x="545" y="29"/>
                  </a:lnTo>
                  <a:lnTo>
                    <a:pt x="546" y="28"/>
                  </a:lnTo>
                  <a:lnTo>
                    <a:pt x="547" y="28"/>
                  </a:lnTo>
                  <a:lnTo>
                    <a:pt x="548" y="29"/>
                  </a:lnTo>
                  <a:lnTo>
                    <a:pt x="549" y="27"/>
                  </a:lnTo>
                  <a:lnTo>
                    <a:pt x="550" y="27"/>
                  </a:lnTo>
                  <a:lnTo>
                    <a:pt x="550" y="26"/>
                  </a:lnTo>
                  <a:lnTo>
                    <a:pt x="552" y="27"/>
                  </a:lnTo>
                  <a:lnTo>
                    <a:pt x="552" y="26"/>
                  </a:lnTo>
                  <a:lnTo>
                    <a:pt x="553" y="26"/>
                  </a:lnTo>
                  <a:lnTo>
                    <a:pt x="554" y="27"/>
                  </a:lnTo>
                  <a:lnTo>
                    <a:pt x="555" y="27"/>
                  </a:lnTo>
                  <a:lnTo>
                    <a:pt x="555" y="26"/>
                  </a:lnTo>
                  <a:lnTo>
                    <a:pt x="557" y="25"/>
                  </a:lnTo>
                  <a:lnTo>
                    <a:pt x="558" y="24"/>
                  </a:lnTo>
                  <a:lnTo>
                    <a:pt x="559" y="25"/>
                  </a:lnTo>
                  <a:lnTo>
                    <a:pt x="560" y="25"/>
                  </a:lnTo>
                  <a:lnTo>
                    <a:pt x="561" y="25"/>
                  </a:lnTo>
                  <a:lnTo>
                    <a:pt x="562" y="23"/>
                  </a:lnTo>
                  <a:lnTo>
                    <a:pt x="563" y="25"/>
                  </a:lnTo>
                  <a:lnTo>
                    <a:pt x="564" y="24"/>
                  </a:lnTo>
                  <a:lnTo>
                    <a:pt x="565" y="25"/>
                  </a:lnTo>
                  <a:lnTo>
                    <a:pt x="566" y="26"/>
                  </a:lnTo>
                  <a:lnTo>
                    <a:pt x="567" y="27"/>
                  </a:lnTo>
                  <a:lnTo>
                    <a:pt x="568" y="28"/>
                  </a:lnTo>
                  <a:lnTo>
                    <a:pt x="569" y="28"/>
                  </a:lnTo>
                  <a:lnTo>
                    <a:pt x="570" y="30"/>
                  </a:lnTo>
                  <a:lnTo>
                    <a:pt x="571" y="30"/>
                  </a:lnTo>
                  <a:lnTo>
                    <a:pt x="573" y="33"/>
                  </a:lnTo>
                  <a:lnTo>
                    <a:pt x="573" y="32"/>
                  </a:lnTo>
                  <a:lnTo>
                    <a:pt x="574" y="32"/>
                  </a:lnTo>
                  <a:lnTo>
                    <a:pt x="574" y="33"/>
                  </a:lnTo>
                  <a:lnTo>
                    <a:pt x="576" y="33"/>
                  </a:lnTo>
                  <a:lnTo>
                    <a:pt x="577" y="34"/>
                  </a:lnTo>
                  <a:lnTo>
                    <a:pt x="578" y="34"/>
                  </a:lnTo>
                  <a:lnTo>
                    <a:pt x="579" y="34"/>
                  </a:lnTo>
                  <a:lnTo>
                    <a:pt x="580" y="36"/>
                  </a:lnTo>
                  <a:lnTo>
                    <a:pt x="581" y="36"/>
                  </a:lnTo>
                  <a:lnTo>
                    <a:pt x="582" y="36"/>
                  </a:lnTo>
                  <a:lnTo>
                    <a:pt x="583" y="37"/>
                  </a:lnTo>
                  <a:lnTo>
                    <a:pt x="584" y="37"/>
                  </a:lnTo>
                  <a:lnTo>
                    <a:pt x="585" y="37"/>
                  </a:lnTo>
                  <a:lnTo>
                    <a:pt x="586" y="37"/>
                  </a:lnTo>
                  <a:lnTo>
                    <a:pt x="587" y="37"/>
                  </a:lnTo>
                  <a:lnTo>
                    <a:pt x="588" y="37"/>
                  </a:lnTo>
                  <a:lnTo>
                    <a:pt x="589" y="37"/>
                  </a:lnTo>
                  <a:lnTo>
                    <a:pt x="590" y="37"/>
                  </a:lnTo>
                  <a:lnTo>
                    <a:pt x="591" y="38"/>
                  </a:lnTo>
                  <a:lnTo>
                    <a:pt x="592" y="38"/>
                  </a:lnTo>
                  <a:lnTo>
                    <a:pt x="594" y="40"/>
                  </a:lnTo>
                  <a:lnTo>
                    <a:pt x="594" y="41"/>
                  </a:lnTo>
                  <a:lnTo>
                    <a:pt x="595" y="41"/>
                  </a:lnTo>
                  <a:lnTo>
                    <a:pt x="595" y="40"/>
                  </a:lnTo>
                  <a:lnTo>
                    <a:pt x="597" y="41"/>
                  </a:lnTo>
                  <a:lnTo>
                    <a:pt x="599" y="43"/>
                  </a:lnTo>
                  <a:lnTo>
                    <a:pt x="600" y="43"/>
                  </a:lnTo>
                  <a:lnTo>
                    <a:pt x="601" y="44"/>
                  </a:lnTo>
                  <a:lnTo>
                    <a:pt x="602" y="44"/>
                  </a:lnTo>
                  <a:lnTo>
                    <a:pt x="603" y="44"/>
                  </a:lnTo>
                  <a:lnTo>
                    <a:pt x="604" y="43"/>
                  </a:lnTo>
                  <a:lnTo>
                    <a:pt x="605" y="43"/>
                  </a:lnTo>
                  <a:lnTo>
                    <a:pt x="605" y="44"/>
                  </a:lnTo>
                  <a:lnTo>
                    <a:pt x="607" y="43"/>
                  </a:lnTo>
                  <a:lnTo>
                    <a:pt x="608" y="43"/>
                  </a:lnTo>
                  <a:lnTo>
                    <a:pt x="609" y="41"/>
                  </a:lnTo>
                  <a:lnTo>
                    <a:pt x="610" y="40"/>
                  </a:lnTo>
                  <a:lnTo>
                    <a:pt x="611" y="40"/>
                  </a:lnTo>
                  <a:lnTo>
                    <a:pt x="612" y="39"/>
                  </a:lnTo>
                  <a:lnTo>
                    <a:pt x="613" y="39"/>
                  </a:lnTo>
                  <a:lnTo>
                    <a:pt x="614" y="38"/>
                  </a:lnTo>
                  <a:lnTo>
                    <a:pt x="615" y="37"/>
                  </a:lnTo>
                  <a:lnTo>
                    <a:pt x="616" y="37"/>
                  </a:lnTo>
                  <a:lnTo>
                    <a:pt x="616" y="35"/>
                  </a:lnTo>
                  <a:lnTo>
                    <a:pt x="618" y="36"/>
                  </a:lnTo>
                  <a:lnTo>
                    <a:pt x="618" y="34"/>
                  </a:lnTo>
                  <a:lnTo>
                    <a:pt x="620" y="30"/>
                  </a:lnTo>
                  <a:lnTo>
                    <a:pt x="621" y="30"/>
                  </a:lnTo>
                  <a:lnTo>
                    <a:pt x="622" y="26"/>
                  </a:lnTo>
                  <a:lnTo>
                    <a:pt x="623" y="24"/>
                  </a:lnTo>
                  <a:lnTo>
                    <a:pt x="624" y="23"/>
                  </a:lnTo>
                  <a:lnTo>
                    <a:pt x="625" y="22"/>
                  </a:lnTo>
                  <a:lnTo>
                    <a:pt x="626" y="22"/>
                  </a:lnTo>
                  <a:lnTo>
                    <a:pt x="628" y="20"/>
                  </a:lnTo>
                  <a:lnTo>
                    <a:pt x="629" y="20"/>
                  </a:lnTo>
                  <a:lnTo>
                    <a:pt x="630" y="19"/>
                  </a:lnTo>
                  <a:lnTo>
                    <a:pt x="631" y="19"/>
                  </a:lnTo>
                  <a:lnTo>
                    <a:pt x="632" y="17"/>
                  </a:lnTo>
                  <a:lnTo>
                    <a:pt x="633" y="17"/>
                  </a:lnTo>
                  <a:lnTo>
                    <a:pt x="634" y="17"/>
                  </a:lnTo>
                  <a:lnTo>
                    <a:pt x="635" y="16"/>
                  </a:lnTo>
                  <a:lnTo>
                    <a:pt x="636" y="16"/>
                  </a:lnTo>
                  <a:lnTo>
                    <a:pt x="637" y="15"/>
                  </a:lnTo>
                  <a:lnTo>
                    <a:pt x="638" y="13"/>
                  </a:lnTo>
                  <a:lnTo>
                    <a:pt x="639" y="13"/>
                  </a:lnTo>
                  <a:lnTo>
                    <a:pt x="641" y="12"/>
                  </a:lnTo>
                  <a:lnTo>
                    <a:pt x="642" y="13"/>
                  </a:lnTo>
                  <a:lnTo>
                    <a:pt x="643" y="12"/>
                  </a:lnTo>
                  <a:lnTo>
                    <a:pt x="644" y="13"/>
                  </a:lnTo>
                  <a:lnTo>
                    <a:pt x="645" y="13"/>
                  </a:lnTo>
                  <a:lnTo>
                    <a:pt x="646" y="15"/>
                  </a:lnTo>
                  <a:lnTo>
                    <a:pt x="647" y="16"/>
                  </a:lnTo>
                  <a:lnTo>
                    <a:pt x="649" y="17"/>
                  </a:lnTo>
                  <a:lnTo>
                    <a:pt x="650" y="17"/>
                  </a:lnTo>
                  <a:lnTo>
                    <a:pt x="651" y="18"/>
                  </a:lnTo>
                  <a:lnTo>
                    <a:pt x="652" y="19"/>
                  </a:lnTo>
                  <a:lnTo>
                    <a:pt x="653" y="18"/>
                  </a:lnTo>
                  <a:lnTo>
                    <a:pt x="654" y="20"/>
                  </a:lnTo>
                  <a:lnTo>
                    <a:pt x="655" y="20"/>
                  </a:lnTo>
                  <a:lnTo>
                    <a:pt x="656" y="20"/>
                  </a:lnTo>
                  <a:lnTo>
                    <a:pt x="657" y="20"/>
                  </a:lnTo>
                  <a:lnTo>
                    <a:pt x="658" y="20"/>
                  </a:lnTo>
                  <a:lnTo>
                    <a:pt x="659" y="20"/>
                  </a:lnTo>
                  <a:lnTo>
                    <a:pt x="660" y="20"/>
                  </a:lnTo>
                  <a:lnTo>
                    <a:pt x="662" y="21"/>
                  </a:lnTo>
                  <a:lnTo>
                    <a:pt x="662" y="20"/>
                  </a:lnTo>
                  <a:lnTo>
                    <a:pt x="663" y="20"/>
                  </a:lnTo>
                  <a:lnTo>
                    <a:pt x="664" y="21"/>
                  </a:lnTo>
                  <a:lnTo>
                    <a:pt x="665" y="22"/>
                  </a:lnTo>
                  <a:lnTo>
                    <a:pt x="666" y="22"/>
                  </a:lnTo>
                  <a:lnTo>
                    <a:pt x="666" y="21"/>
                  </a:lnTo>
                  <a:lnTo>
                    <a:pt x="668" y="22"/>
                  </a:lnTo>
                  <a:lnTo>
                    <a:pt x="670" y="20"/>
                  </a:lnTo>
                  <a:lnTo>
                    <a:pt x="671" y="20"/>
                  </a:lnTo>
                  <a:lnTo>
                    <a:pt x="672" y="21"/>
                  </a:lnTo>
                  <a:lnTo>
                    <a:pt x="673" y="20"/>
                  </a:lnTo>
                  <a:lnTo>
                    <a:pt x="674" y="21"/>
                  </a:lnTo>
                  <a:lnTo>
                    <a:pt x="674" y="20"/>
                  </a:lnTo>
                  <a:lnTo>
                    <a:pt x="676" y="21"/>
                  </a:lnTo>
                  <a:lnTo>
                    <a:pt x="676" y="20"/>
                  </a:lnTo>
                  <a:lnTo>
                    <a:pt x="678" y="19"/>
                  </a:lnTo>
                  <a:lnTo>
                    <a:pt x="679" y="18"/>
                  </a:lnTo>
                  <a:lnTo>
                    <a:pt x="679" y="19"/>
                  </a:lnTo>
                  <a:lnTo>
                    <a:pt x="681" y="17"/>
                  </a:lnTo>
                  <a:lnTo>
                    <a:pt x="682" y="17"/>
                  </a:lnTo>
                  <a:lnTo>
                    <a:pt x="683" y="17"/>
                  </a:lnTo>
                  <a:lnTo>
                    <a:pt x="684" y="17"/>
                  </a:lnTo>
                  <a:lnTo>
                    <a:pt x="685" y="17"/>
                  </a:lnTo>
                  <a:lnTo>
                    <a:pt x="686" y="17"/>
                  </a:lnTo>
                  <a:lnTo>
                    <a:pt x="687" y="16"/>
                  </a:lnTo>
                  <a:lnTo>
                    <a:pt x="688" y="17"/>
                  </a:lnTo>
                  <a:lnTo>
                    <a:pt x="689" y="17"/>
                  </a:lnTo>
                  <a:lnTo>
                    <a:pt x="689" y="16"/>
                  </a:lnTo>
                  <a:lnTo>
                    <a:pt x="691" y="17"/>
                  </a:lnTo>
                  <a:lnTo>
                    <a:pt x="692" y="17"/>
                  </a:lnTo>
                  <a:lnTo>
                    <a:pt x="693" y="19"/>
                  </a:lnTo>
                  <a:lnTo>
                    <a:pt x="694" y="19"/>
                  </a:lnTo>
                  <a:lnTo>
                    <a:pt x="695" y="19"/>
                  </a:lnTo>
                  <a:lnTo>
                    <a:pt x="695" y="18"/>
                  </a:lnTo>
                  <a:lnTo>
                    <a:pt x="697" y="19"/>
                  </a:lnTo>
                  <a:lnTo>
                    <a:pt x="699" y="20"/>
                  </a:lnTo>
                  <a:lnTo>
                    <a:pt x="700" y="21"/>
                  </a:lnTo>
                  <a:lnTo>
                    <a:pt x="702" y="22"/>
                  </a:lnTo>
                  <a:lnTo>
                    <a:pt x="704" y="23"/>
                  </a:lnTo>
                  <a:lnTo>
                    <a:pt x="705" y="23"/>
                  </a:lnTo>
                  <a:lnTo>
                    <a:pt x="706" y="23"/>
                  </a:lnTo>
                  <a:lnTo>
                    <a:pt x="707" y="23"/>
                  </a:lnTo>
                  <a:lnTo>
                    <a:pt x="708" y="23"/>
                  </a:lnTo>
                  <a:lnTo>
                    <a:pt x="710" y="23"/>
                  </a:lnTo>
                  <a:lnTo>
                    <a:pt x="710" y="24"/>
                  </a:lnTo>
                  <a:lnTo>
                    <a:pt x="711" y="26"/>
                  </a:lnTo>
                  <a:lnTo>
                    <a:pt x="712" y="26"/>
                  </a:lnTo>
                  <a:lnTo>
                    <a:pt x="713" y="26"/>
                  </a:lnTo>
                  <a:lnTo>
                    <a:pt x="714" y="29"/>
                  </a:lnTo>
                  <a:lnTo>
                    <a:pt x="715" y="29"/>
                  </a:lnTo>
                  <a:lnTo>
                    <a:pt x="716" y="29"/>
                  </a:lnTo>
                  <a:lnTo>
                    <a:pt x="718" y="30"/>
                  </a:lnTo>
                  <a:lnTo>
                    <a:pt x="720" y="30"/>
                  </a:lnTo>
                  <a:lnTo>
                    <a:pt x="721" y="30"/>
                  </a:lnTo>
                  <a:lnTo>
                    <a:pt x="723" y="30"/>
                  </a:lnTo>
                  <a:lnTo>
                    <a:pt x="724" y="30"/>
                  </a:lnTo>
                  <a:lnTo>
                    <a:pt x="725" y="30"/>
                  </a:lnTo>
                  <a:lnTo>
                    <a:pt x="726" y="30"/>
                  </a:lnTo>
                  <a:lnTo>
                    <a:pt x="728" y="30"/>
                  </a:lnTo>
                  <a:lnTo>
                    <a:pt x="729" y="30"/>
                  </a:lnTo>
                  <a:lnTo>
                    <a:pt x="730" y="29"/>
                  </a:lnTo>
                  <a:lnTo>
                    <a:pt x="731" y="29"/>
                  </a:lnTo>
                  <a:lnTo>
                    <a:pt x="731" y="30"/>
                  </a:lnTo>
                  <a:lnTo>
                    <a:pt x="733" y="30"/>
                  </a:lnTo>
                  <a:lnTo>
                    <a:pt x="734" y="30"/>
                  </a:lnTo>
                  <a:lnTo>
                    <a:pt x="735" y="29"/>
                  </a:lnTo>
                  <a:lnTo>
                    <a:pt x="736" y="29"/>
                  </a:lnTo>
                  <a:lnTo>
                    <a:pt x="737" y="29"/>
                  </a:lnTo>
                  <a:lnTo>
                    <a:pt x="738" y="28"/>
                  </a:lnTo>
                  <a:lnTo>
                    <a:pt x="739" y="28"/>
                  </a:lnTo>
                  <a:lnTo>
                    <a:pt x="740" y="27"/>
                  </a:lnTo>
                  <a:lnTo>
                    <a:pt x="741" y="27"/>
                  </a:lnTo>
                  <a:lnTo>
                    <a:pt x="742" y="26"/>
                  </a:lnTo>
                  <a:lnTo>
                    <a:pt x="744" y="26"/>
                  </a:lnTo>
                  <a:lnTo>
                    <a:pt x="746" y="24"/>
                  </a:lnTo>
                  <a:lnTo>
                    <a:pt x="747" y="24"/>
                  </a:lnTo>
                  <a:lnTo>
                    <a:pt x="749" y="24"/>
                  </a:lnTo>
                  <a:lnTo>
                    <a:pt x="750" y="23"/>
                  </a:lnTo>
                  <a:lnTo>
                    <a:pt x="752" y="23"/>
                  </a:lnTo>
                  <a:lnTo>
                    <a:pt x="754" y="21"/>
                  </a:lnTo>
                  <a:lnTo>
                    <a:pt x="755" y="21"/>
                  </a:lnTo>
                  <a:lnTo>
                    <a:pt x="757" y="21"/>
                  </a:lnTo>
                  <a:lnTo>
                    <a:pt x="758" y="21"/>
                  </a:lnTo>
                  <a:lnTo>
                    <a:pt x="760" y="21"/>
                  </a:lnTo>
                  <a:lnTo>
                    <a:pt x="760" y="20"/>
                  </a:lnTo>
                  <a:lnTo>
                    <a:pt x="762" y="18"/>
                  </a:lnTo>
                  <a:lnTo>
                    <a:pt x="763" y="17"/>
                  </a:lnTo>
                  <a:lnTo>
                    <a:pt x="763" y="15"/>
                  </a:lnTo>
                  <a:lnTo>
                    <a:pt x="765" y="15"/>
                  </a:lnTo>
                  <a:lnTo>
                    <a:pt x="767" y="13"/>
                  </a:lnTo>
                  <a:lnTo>
                    <a:pt x="768" y="12"/>
                  </a:lnTo>
                  <a:lnTo>
                    <a:pt x="770" y="12"/>
                  </a:lnTo>
                  <a:lnTo>
                    <a:pt x="771" y="10"/>
                  </a:lnTo>
                  <a:lnTo>
                    <a:pt x="772" y="10"/>
                  </a:lnTo>
                  <a:lnTo>
                    <a:pt x="773" y="8"/>
                  </a:lnTo>
                  <a:lnTo>
                    <a:pt x="775" y="7"/>
                  </a:lnTo>
                  <a:lnTo>
                    <a:pt x="776" y="7"/>
                  </a:lnTo>
                  <a:lnTo>
                    <a:pt x="777" y="5"/>
                  </a:lnTo>
                  <a:lnTo>
                    <a:pt x="778" y="4"/>
                  </a:lnTo>
                  <a:lnTo>
                    <a:pt x="779" y="3"/>
                  </a:lnTo>
                  <a:lnTo>
                    <a:pt x="780" y="4"/>
                  </a:lnTo>
                  <a:lnTo>
                    <a:pt x="781" y="3"/>
                  </a:lnTo>
                  <a:lnTo>
                    <a:pt x="781" y="2"/>
                  </a:lnTo>
                  <a:lnTo>
                    <a:pt x="783" y="1"/>
                  </a:lnTo>
                  <a:lnTo>
                    <a:pt x="784" y="2"/>
                  </a:lnTo>
                  <a:lnTo>
                    <a:pt x="785" y="0"/>
                  </a:lnTo>
                  <a:lnTo>
                    <a:pt x="786" y="0"/>
                  </a:lnTo>
                  <a:lnTo>
                    <a:pt x="788" y="0"/>
                  </a:lnTo>
                  <a:lnTo>
                    <a:pt x="789" y="0"/>
                  </a:lnTo>
                  <a:lnTo>
                    <a:pt x="790" y="0"/>
                  </a:lnTo>
                  <a:lnTo>
                    <a:pt x="791" y="0"/>
                  </a:lnTo>
                  <a:lnTo>
                    <a:pt x="792" y="0"/>
                  </a:lnTo>
                  <a:lnTo>
                    <a:pt x="793" y="3"/>
                  </a:lnTo>
                  <a:lnTo>
                    <a:pt x="794" y="3"/>
                  </a:lnTo>
                  <a:lnTo>
                    <a:pt x="795" y="5"/>
                  </a:lnTo>
                  <a:lnTo>
                    <a:pt x="796" y="6"/>
                  </a:lnTo>
                  <a:lnTo>
                    <a:pt x="797" y="7"/>
                  </a:lnTo>
                  <a:lnTo>
                    <a:pt x="798" y="8"/>
                  </a:lnTo>
                  <a:lnTo>
                    <a:pt x="799" y="10"/>
                  </a:lnTo>
                  <a:lnTo>
                    <a:pt x="800" y="10"/>
                  </a:lnTo>
                  <a:lnTo>
                    <a:pt x="801" y="12"/>
                  </a:lnTo>
                  <a:lnTo>
                    <a:pt x="802" y="13"/>
                  </a:lnTo>
                  <a:lnTo>
                    <a:pt x="802" y="15"/>
                  </a:lnTo>
                  <a:lnTo>
                    <a:pt x="804" y="17"/>
                  </a:lnTo>
                  <a:lnTo>
                    <a:pt x="805" y="20"/>
                  </a:lnTo>
                  <a:lnTo>
                    <a:pt x="806" y="21"/>
                  </a:lnTo>
                  <a:lnTo>
                    <a:pt x="807" y="22"/>
                  </a:lnTo>
                  <a:lnTo>
                    <a:pt x="808" y="23"/>
                  </a:lnTo>
                  <a:lnTo>
                    <a:pt x="809" y="24"/>
                  </a:lnTo>
                  <a:lnTo>
                    <a:pt x="810" y="26"/>
                  </a:lnTo>
                  <a:lnTo>
                    <a:pt x="811" y="28"/>
                  </a:lnTo>
                  <a:lnTo>
                    <a:pt x="812" y="29"/>
                  </a:lnTo>
                  <a:lnTo>
                    <a:pt x="813" y="31"/>
                  </a:lnTo>
                  <a:lnTo>
                    <a:pt x="814" y="33"/>
                  </a:lnTo>
                  <a:lnTo>
                    <a:pt x="815" y="34"/>
                  </a:lnTo>
                  <a:lnTo>
                    <a:pt x="817" y="37"/>
                  </a:lnTo>
                  <a:lnTo>
                    <a:pt x="818" y="39"/>
                  </a:lnTo>
                  <a:lnTo>
                    <a:pt x="819" y="41"/>
                  </a:lnTo>
                  <a:lnTo>
                    <a:pt x="820" y="42"/>
                  </a:lnTo>
                  <a:lnTo>
                    <a:pt x="821" y="43"/>
                  </a:lnTo>
                  <a:lnTo>
                    <a:pt x="822" y="45"/>
                  </a:lnTo>
                  <a:lnTo>
                    <a:pt x="823" y="46"/>
                  </a:lnTo>
                  <a:lnTo>
                    <a:pt x="823" y="47"/>
                  </a:lnTo>
                  <a:lnTo>
                    <a:pt x="825" y="48"/>
                  </a:lnTo>
                  <a:lnTo>
                    <a:pt x="825" y="50"/>
                  </a:lnTo>
                  <a:lnTo>
                    <a:pt x="826" y="50"/>
                  </a:lnTo>
                  <a:lnTo>
                    <a:pt x="827" y="53"/>
                  </a:lnTo>
                  <a:lnTo>
                    <a:pt x="828" y="55"/>
                  </a:lnTo>
                  <a:lnTo>
                    <a:pt x="830" y="57"/>
                  </a:lnTo>
                  <a:lnTo>
                    <a:pt x="831" y="58"/>
                  </a:lnTo>
                  <a:lnTo>
                    <a:pt x="832" y="61"/>
                  </a:lnTo>
                  <a:lnTo>
                    <a:pt x="833" y="62"/>
                  </a:lnTo>
                  <a:lnTo>
                    <a:pt x="834" y="62"/>
                  </a:lnTo>
                  <a:lnTo>
                    <a:pt x="834" y="63"/>
                  </a:lnTo>
                  <a:lnTo>
                    <a:pt x="836" y="64"/>
                  </a:lnTo>
                  <a:lnTo>
                    <a:pt x="836" y="65"/>
                  </a:lnTo>
                  <a:lnTo>
                    <a:pt x="838" y="67"/>
                  </a:lnTo>
                  <a:lnTo>
                    <a:pt x="839" y="67"/>
                  </a:lnTo>
                  <a:lnTo>
                    <a:pt x="840" y="70"/>
                  </a:lnTo>
                  <a:lnTo>
                    <a:pt x="841" y="72"/>
                  </a:lnTo>
                  <a:lnTo>
                    <a:pt x="842" y="73"/>
                  </a:lnTo>
                  <a:lnTo>
                    <a:pt x="843" y="75"/>
                  </a:lnTo>
                  <a:lnTo>
                    <a:pt x="844" y="75"/>
                  </a:lnTo>
                  <a:lnTo>
                    <a:pt x="844" y="76"/>
                  </a:lnTo>
                  <a:lnTo>
                    <a:pt x="846" y="77"/>
                  </a:lnTo>
                  <a:lnTo>
                    <a:pt x="846" y="79"/>
                  </a:lnTo>
                  <a:lnTo>
                    <a:pt x="847" y="80"/>
                  </a:lnTo>
                  <a:lnTo>
                    <a:pt x="849" y="80"/>
                  </a:lnTo>
                  <a:lnTo>
                    <a:pt x="849" y="81"/>
                  </a:lnTo>
                  <a:lnTo>
                    <a:pt x="851" y="84"/>
                  </a:lnTo>
                  <a:lnTo>
                    <a:pt x="852" y="86"/>
                  </a:lnTo>
                  <a:lnTo>
                    <a:pt x="853" y="87"/>
                  </a:lnTo>
                  <a:lnTo>
                    <a:pt x="854" y="87"/>
                  </a:lnTo>
                  <a:lnTo>
                    <a:pt x="855" y="88"/>
                  </a:lnTo>
                  <a:lnTo>
                    <a:pt x="856" y="90"/>
                  </a:lnTo>
                  <a:lnTo>
                    <a:pt x="857" y="90"/>
                  </a:lnTo>
                  <a:lnTo>
                    <a:pt x="858" y="90"/>
                  </a:lnTo>
                  <a:lnTo>
                    <a:pt x="859" y="91"/>
                  </a:lnTo>
                  <a:lnTo>
                    <a:pt x="859" y="93"/>
                  </a:lnTo>
                  <a:lnTo>
                    <a:pt x="860" y="93"/>
                  </a:lnTo>
                  <a:lnTo>
                    <a:pt x="861" y="92"/>
                  </a:lnTo>
                  <a:lnTo>
                    <a:pt x="862" y="94"/>
                  </a:lnTo>
                  <a:lnTo>
                    <a:pt x="863" y="95"/>
                  </a:lnTo>
                  <a:lnTo>
                    <a:pt x="864" y="96"/>
                  </a:lnTo>
                  <a:lnTo>
                    <a:pt x="865" y="97"/>
                  </a:lnTo>
                  <a:lnTo>
                    <a:pt x="865" y="98"/>
                  </a:lnTo>
                  <a:lnTo>
                    <a:pt x="866" y="99"/>
                  </a:lnTo>
                  <a:lnTo>
                    <a:pt x="867" y="100"/>
                  </a:lnTo>
                  <a:lnTo>
                    <a:pt x="868" y="100"/>
                  </a:lnTo>
                  <a:lnTo>
                    <a:pt x="868" y="101"/>
                  </a:lnTo>
                  <a:lnTo>
                    <a:pt x="870" y="100"/>
                  </a:lnTo>
                  <a:lnTo>
                    <a:pt x="870" y="102"/>
                  </a:lnTo>
                  <a:lnTo>
                    <a:pt x="872" y="103"/>
                  </a:lnTo>
                  <a:lnTo>
                    <a:pt x="873" y="102"/>
                  </a:lnTo>
                  <a:lnTo>
                    <a:pt x="875" y="103"/>
                  </a:lnTo>
                  <a:lnTo>
                    <a:pt x="876" y="102"/>
                  </a:lnTo>
                  <a:lnTo>
                    <a:pt x="877" y="103"/>
                  </a:lnTo>
                  <a:lnTo>
                    <a:pt x="878" y="103"/>
                  </a:lnTo>
                  <a:lnTo>
                    <a:pt x="878" y="104"/>
                  </a:lnTo>
                  <a:lnTo>
                    <a:pt x="880" y="107"/>
                  </a:lnTo>
                  <a:lnTo>
                    <a:pt x="881" y="107"/>
                  </a:lnTo>
                  <a:lnTo>
                    <a:pt x="882" y="108"/>
                  </a:lnTo>
                  <a:lnTo>
                    <a:pt x="883" y="108"/>
                  </a:lnTo>
                  <a:lnTo>
                    <a:pt x="884" y="108"/>
                  </a:lnTo>
                  <a:lnTo>
                    <a:pt x="884" y="107"/>
                  </a:lnTo>
                  <a:lnTo>
                    <a:pt x="886" y="108"/>
                  </a:lnTo>
                  <a:lnTo>
                    <a:pt x="887" y="107"/>
                  </a:lnTo>
                  <a:lnTo>
                    <a:pt x="888" y="107"/>
                  </a:lnTo>
                  <a:lnTo>
                    <a:pt x="889" y="107"/>
                  </a:lnTo>
                  <a:lnTo>
                    <a:pt x="891" y="107"/>
                  </a:lnTo>
                  <a:lnTo>
                    <a:pt x="893" y="107"/>
                  </a:lnTo>
                  <a:lnTo>
                    <a:pt x="894" y="106"/>
                  </a:lnTo>
                  <a:lnTo>
                    <a:pt x="895" y="107"/>
                  </a:lnTo>
                  <a:lnTo>
                    <a:pt x="896" y="107"/>
                  </a:lnTo>
                  <a:lnTo>
                    <a:pt x="897" y="107"/>
                  </a:lnTo>
                  <a:lnTo>
                    <a:pt x="899" y="107"/>
                  </a:lnTo>
                  <a:lnTo>
                    <a:pt x="901" y="107"/>
                  </a:lnTo>
                  <a:lnTo>
                    <a:pt x="902" y="107"/>
                  </a:lnTo>
                  <a:lnTo>
                    <a:pt x="903" y="106"/>
                  </a:lnTo>
                  <a:lnTo>
                    <a:pt x="904" y="106"/>
                  </a:lnTo>
                  <a:lnTo>
                    <a:pt x="905" y="106"/>
                  </a:lnTo>
                  <a:lnTo>
                    <a:pt x="906" y="104"/>
                  </a:lnTo>
                  <a:lnTo>
                    <a:pt x="907" y="104"/>
                  </a:lnTo>
                  <a:lnTo>
                    <a:pt x="909" y="104"/>
                  </a:lnTo>
                  <a:lnTo>
                    <a:pt x="910" y="103"/>
                  </a:lnTo>
                  <a:lnTo>
                    <a:pt x="912" y="102"/>
                  </a:lnTo>
                  <a:lnTo>
                    <a:pt x="914" y="100"/>
                  </a:lnTo>
                  <a:lnTo>
                    <a:pt x="915" y="100"/>
                  </a:lnTo>
                  <a:lnTo>
                    <a:pt x="916" y="99"/>
                  </a:lnTo>
                  <a:lnTo>
                    <a:pt x="917" y="99"/>
                  </a:lnTo>
                  <a:lnTo>
                    <a:pt x="918" y="100"/>
                  </a:lnTo>
                  <a:lnTo>
                    <a:pt x="919" y="99"/>
                  </a:lnTo>
                  <a:lnTo>
                    <a:pt x="920" y="99"/>
                  </a:lnTo>
                  <a:lnTo>
                    <a:pt x="920" y="100"/>
                  </a:lnTo>
                  <a:lnTo>
                    <a:pt x="922" y="98"/>
                  </a:lnTo>
                  <a:lnTo>
                    <a:pt x="922" y="97"/>
                  </a:lnTo>
                  <a:lnTo>
                    <a:pt x="923" y="96"/>
                  </a:lnTo>
                  <a:lnTo>
                    <a:pt x="924" y="96"/>
                  </a:lnTo>
                  <a:lnTo>
                    <a:pt x="925" y="96"/>
                  </a:lnTo>
                  <a:lnTo>
                    <a:pt x="926" y="96"/>
                  </a:lnTo>
                  <a:lnTo>
                    <a:pt x="926" y="94"/>
                  </a:lnTo>
                  <a:lnTo>
                    <a:pt x="928" y="93"/>
                  </a:lnTo>
                  <a:lnTo>
                    <a:pt x="929" y="93"/>
                  </a:lnTo>
                  <a:lnTo>
                    <a:pt x="930" y="93"/>
                  </a:lnTo>
                  <a:lnTo>
                    <a:pt x="931" y="93"/>
                  </a:lnTo>
                  <a:lnTo>
                    <a:pt x="933" y="93"/>
                  </a:lnTo>
                  <a:lnTo>
                    <a:pt x="933" y="92"/>
                  </a:lnTo>
                  <a:lnTo>
                    <a:pt x="934" y="91"/>
                  </a:lnTo>
                  <a:lnTo>
                    <a:pt x="935" y="92"/>
                  </a:lnTo>
                  <a:lnTo>
                    <a:pt x="936" y="91"/>
                  </a:lnTo>
                  <a:lnTo>
                    <a:pt x="937" y="92"/>
                  </a:lnTo>
                  <a:lnTo>
                    <a:pt x="938" y="93"/>
                  </a:lnTo>
                  <a:lnTo>
                    <a:pt x="939" y="93"/>
                  </a:lnTo>
                  <a:lnTo>
                    <a:pt x="939" y="91"/>
                  </a:lnTo>
                  <a:lnTo>
                    <a:pt x="941" y="92"/>
                  </a:lnTo>
                  <a:lnTo>
                    <a:pt x="943" y="90"/>
                  </a:lnTo>
                  <a:lnTo>
                    <a:pt x="944" y="90"/>
                  </a:lnTo>
                  <a:lnTo>
                    <a:pt x="946" y="90"/>
                  </a:lnTo>
                  <a:lnTo>
                    <a:pt x="947" y="90"/>
                  </a:lnTo>
                  <a:lnTo>
                    <a:pt x="949" y="89"/>
                  </a:lnTo>
                  <a:lnTo>
                    <a:pt x="951" y="88"/>
                  </a:lnTo>
                  <a:lnTo>
                    <a:pt x="952" y="88"/>
                  </a:lnTo>
                  <a:lnTo>
                    <a:pt x="953" y="89"/>
                  </a:lnTo>
                  <a:lnTo>
                    <a:pt x="954" y="89"/>
                  </a:lnTo>
                  <a:lnTo>
                    <a:pt x="954" y="88"/>
                  </a:lnTo>
                  <a:lnTo>
                    <a:pt x="956" y="89"/>
                  </a:lnTo>
                  <a:lnTo>
                    <a:pt x="957" y="89"/>
                  </a:lnTo>
                  <a:lnTo>
                    <a:pt x="958" y="88"/>
                  </a:lnTo>
                  <a:lnTo>
                    <a:pt x="959" y="87"/>
                  </a:lnTo>
                  <a:lnTo>
                    <a:pt x="960" y="87"/>
                  </a:lnTo>
                  <a:lnTo>
                    <a:pt x="961" y="86"/>
                  </a:lnTo>
                  <a:lnTo>
                    <a:pt x="962" y="85"/>
                  </a:lnTo>
                  <a:lnTo>
                    <a:pt x="964" y="84"/>
                  </a:lnTo>
                  <a:lnTo>
                    <a:pt x="964" y="83"/>
                  </a:lnTo>
                  <a:lnTo>
                    <a:pt x="965" y="84"/>
                  </a:lnTo>
                  <a:lnTo>
                    <a:pt x="966" y="83"/>
                  </a:lnTo>
                  <a:lnTo>
                    <a:pt x="967" y="84"/>
                  </a:lnTo>
                  <a:lnTo>
                    <a:pt x="968" y="85"/>
                  </a:lnTo>
                  <a:lnTo>
                    <a:pt x="969" y="84"/>
                  </a:lnTo>
                  <a:lnTo>
                    <a:pt x="970" y="85"/>
                  </a:lnTo>
                  <a:lnTo>
                    <a:pt x="970" y="84"/>
                  </a:lnTo>
                  <a:lnTo>
                    <a:pt x="972" y="85"/>
                  </a:lnTo>
                  <a:lnTo>
                    <a:pt x="972" y="83"/>
                  </a:lnTo>
                  <a:lnTo>
                    <a:pt x="973" y="83"/>
                  </a:lnTo>
                  <a:lnTo>
                    <a:pt x="974" y="85"/>
                  </a:lnTo>
                  <a:lnTo>
                    <a:pt x="975" y="85"/>
                  </a:lnTo>
                  <a:lnTo>
                    <a:pt x="975" y="83"/>
                  </a:lnTo>
                  <a:lnTo>
                    <a:pt x="977" y="84"/>
                  </a:lnTo>
                  <a:lnTo>
                    <a:pt x="977" y="83"/>
                  </a:lnTo>
                  <a:lnTo>
                    <a:pt x="978" y="83"/>
                  </a:lnTo>
                  <a:lnTo>
                    <a:pt x="979" y="85"/>
                  </a:lnTo>
                  <a:lnTo>
                    <a:pt x="980" y="84"/>
                  </a:lnTo>
                  <a:lnTo>
                    <a:pt x="981" y="85"/>
                  </a:lnTo>
                  <a:lnTo>
                    <a:pt x="982" y="83"/>
                  </a:lnTo>
                  <a:lnTo>
                    <a:pt x="983" y="84"/>
                  </a:lnTo>
                  <a:lnTo>
                    <a:pt x="984" y="83"/>
                  </a:lnTo>
                  <a:lnTo>
                    <a:pt x="985" y="85"/>
                  </a:lnTo>
                  <a:lnTo>
                    <a:pt x="986" y="86"/>
                  </a:lnTo>
                  <a:lnTo>
                    <a:pt x="987" y="85"/>
                  </a:lnTo>
                  <a:lnTo>
                    <a:pt x="988" y="85"/>
                  </a:lnTo>
                  <a:lnTo>
                    <a:pt x="989" y="85"/>
                  </a:lnTo>
                  <a:lnTo>
                    <a:pt x="990" y="84"/>
                  </a:lnTo>
                  <a:lnTo>
                    <a:pt x="991" y="84"/>
                  </a:lnTo>
                  <a:lnTo>
                    <a:pt x="991" y="85"/>
                  </a:lnTo>
                  <a:lnTo>
                    <a:pt x="993" y="84"/>
                  </a:lnTo>
                  <a:lnTo>
                    <a:pt x="994" y="84"/>
                  </a:lnTo>
                  <a:lnTo>
                    <a:pt x="994" y="85"/>
                  </a:lnTo>
                  <a:lnTo>
                    <a:pt x="996" y="86"/>
                  </a:lnTo>
                  <a:lnTo>
                    <a:pt x="996" y="85"/>
                  </a:lnTo>
                  <a:lnTo>
                    <a:pt x="998" y="87"/>
                  </a:lnTo>
                  <a:lnTo>
                    <a:pt x="999" y="86"/>
                  </a:lnTo>
                  <a:lnTo>
                    <a:pt x="1000" y="87"/>
                  </a:lnTo>
                  <a:lnTo>
                    <a:pt x="1001" y="87"/>
                  </a:lnTo>
                  <a:lnTo>
                    <a:pt x="1002" y="87"/>
                  </a:lnTo>
                  <a:lnTo>
                    <a:pt x="1002" y="86"/>
                  </a:lnTo>
                  <a:lnTo>
                    <a:pt x="1004" y="87"/>
                  </a:lnTo>
                  <a:lnTo>
                    <a:pt x="1006" y="87"/>
                  </a:lnTo>
                  <a:lnTo>
                    <a:pt x="1007" y="88"/>
                  </a:lnTo>
                  <a:lnTo>
                    <a:pt x="1008" y="87"/>
                  </a:lnTo>
                  <a:lnTo>
                    <a:pt x="1009" y="87"/>
                  </a:lnTo>
                  <a:lnTo>
                    <a:pt x="1010" y="88"/>
                  </a:lnTo>
                  <a:lnTo>
                    <a:pt x="1012" y="88"/>
                  </a:lnTo>
                  <a:lnTo>
                    <a:pt x="1012" y="89"/>
                  </a:lnTo>
                  <a:lnTo>
                    <a:pt x="1014" y="88"/>
                  </a:lnTo>
                  <a:lnTo>
                    <a:pt x="1015" y="90"/>
                  </a:lnTo>
                  <a:lnTo>
                    <a:pt x="1016" y="89"/>
                  </a:lnTo>
                  <a:lnTo>
                    <a:pt x="1017" y="89"/>
                  </a:lnTo>
                  <a:lnTo>
                    <a:pt x="1018" y="88"/>
                  </a:lnTo>
                  <a:lnTo>
                    <a:pt x="1019" y="89"/>
                  </a:lnTo>
                  <a:lnTo>
                    <a:pt x="1020" y="89"/>
                  </a:lnTo>
                  <a:lnTo>
                    <a:pt x="1022" y="89"/>
                  </a:lnTo>
                  <a:lnTo>
                    <a:pt x="1023" y="89"/>
                  </a:lnTo>
                  <a:lnTo>
                    <a:pt x="1024" y="90"/>
                  </a:lnTo>
                  <a:lnTo>
                    <a:pt x="1025" y="90"/>
                  </a:lnTo>
                  <a:lnTo>
                    <a:pt x="1025" y="89"/>
                  </a:lnTo>
                  <a:lnTo>
                    <a:pt x="1027" y="90"/>
                  </a:lnTo>
                  <a:lnTo>
                    <a:pt x="1028" y="89"/>
                  </a:lnTo>
                  <a:lnTo>
                    <a:pt x="1029" y="90"/>
                  </a:lnTo>
                  <a:lnTo>
                    <a:pt x="1030" y="90"/>
                  </a:lnTo>
                  <a:lnTo>
                    <a:pt x="1031" y="89"/>
                  </a:lnTo>
                  <a:lnTo>
                    <a:pt x="1032" y="90"/>
                  </a:lnTo>
                  <a:lnTo>
                    <a:pt x="1033" y="90"/>
                  </a:lnTo>
                  <a:lnTo>
                    <a:pt x="1035" y="90"/>
                  </a:lnTo>
                  <a:lnTo>
                    <a:pt x="1036" y="90"/>
                  </a:lnTo>
                  <a:lnTo>
                    <a:pt x="1038" y="90"/>
                  </a:lnTo>
                  <a:lnTo>
                    <a:pt x="1038" y="91"/>
                  </a:lnTo>
                  <a:lnTo>
                    <a:pt x="1040" y="91"/>
                  </a:lnTo>
                  <a:lnTo>
                    <a:pt x="1041" y="91"/>
                  </a:lnTo>
                  <a:lnTo>
                    <a:pt x="1042" y="92"/>
                  </a:lnTo>
                  <a:lnTo>
                    <a:pt x="1043" y="92"/>
                  </a:lnTo>
                  <a:lnTo>
                    <a:pt x="1044" y="92"/>
                  </a:lnTo>
                  <a:lnTo>
                    <a:pt x="1044" y="90"/>
                  </a:lnTo>
                  <a:lnTo>
                    <a:pt x="1046" y="92"/>
                  </a:lnTo>
                  <a:lnTo>
                    <a:pt x="1048" y="92"/>
                  </a:lnTo>
                  <a:lnTo>
                    <a:pt x="1049" y="92"/>
                  </a:lnTo>
                  <a:lnTo>
                    <a:pt x="1051" y="91"/>
                  </a:lnTo>
                  <a:lnTo>
                    <a:pt x="1052" y="91"/>
                  </a:lnTo>
                  <a:lnTo>
                    <a:pt x="1052" y="92"/>
                  </a:lnTo>
                  <a:lnTo>
                    <a:pt x="1054" y="92"/>
                  </a:lnTo>
                  <a:lnTo>
                    <a:pt x="1054" y="90"/>
                  </a:lnTo>
                  <a:lnTo>
                    <a:pt x="1056" y="92"/>
                  </a:lnTo>
                  <a:lnTo>
                    <a:pt x="1057" y="91"/>
                  </a:lnTo>
                  <a:lnTo>
                    <a:pt x="1058" y="92"/>
                  </a:lnTo>
                  <a:lnTo>
                    <a:pt x="1059" y="92"/>
                  </a:lnTo>
                  <a:lnTo>
                    <a:pt x="1061" y="93"/>
                  </a:lnTo>
                  <a:lnTo>
                    <a:pt x="1062" y="93"/>
                  </a:lnTo>
                  <a:lnTo>
                    <a:pt x="1064" y="93"/>
                  </a:lnTo>
                  <a:lnTo>
                    <a:pt x="1065" y="93"/>
                  </a:lnTo>
                  <a:lnTo>
                    <a:pt x="1065" y="94"/>
                  </a:lnTo>
                  <a:lnTo>
                    <a:pt x="1067" y="93"/>
                  </a:lnTo>
                  <a:lnTo>
                    <a:pt x="1068" y="94"/>
                  </a:lnTo>
                  <a:lnTo>
                    <a:pt x="1069" y="94"/>
                  </a:lnTo>
                  <a:lnTo>
                    <a:pt x="1070" y="94"/>
                  </a:lnTo>
                  <a:lnTo>
                    <a:pt x="1072" y="93"/>
                  </a:lnTo>
                  <a:lnTo>
                    <a:pt x="1073" y="93"/>
                  </a:lnTo>
                  <a:lnTo>
                    <a:pt x="1073" y="95"/>
                  </a:lnTo>
                  <a:lnTo>
                    <a:pt x="1075" y="94"/>
                  </a:lnTo>
                  <a:lnTo>
                    <a:pt x="1076" y="95"/>
                  </a:lnTo>
                  <a:lnTo>
                    <a:pt x="1077" y="95"/>
                  </a:lnTo>
                  <a:lnTo>
                    <a:pt x="1078" y="95"/>
                  </a:lnTo>
                  <a:lnTo>
                    <a:pt x="1080" y="94"/>
                  </a:lnTo>
                  <a:lnTo>
                    <a:pt x="1081" y="96"/>
                  </a:lnTo>
                  <a:lnTo>
                    <a:pt x="1082" y="95"/>
                  </a:lnTo>
                  <a:lnTo>
                    <a:pt x="1083" y="95"/>
                  </a:lnTo>
                  <a:lnTo>
                    <a:pt x="1084" y="96"/>
                  </a:lnTo>
                  <a:lnTo>
                    <a:pt x="1085" y="96"/>
                  </a:lnTo>
                  <a:lnTo>
                    <a:pt x="1086" y="96"/>
                  </a:lnTo>
                  <a:lnTo>
                    <a:pt x="1087" y="96"/>
                  </a:lnTo>
                  <a:lnTo>
                    <a:pt x="1088" y="96"/>
                  </a:lnTo>
                  <a:lnTo>
                    <a:pt x="1090" y="96"/>
                  </a:lnTo>
                  <a:lnTo>
                    <a:pt x="1091" y="96"/>
                  </a:lnTo>
                  <a:lnTo>
                    <a:pt x="1092" y="96"/>
                  </a:lnTo>
                  <a:lnTo>
                    <a:pt x="1093" y="96"/>
                  </a:lnTo>
                  <a:lnTo>
                    <a:pt x="1094" y="96"/>
                  </a:lnTo>
                  <a:lnTo>
                    <a:pt x="1096" y="97"/>
                  </a:lnTo>
                  <a:lnTo>
                    <a:pt x="1098" y="98"/>
                  </a:lnTo>
                  <a:lnTo>
                    <a:pt x="1099" y="97"/>
                  </a:lnTo>
                  <a:lnTo>
                    <a:pt x="1101" y="97"/>
                  </a:lnTo>
                  <a:lnTo>
                    <a:pt x="1101" y="98"/>
                  </a:lnTo>
                  <a:lnTo>
                    <a:pt x="1103" y="97"/>
                  </a:lnTo>
                  <a:lnTo>
                    <a:pt x="1104" y="98"/>
                  </a:lnTo>
                  <a:lnTo>
                    <a:pt x="1105" y="97"/>
                  </a:lnTo>
                  <a:lnTo>
                    <a:pt x="1106" y="97"/>
                  </a:lnTo>
                  <a:lnTo>
                    <a:pt x="1107" y="98"/>
                  </a:lnTo>
                  <a:lnTo>
                    <a:pt x="1108" y="97"/>
                  </a:lnTo>
                  <a:lnTo>
                    <a:pt x="1109" y="97"/>
                  </a:lnTo>
                  <a:lnTo>
                    <a:pt x="1109" y="98"/>
                  </a:lnTo>
                  <a:lnTo>
                    <a:pt x="1111" y="98"/>
                  </a:lnTo>
                  <a:lnTo>
                    <a:pt x="1112" y="98"/>
                  </a:lnTo>
                  <a:lnTo>
                    <a:pt x="1113" y="97"/>
                  </a:lnTo>
                  <a:lnTo>
                    <a:pt x="1114" y="98"/>
                  </a:lnTo>
                  <a:lnTo>
                    <a:pt x="1115" y="98"/>
                  </a:lnTo>
                  <a:lnTo>
                    <a:pt x="1115" y="97"/>
                  </a:lnTo>
                  <a:lnTo>
                    <a:pt x="1117" y="98"/>
                  </a:lnTo>
                  <a:lnTo>
                    <a:pt x="1117" y="99"/>
                  </a:lnTo>
                  <a:lnTo>
                    <a:pt x="1119" y="97"/>
                  </a:lnTo>
                  <a:lnTo>
                    <a:pt x="1119" y="98"/>
                  </a:lnTo>
                  <a:lnTo>
                    <a:pt x="1120" y="98"/>
                  </a:lnTo>
                  <a:lnTo>
                    <a:pt x="1120" y="99"/>
                  </a:lnTo>
                  <a:lnTo>
                    <a:pt x="1122" y="98"/>
                  </a:lnTo>
                  <a:lnTo>
                    <a:pt x="1122" y="100"/>
                  </a:lnTo>
                  <a:lnTo>
                    <a:pt x="1124" y="99"/>
                  </a:lnTo>
                  <a:lnTo>
                    <a:pt x="1125" y="99"/>
                  </a:lnTo>
                  <a:lnTo>
                    <a:pt x="1126" y="100"/>
                  </a:lnTo>
                  <a:lnTo>
                    <a:pt x="1127" y="100"/>
                  </a:lnTo>
                  <a:lnTo>
                    <a:pt x="1128" y="100"/>
                  </a:lnTo>
                  <a:lnTo>
                    <a:pt x="1130" y="99"/>
                  </a:lnTo>
                  <a:lnTo>
                    <a:pt x="1130" y="100"/>
                  </a:lnTo>
                  <a:lnTo>
                    <a:pt x="1132" y="101"/>
                  </a:lnTo>
                  <a:lnTo>
                    <a:pt x="1133" y="100"/>
                  </a:lnTo>
                  <a:lnTo>
                    <a:pt x="1135" y="100"/>
                  </a:lnTo>
                  <a:lnTo>
                    <a:pt x="1136" y="101"/>
                  </a:lnTo>
                  <a:lnTo>
                    <a:pt x="1136" y="100"/>
                  </a:lnTo>
                  <a:lnTo>
                    <a:pt x="1138" y="102"/>
                  </a:lnTo>
                  <a:lnTo>
                    <a:pt x="1140" y="100"/>
                  </a:lnTo>
                  <a:lnTo>
                    <a:pt x="1140" y="101"/>
                  </a:lnTo>
                  <a:lnTo>
                    <a:pt x="1141" y="100"/>
                  </a:lnTo>
                  <a:lnTo>
                    <a:pt x="1142" y="101"/>
                  </a:lnTo>
                  <a:lnTo>
                    <a:pt x="1143" y="100"/>
                  </a:lnTo>
                  <a:lnTo>
                    <a:pt x="1144" y="101"/>
                  </a:lnTo>
                  <a:lnTo>
                    <a:pt x="1145" y="102"/>
                  </a:lnTo>
                  <a:lnTo>
                    <a:pt x="1146" y="102"/>
                  </a:lnTo>
                  <a:lnTo>
                    <a:pt x="1147" y="103"/>
                  </a:lnTo>
                  <a:lnTo>
                    <a:pt x="1148" y="102"/>
                  </a:lnTo>
                  <a:lnTo>
                    <a:pt x="1149" y="103"/>
                  </a:lnTo>
                  <a:lnTo>
                    <a:pt x="1149" y="102"/>
                  </a:lnTo>
                  <a:lnTo>
                    <a:pt x="1151" y="102"/>
                  </a:lnTo>
                  <a:lnTo>
                    <a:pt x="1152" y="103"/>
                  </a:lnTo>
                  <a:lnTo>
                    <a:pt x="1153" y="103"/>
                  </a:lnTo>
                  <a:lnTo>
                    <a:pt x="1154" y="103"/>
                  </a:lnTo>
                  <a:lnTo>
                    <a:pt x="1155" y="103"/>
                  </a:lnTo>
                  <a:lnTo>
                    <a:pt x="1156" y="102"/>
                  </a:lnTo>
                  <a:lnTo>
                    <a:pt x="1157" y="103"/>
                  </a:lnTo>
                  <a:lnTo>
                    <a:pt x="1159" y="103"/>
                  </a:lnTo>
                  <a:lnTo>
                    <a:pt x="1159" y="102"/>
                  </a:lnTo>
                  <a:lnTo>
                    <a:pt x="1161" y="104"/>
                  </a:lnTo>
                  <a:lnTo>
                    <a:pt x="1161" y="103"/>
                  </a:lnTo>
                  <a:lnTo>
                    <a:pt x="1162" y="104"/>
                  </a:lnTo>
                  <a:lnTo>
                    <a:pt x="1162" y="103"/>
                  </a:lnTo>
                  <a:lnTo>
                    <a:pt x="1164" y="103"/>
                  </a:lnTo>
                  <a:lnTo>
                    <a:pt x="1164" y="104"/>
                  </a:lnTo>
                  <a:lnTo>
                    <a:pt x="1166" y="103"/>
                  </a:lnTo>
                  <a:lnTo>
                    <a:pt x="1167" y="103"/>
                  </a:lnTo>
                  <a:lnTo>
                    <a:pt x="1168" y="105"/>
                  </a:lnTo>
                  <a:lnTo>
                    <a:pt x="1169" y="103"/>
                  </a:lnTo>
                  <a:lnTo>
                    <a:pt x="1170" y="104"/>
                  </a:lnTo>
                  <a:lnTo>
                    <a:pt x="1170" y="105"/>
                  </a:lnTo>
                  <a:lnTo>
                    <a:pt x="1172" y="104"/>
                  </a:lnTo>
                  <a:lnTo>
                    <a:pt x="1173" y="105"/>
                  </a:lnTo>
                  <a:lnTo>
                    <a:pt x="1174" y="104"/>
                  </a:lnTo>
                  <a:lnTo>
                    <a:pt x="1175" y="106"/>
                  </a:lnTo>
                  <a:lnTo>
                    <a:pt x="1176" y="104"/>
                  </a:lnTo>
                  <a:lnTo>
                    <a:pt x="1177" y="106"/>
                  </a:lnTo>
                  <a:lnTo>
                    <a:pt x="1178" y="105"/>
                  </a:lnTo>
                  <a:lnTo>
                    <a:pt x="1180" y="106"/>
                  </a:lnTo>
                  <a:lnTo>
                    <a:pt x="1180" y="105"/>
                  </a:lnTo>
                  <a:lnTo>
                    <a:pt x="1182" y="106"/>
                  </a:lnTo>
                  <a:lnTo>
                    <a:pt x="1182" y="105"/>
                  </a:lnTo>
                  <a:lnTo>
                    <a:pt x="1183" y="105"/>
                  </a:lnTo>
                  <a:lnTo>
                    <a:pt x="1183" y="106"/>
                  </a:lnTo>
                  <a:lnTo>
                    <a:pt x="1185" y="105"/>
                  </a:lnTo>
                  <a:lnTo>
                    <a:pt x="1185" y="104"/>
                  </a:lnTo>
                  <a:lnTo>
                    <a:pt x="1187" y="105"/>
                  </a:lnTo>
                  <a:lnTo>
                    <a:pt x="1188" y="107"/>
                  </a:lnTo>
                  <a:lnTo>
                    <a:pt x="1189" y="106"/>
                  </a:lnTo>
                  <a:lnTo>
                    <a:pt x="1190" y="105"/>
                  </a:lnTo>
                  <a:lnTo>
                    <a:pt x="1191" y="105"/>
                  </a:lnTo>
                  <a:lnTo>
                    <a:pt x="1191" y="107"/>
                  </a:lnTo>
                  <a:lnTo>
                    <a:pt x="1193" y="106"/>
                  </a:lnTo>
                  <a:lnTo>
                    <a:pt x="1193" y="107"/>
                  </a:lnTo>
                  <a:lnTo>
                    <a:pt x="1195" y="105"/>
                  </a:lnTo>
                  <a:lnTo>
                    <a:pt x="1196" y="106"/>
                  </a:lnTo>
                  <a:lnTo>
                    <a:pt x="1197" y="105"/>
                  </a:lnTo>
                  <a:lnTo>
                    <a:pt x="1198" y="107"/>
                  </a:lnTo>
                  <a:lnTo>
                    <a:pt x="1199" y="107"/>
                  </a:lnTo>
                  <a:lnTo>
                    <a:pt x="1199" y="106"/>
                  </a:lnTo>
                  <a:lnTo>
                    <a:pt x="1201" y="107"/>
                  </a:lnTo>
                  <a:lnTo>
                    <a:pt x="1201" y="108"/>
                  </a:lnTo>
                  <a:lnTo>
                    <a:pt x="1202" y="107"/>
                  </a:lnTo>
                  <a:lnTo>
                    <a:pt x="1203" y="107"/>
                  </a:lnTo>
                  <a:lnTo>
                    <a:pt x="1204" y="107"/>
                  </a:lnTo>
                  <a:lnTo>
                    <a:pt x="1206" y="107"/>
                  </a:lnTo>
                  <a:lnTo>
                    <a:pt x="1207" y="107"/>
                  </a:lnTo>
                  <a:lnTo>
                    <a:pt x="1208" y="107"/>
                  </a:lnTo>
                  <a:lnTo>
                    <a:pt x="1209" y="107"/>
                  </a:lnTo>
                  <a:lnTo>
                    <a:pt x="1210" y="107"/>
                  </a:lnTo>
                  <a:lnTo>
                    <a:pt x="1211" y="107"/>
                  </a:lnTo>
                  <a:lnTo>
                    <a:pt x="1212" y="107"/>
                  </a:lnTo>
                  <a:lnTo>
                    <a:pt x="1214" y="107"/>
                  </a:lnTo>
                  <a:lnTo>
                    <a:pt x="1216" y="107"/>
                  </a:lnTo>
                  <a:lnTo>
                    <a:pt x="1217" y="107"/>
                  </a:lnTo>
                  <a:lnTo>
                    <a:pt x="1219" y="107"/>
                  </a:lnTo>
                  <a:lnTo>
                    <a:pt x="1220" y="107"/>
                  </a:lnTo>
                  <a:lnTo>
                    <a:pt x="1220" y="109"/>
                  </a:lnTo>
                  <a:lnTo>
                    <a:pt x="1222" y="107"/>
                  </a:lnTo>
                  <a:lnTo>
                    <a:pt x="1224" y="109"/>
                  </a:lnTo>
                  <a:lnTo>
                    <a:pt x="1225" y="107"/>
                  </a:lnTo>
                  <a:lnTo>
                    <a:pt x="1226" y="109"/>
                  </a:lnTo>
                  <a:lnTo>
                    <a:pt x="1227" y="110"/>
                  </a:lnTo>
                  <a:lnTo>
                    <a:pt x="1227" y="109"/>
                  </a:lnTo>
                  <a:lnTo>
                    <a:pt x="1229" y="109"/>
                  </a:lnTo>
                  <a:lnTo>
                    <a:pt x="1230" y="109"/>
                  </a:lnTo>
                  <a:lnTo>
                    <a:pt x="1232" y="109"/>
                  </a:lnTo>
                  <a:lnTo>
                    <a:pt x="1233" y="109"/>
                  </a:lnTo>
                  <a:lnTo>
                    <a:pt x="1233" y="108"/>
                  </a:lnTo>
                  <a:lnTo>
                    <a:pt x="1235" y="109"/>
                  </a:lnTo>
                  <a:lnTo>
                    <a:pt x="1236" y="108"/>
                  </a:lnTo>
                  <a:lnTo>
                    <a:pt x="1237" y="109"/>
                  </a:lnTo>
                  <a:lnTo>
                    <a:pt x="1238" y="109"/>
                  </a:lnTo>
                  <a:lnTo>
                    <a:pt x="1239" y="111"/>
                  </a:lnTo>
                  <a:lnTo>
                    <a:pt x="1240" y="111"/>
                  </a:lnTo>
                  <a:lnTo>
                    <a:pt x="1241" y="111"/>
                  </a:lnTo>
                  <a:lnTo>
                    <a:pt x="1241" y="112"/>
                  </a:lnTo>
                  <a:lnTo>
                    <a:pt x="1243" y="111"/>
                  </a:lnTo>
                  <a:lnTo>
                    <a:pt x="1244" y="110"/>
                  </a:lnTo>
                  <a:lnTo>
                    <a:pt x="1245" y="111"/>
                  </a:lnTo>
                  <a:lnTo>
                    <a:pt x="1246" y="111"/>
                  </a:lnTo>
                  <a:lnTo>
                    <a:pt x="1248" y="112"/>
                  </a:lnTo>
                  <a:lnTo>
                    <a:pt x="1248" y="111"/>
                  </a:lnTo>
                  <a:lnTo>
                    <a:pt x="1250" y="112"/>
                  </a:lnTo>
                  <a:lnTo>
                    <a:pt x="1250" y="111"/>
                  </a:lnTo>
                  <a:lnTo>
                    <a:pt x="1251" y="111"/>
                  </a:lnTo>
                  <a:lnTo>
                    <a:pt x="1252" y="112"/>
                  </a:lnTo>
                  <a:lnTo>
                    <a:pt x="1253" y="111"/>
                  </a:lnTo>
                  <a:lnTo>
                    <a:pt x="1254" y="111"/>
                  </a:lnTo>
                  <a:lnTo>
                    <a:pt x="1254" y="112"/>
                  </a:lnTo>
                  <a:lnTo>
                    <a:pt x="1256" y="113"/>
                  </a:lnTo>
                  <a:lnTo>
                    <a:pt x="1257" y="111"/>
                  </a:lnTo>
                  <a:lnTo>
                    <a:pt x="1258" y="112"/>
                  </a:lnTo>
                  <a:lnTo>
                    <a:pt x="1259" y="113"/>
                  </a:lnTo>
                  <a:lnTo>
                    <a:pt x="1261" y="113"/>
                  </a:lnTo>
                  <a:lnTo>
                    <a:pt x="1262" y="112"/>
                  </a:lnTo>
                  <a:lnTo>
                    <a:pt x="1263" y="113"/>
                  </a:lnTo>
                  <a:lnTo>
                    <a:pt x="1264" y="113"/>
                  </a:lnTo>
                  <a:lnTo>
                    <a:pt x="1265" y="112"/>
                  </a:lnTo>
                  <a:lnTo>
                    <a:pt x="1266" y="113"/>
                  </a:lnTo>
                  <a:lnTo>
                    <a:pt x="1267" y="113"/>
                  </a:lnTo>
                  <a:lnTo>
                    <a:pt x="1268" y="113"/>
                  </a:lnTo>
                  <a:lnTo>
                    <a:pt x="1269" y="114"/>
                  </a:lnTo>
                  <a:lnTo>
                    <a:pt x="1271" y="113"/>
                  </a:lnTo>
                  <a:lnTo>
                    <a:pt x="1272" y="113"/>
                  </a:lnTo>
                  <a:lnTo>
                    <a:pt x="1273" y="113"/>
                  </a:lnTo>
                  <a:lnTo>
                    <a:pt x="1274" y="113"/>
                  </a:lnTo>
                  <a:lnTo>
                    <a:pt x="1275" y="113"/>
                  </a:lnTo>
                  <a:lnTo>
                    <a:pt x="1275" y="114"/>
                  </a:lnTo>
                  <a:lnTo>
                    <a:pt x="1277" y="113"/>
                  </a:lnTo>
                  <a:lnTo>
                    <a:pt x="1279" y="114"/>
                  </a:lnTo>
                  <a:lnTo>
                    <a:pt x="1279" y="116"/>
                  </a:lnTo>
                  <a:lnTo>
                    <a:pt x="1280" y="114"/>
                  </a:lnTo>
                  <a:lnTo>
                    <a:pt x="1281" y="115"/>
                  </a:lnTo>
                  <a:lnTo>
                    <a:pt x="1282" y="116"/>
                  </a:lnTo>
                  <a:lnTo>
                    <a:pt x="1283" y="116"/>
                  </a:lnTo>
                  <a:lnTo>
                    <a:pt x="1283" y="115"/>
                  </a:lnTo>
                  <a:lnTo>
                    <a:pt x="1285" y="116"/>
                  </a:lnTo>
                  <a:lnTo>
                    <a:pt x="1285" y="115"/>
                  </a:lnTo>
                  <a:lnTo>
                    <a:pt x="1286" y="116"/>
                  </a:lnTo>
                  <a:lnTo>
                    <a:pt x="1287" y="116"/>
                  </a:lnTo>
                  <a:lnTo>
                    <a:pt x="1288" y="115"/>
                  </a:lnTo>
                  <a:lnTo>
                    <a:pt x="1288" y="116"/>
                  </a:lnTo>
                  <a:lnTo>
                    <a:pt x="1290" y="115"/>
                  </a:lnTo>
                  <a:lnTo>
                    <a:pt x="1290" y="116"/>
                  </a:lnTo>
                  <a:lnTo>
                    <a:pt x="1292" y="115"/>
                  </a:lnTo>
                  <a:lnTo>
                    <a:pt x="1292" y="116"/>
                  </a:lnTo>
                  <a:lnTo>
                    <a:pt x="1293" y="116"/>
                  </a:lnTo>
                  <a:lnTo>
                    <a:pt x="1294" y="115"/>
                  </a:lnTo>
                  <a:lnTo>
                    <a:pt x="1295" y="115"/>
                  </a:lnTo>
                  <a:lnTo>
                    <a:pt x="1296" y="116"/>
                  </a:lnTo>
                  <a:lnTo>
                    <a:pt x="1298" y="115"/>
                  </a:lnTo>
                  <a:lnTo>
                    <a:pt x="1298" y="116"/>
                  </a:lnTo>
                  <a:lnTo>
                    <a:pt x="1300" y="114"/>
                  </a:lnTo>
                  <a:lnTo>
                    <a:pt x="1300" y="116"/>
                  </a:lnTo>
                  <a:lnTo>
                    <a:pt x="1301" y="116"/>
                  </a:lnTo>
                  <a:lnTo>
                    <a:pt x="1302" y="117"/>
                  </a:lnTo>
                  <a:lnTo>
                    <a:pt x="1303" y="116"/>
                  </a:lnTo>
                  <a:lnTo>
                    <a:pt x="1304" y="117"/>
                  </a:lnTo>
                  <a:lnTo>
                    <a:pt x="1305" y="116"/>
                  </a:lnTo>
                  <a:lnTo>
                    <a:pt x="1306" y="116"/>
                  </a:lnTo>
                  <a:lnTo>
                    <a:pt x="1307" y="117"/>
                  </a:lnTo>
                  <a:lnTo>
                    <a:pt x="1308" y="117"/>
                  </a:lnTo>
                  <a:lnTo>
                    <a:pt x="1309" y="117"/>
                  </a:lnTo>
                  <a:lnTo>
                    <a:pt x="1309" y="116"/>
                  </a:lnTo>
                  <a:lnTo>
                    <a:pt x="1311" y="117"/>
                  </a:lnTo>
                  <a:lnTo>
                    <a:pt x="1311" y="116"/>
                  </a:lnTo>
                  <a:lnTo>
                    <a:pt x="1312" y="117"/>
                  </a:lnTo>
                  <a:lnTo>
                    <a:pt x="1313" y="117"/>
                  </a:lnTo>
                  <a:lnTo>
                    <a:pt x="1314" y="117"/>
                  </a:lnTo>
                  <a:lnTo>
                    <a:pt x="1315" y="118"/>
                  </a:lnTo>
                  <a:lnTo>
                    <a:pt x="1316" y="117"/>
                  </a:lnTo>
                  <a:lnTo>
                    <a:pt x="1317" y="117"/>
                  </a:lnTo>
                  <a:lnTo>
                    <a:pt x="1317" y="116"/>
                  </a:lnTo>
                  <a:lnTo>
                    <a:pt x="1319" y="117"/>
                  </a:lnTo>
                  <a:lnTo>
                    <a:pt x="1321" y="116"/>
                  </a:lnTo>
                  <a:lnTo>
                    <a:pt x="1322" y="117"/>
                  </a:lnTo>
                  <a:lnTo>
                    <a:pt x="1324" y="118"/>
                  </a:lnTo>
                  <a:lnTo>
                    <a:pt x="1325" y="118"/>
                  </a:lnTo>
                  <a:lnTo>
                    <a:pt x="1325" y="117"/>
                  </a:lnTo>
                  <a:lnTo>
                    <a:pt x="1327" y="117"/>
                  </a:lnTo>
                  <a:lnTo>
                    <a:pt x="1327" y="116"/>
                  </a:lnTo>
                  <a:lnTo>
                    <a:pt x="1329" y="117"/>
                  </a:lnTo>
                  <a:lnTo>
                    <a:pt x="1330" y="117"/>
                  </a:lnTo>
                  <a:lnTo>
                    <a:pt x="1331" y="118"/>
                  </a:lnTo>
                  <a:lnTo>
                    <a:pt x="1332" y="118"/>
                  </a:lnTo>
                  <a:lnTo>
                    <a:pt x="1332" y="117"/>
                  </a:lnTo>
                  <a:lnTo>
                    <a:pt x="1333" y="118"/>
                  </a:lnTo>
                  <a:lnTo>
                    <a:pt x="1334" y="118"/>
                  </a:lnTo>
                  <a:lnTo>
                    <a:pt x="1335" y="119"/>
                  </a:lnTo>
                  <a:lnTo>
                    <a:pt x="1336" y="118"/>
                  </a:lnTo>
                  <a:lnTo>
                    <a:pt x="1337" y="118"/>
                  </a:lnTo>
                  <a:lnTo>
                    <a:pt x="1338" y="118"/>
                  </a:lnTo>
                  <a:lnTo>
                    <a:pt x="1340" y="118"/>
                  </a:lnTo>
                  <a:lnTo>
                    <a:pt x="1341" y="119"/>
                  </a:lnTo>
                  <a:lnTo>
                    <a:pt x="1342" y="117"/>
                  </a:lnTo>
                  <a:lnTo>
                    <a:pt x="1343" y="118"/>
                  </a:lnTo>
                  <a:lnTo>
                    <a:pt x="1344" y="120"/>
                  </a:lnTo>
                  <a:lnTo>
                    <a:pt x="1345" y="118"/>
                  </a:lnTo>
                  <a:lnTo>
                    <a:pt x="1346" y="118"/>
                  </a:lnTo>
                  <a:lnTo>
                    <a:pt x="1348" y="118"/>
                  </a:lnTo>
                  <a:lnTo>
                    <a:pt x="1348" y="119"/>
                  </a:lnTo>
                  <a:lnTo>
                    <a:pt x="1350" y="118"/>
                  </a:lnTo>
                  <a:lnTo>
                    <a:pt x="1351" y="119"/>
                  </a:lnTo>
                  <a:lnTo>
                    <a:pt x="1353" y="120"/>
                  </a:lnTo>
                  <a:lnTo>
                    <a:pt x="1354" y="119"/>
                  </a:lnTo>
                  <a:lnTo>
                    <a:pt x="1355" y="119"/>
                  </a:lnTo>
                  <a:lnTo>
                    <a:pt x="1356" y="120"/>
                  </a:lnTo>
                  <a:lnTo>
                    <a:pt x="1357" y="119"/>
                  </a:lnTo>
                  <a:lnTo>
                    <a:pt x="1358" y="119"/>
                  </a:lnTo>
                  <a:lnTo>
                    <a:pt x="1359" y="119"/>
                  </a:lnTo>
                  <a:lnTo>
                    <a:pt x="1360" y="120"/>
                  </a:lnTo>
                  <a:lnTo>
                    <a:pt x="1361" y="120"/>
                  </a:lnTo>
                  <a:lnTo>
                    <a:pt x="1362" y="118"/>
                  </a:lnTo>
                  <a:lnTo>
                    <a:pt x="1363" y="120"/>
                  </a:lnTo>
                  <a:lnTo>
                    <a:pt x="1364" y="120"/>
                  </a:lnTo>
                  <a:lnTo>
                    <a:pt x="1366" y="120"/>
                  </a:lnTo>
                  <a:lnTo>
                    <a:pt x="1367" y="120"/>
                  </a:lnTo>
                  <a:lnTo>
                    <a:pt x="1367" y="119"/>
                  </a:lnTo>
                  <a:lnTo>
                    <a:pt x="1369" y="120"/>
                  </a:lnTo>
                  <a:lnTo>
                    <a:pt x="1371" y="120"/>
                  </a:lnTo>
                  <a:lnTo>
                    <a:pt x="1372" y="120"/>
                  </a:lnTo>
                  <a:lnTo>
                    <a:pt x="1374" y="120"/>
                  </a:lnTo>
                  <a:lnTo>
                    <a:pt x="1376" y="120"/>
                  </a:lnTo>
                  <a:lnTo>
                    <a:pt x="1377" y="120"/>
                  </a:lnTo>
                  <a:lnTo>
                    <a:pt x="1378" y="120"/>
                  </a:lnTo>
                  <a:lnTo>
                    <a:pt x="1379" y="120"/>
                  </a:lnTo>
                  <a:lnTo>
                    <a:pt x="1380" y="120"/>
                  </a:lnTo>
                  <a:lnTo>
                    <a:pt x="1382" y="120"/>
                  </a:lnTo>
                  <a:lnTo>
                    <a:pt x="1384" y="120"/>
                  </a:lnTo>
                  <a:lnTo>
                    <a:pt x="1385" y="120"/>
                  </a:lnTo>
                  <a:lnTo>
                    <a:pt x="1386" y="120"/>
                  </a:lnTo>
                  <a:lnTo>
                    <a:pt x="1387" y="120"/>
                  </a:lnTo>
                  <a:lnTo>
                    <a:pt x="1388" y="120"/>
                  </a:lnTo>
                  <a:lnTo>
                    <a:pt x="1390" y="120"/>
                  </a:lnTo>
                  <a:lnTo>
                    <a:pt x="1392" y="121"/>
                  </a:lnTo>
                  <a:lnTo>
                    <a:pt x="1393" y="121"/>
                  </a:lnTo>
                  <a:lnTo>
                    <a:pt x="1393" y="120"/>
                  </a:lnTo>
                  <a:lnTo>
                    <a:pt x="1395" y="120"/>
                  </a:lnTo>
                  <a:lnTo>
                    <a:pt x="1397" y="120"/>
                  </a:lnTo>
                  <a:lnTo>
                    <a:pt x="1398" y="120"/>
                  </a:lnTo>
                  <a:lnTo>
                    <a:pt x="1399" y="120"/>
                  </a:lnTo>
                  <a:lnTo>
                    <a:pt x="1400" y="120"/>
                  </a:lnTo>
                  <a:lnTo>
                    <a:pt x="1401" y="120"/>
                  </a:lnTo>
                  <a:lnTo>
                    <a:pt x="1401" y="121"/>
                  </a:lnTo>
                  <a:lnTo>
                    <a:pt x="1403" y="121"/>
                  </a:lnTo>
                  <a:lnTo>
                    <a:pt x="1403" y="122"/>
                  </a:lnTo>
                  <a:lnTo>
                    <a:pt x="1405" y="121"/>
                  </a:lnTo>
                  <a:lnTo>
                    <a:pt x="1406" y="121"/>
                  </a:lnTo>
                  <a:lnTo>
                    <a:pt x="1408" y="121"/>
                  </a:lnTo>
                  <a:lnTo>
                    <a:pt x="1409" y="121"/>
                  </a:lnTo>
                  <a:lnTo>
                    <a:pt x="1410" y="120"/>
                  </a:lnTo>
                  <a:lnTo>
                    <a:pt x="1411" y="120"/>
                  </a:lnTo>
                  <a:lnTo>
                    <a:pt x="1412" y="121"/>
                  </a:lnTo>
                  <a:lnTo>
                    <a:pt x="1413" y="121"/>
                  </a:lnTo>
                  <a:lnTo>
                    <a:pt x="1414" y="122"/>
                  </a:lnTo>
                  <a:lnTo>
                    <a:pt x="1415" y="121"/>
                  </a:lnTo>
                  <a:lnTo>
                    <a:pt x="1416" y="121"/>
                  </a:lnTo>
                  <a:lnTo>
                    <a:pt x="1416" y="122"/>
                  </a:lnTo>
                  <a:lnTo>
                    <a:pt x="1418" y="122"/>
                  </a:lnTo>
                  <a:lnTo>
                    <a:pt x="1419" y="121"/>
                  </a:lnTo>
                  <a:lnTo>
                    <a:pt x="1420" y="120"/>
                  </a:lnTo>
                  <a:lnTo>
                    <a:pt x="1421" y="121"/>
                  </a:lnTo>
                  <a:lnTo>
                    <a:pt x="1422" y="121"/>
                  </a:lnTo>
                  <a:lnTo>
                    <a:pt x="1422" y="120"/>
                  </a:lnTo>
                  <a:lnTo>
                    <a:pt x="1424" y="120"/>
                  </a:lnTo>
                  <a:lnTo>
                    <a:pt x="1426" y="122"/>
                  </a:lnTo>
                  <a:lnTo>
                    <a:pt x="1428" y="120"/>
                  </a:lnTo>
                  <a:lnTo>
                    <a:pt x="1428" y="122"/>
                  </a:lnTo>
                  <a:lnTo>
                    <a:pt x="1429" y="123"/>
                  </a:lnTo>
                  <a:lnTo>
                    <a:pt x="1430" y="122"/>
                  </a:lnTo>
                  <a:lnTo>
                    <a:pt x="1432" y="123"/>
                  </a:lnTo>
                  <a:lnTo>
                    <a:pt x="1433" y="122"/>
                  </a:lnTo>
                  <a:lnTo>
                    <a:pt x="1434" y="122"/>
                  </a:lnTo>
                  <a:lnTo>
                    <a:pt x="1435" y="123"/>
                  </a:lnTo>
                  <a:lnTo>
                    <a:pt x="1435" y="122"/>
                  </a:lnTo>
                  <a:lnTo>
                    <a:pt x="1437" y="123"/>
                  </a:lnTo>
                  <a:lnTo>
                    <a:pt x="1437" y="122"/>
                  </a:lnTo>
                  <a:lnTo>
                    <a:pt x="1439" y="122"/>
                  </a:lnTo>
                  <a:lnTo>
                    <a:pt x="1440" y="123"/>
                  </a:lnTo>
                  <a:lnTo>
                    <a:pt x="1441" y="122"/>
                  </a:lnTo>
                  <a:lnTo>
                    <a:pt x="1442" y="123"/>
                  </a:lnTo>
                  <a:lnTo>
                    <a:pt x="1443" y="122"/>
                  </a:lnTo>
                  <a:lnTo>
                    <a:pt x="1445" y="122"/>
                  </a:lnTo>
                  <a:lnTo>
                    <a:pt x="1445" y="123"/>
                  </a:lnTo>
                  <a:lnTo>
                    <a:pt x="1446" y="123"/>
                  </a:lnTo>
                  <a:lnTo>
                    <a:pt x="1447" y="122"/>
                  </a:lnTo>
                  <a:lnTo>
                    <a:pt x="1448" y="123"/>
                  </a:lnTo>
                  <a:lnTo>
                    <a:pt x="1449" y="122"/>
                  </a:lnTo>
                  <a:lnTo>
                    <a:pt x="1450" y="123"/>
                  </a:lnTo>
                  <a:lnTo>
                    <a:pt x="1451" y="122"/>
                  </a:lnTo>
                  <a:lnTo>
                    <a:pt x="1453" y="122"/>
                  </a:lnTo>
                  <a:lnTo>
                    <a:pt x="1453" y="123"/>
                  </a:lnTo>
                  <a:lnTo>
                    <a:pt x="1454" y="122"/>
                  </a:lnTo>
                  <a:lnTo>
                    <a:pt x="1455" y="123"/>
                  </a:lnTo>
                  <a:lnTo>
                    <a:pt x="1456" y="122"/>
                  </a:lnTo>
                  <a:lnTo>
                    <a:pt x="1456" y="123"/>
                  </a:lnTo>
                  <a:lnTo>
                    <a:pt x="1458" y="123"/>
                  </a:lnTo>
                  <a:lnTo>
                    <a:pt x="1459" y="122"/>
                  </a:lnTo>
                  <a:lnTo>
                    <a:pt x="1460" y="123"/>
                  </a:lnTo>
                  <a:lnTo>
                    <a:pt x="1461" y="123"/>
                  </a:lnTo>
                  <a:lnTo>
                    <a:pt x="1462" y="123"/>
                  </a:lnTo>
                  <a:lnTo>
                    <a:pt x="1463" y="125"/>
                  </a:lnTo>
                  <a:lnTo>
                    <a:pt x="1464" y="123"/>
                  </a:lnTo>
                  <a:lnTo>
                    <a:pt x="1465" y="124"/>
                  </a:lnTo>
                  <a:lnTo>
                    <a:pt x="1466" y="125"/>
                  </a:lnTo>
                  <a:lnTo>
                    <a:pt x="1467" y="124"/>
                  </a:lnTo>
                  <a:lnTo>
                    <a:pt x="1468" y="124"/>
                  </a:lnTo>
                  <a:lnTo>
                    <a:pt x="1469" y="123"/>
                  </a:lnTo>
                  <a:lnTo>
                    <a:pt x="1470" y="124"/>
                  </a:lnTo>
                  <a:lnTo>
                    <a:pt x="1471" y="125"/>
                  </a:lnTo>
                  <a:lnTo>
                    <a:pt x="1472" y="124"/>
                  </a:lnTo>
                  <a:lnTo>
                    <a:pt x="1472" y="123"/>
                  </a:lnTo>
                  <a:lnTo>
                    <a:pt x="1474" y="124"/>
                  </a:lnTo>
                  <a:lnTo>
                    <a:pt x="1474" y="125"/>
                  </a:lnTo>
                  <a:lnTo>
                    <a:pt x="1476" y="123"/>
                  </a:lnTo>
                  <a:lnTo>
                    <a:pt x="1476" y="124"/>
                  </a:lnTo>
                  <a:lnTo>
                    <a:pt x="1477" y="123"/>
                  </a:lnTo>
                  <a:lnTo>
                    <a:pt x="1479" y="124"/>
                  </a:lnTo>
                  <a:lnTo>
                    <a:pt x="1479" y="125"/>
                  </a:lnTo>
                  <a:lnTo>
                    <a:pt x="1480" y="124"/>
                  </a:lnTo>
                  <a:lnTo>
                    <a:pt x="1481" y="124"/>
                  </a:lnTo>
                  <a:lnTo>
                    <a:pt x="1482" y="123"/>
                  </a:lnTo>
                  <a:lnTo>
                    <a:pt x="1483" y="124"/>
                  </a:lnTo>
                  <a:lnTo>
                    <a:pt x="1484" y="127"/>
                  </a:lnTo>
                  <a:lnTo>
                    <a:pt x="1485" y="126"/>
                  </a:lnTo>
                  <a:lnTo>
                    <a:pt x="1485" y="124"/>
                  </a:lnTo>
                  <a:lnTo>
                    <a:pt x="1487" y="126"/>
                  </a:lnTo>
                  <a:lnTo>
                    <a:pt x="1487" y="125"/>
                  </a:lnTo>
                  <a:lnTo>
                    <a:pt x="1488" y="124"/>
                  </a:lnTo>
                  <a:lnTo>
                    <a:pt x="1489" y="127"/>
                  </a:lnTo>
                  <a:lnTo>
                    <a:pt x="1490" y="125"/>
                  </a:lnTo>
                  <a:lnTo>
                    <a:pt x="1492" y="125"/>
                  </a:lnTo>
                  <a:lnTo>
                    <a:pt x="1493" y="126"/>
                  </a:lnTo>
                  <a:lnTo>
                    <a:pt x="1493" y="125"/>
                  </a:lnTo>
                  <a:lnTo>
                    <a:pt x="1495" y="126"/>
                  </a:lnTo>
                  <a:lnTo>
                    <a:pt x="1495" y="127"/>
                  </a:lnTo>
                  <a:lnTo>
                    <a:pt x="1497" y="126"/>
                  </a:lnTo>
                  <a:lnTo>
                    <a:pt x="1497" y="127"/>
                  </a:lnTo>
                  <a:lnTo>
                    <a:pt x="1498" y="127"/>
                  </a:lnTo>
                  <a:lnTo>
                    <a:pt x="1498" y="126"/>
                  </a:lnTo>
                  <a:lnTo>
                    <a:pt x="1500" y="127"/>
                  </a:lnTo>
                  <a:lnTo>
                    <a:pt x="1502" y="126"/>
                  </a:lnTo>
                  <a:lnTo>
                    <a:pt x="1503" y="125"/>
                  </a:lnTo>
                  <a:lnTo>
                    <a:pt x="1504" y="127"/>
                  </a:lnTo>
                  <a:lnTo>
                    <a:pt x="1505" y="127"/>
                  </a:lnTo>
                  <a:lnTo>
                    <a:pt x="1506" y="127"/>
                  </a:lnTo>
                  <a:lnTo>
                    <a:pt x="1507" y="127"/>
                  </a:lnTo>
                  <a:lnTo>
                    <a:pt x="1508" y="127"/>
                  </a:lnTo>
                  <a:lnTo>
                    <a:pt x="1509" y="127"/>
                  </a:lnTo>
                  <a:lnTo>
                    <a:pt x="1510" y="127"/>
                  </a:lnTo>
                  <a:lnTo>
                    <a:pt x="1511" y="127"/>
                  </a:lnTo>
                  <a:lnTo>
                    <a:pt x="1512" y="127"/>
                  </a:lnTo>
                  <a:lnTo>
                    <a:pt x="1513" y="127"/>
                  </a:lnTo>
                  <a:lnTo>
                    <a:pt x="1514" y="127"/>
                  </a:lnTo>
                  <a:lnTo>
                    <a:pt x="1516" y="127"/>
                  </a:lnTo>
                  <a:lnTo>
                    <a:pt x="1518" y="127"/>
                  </a:lnTo>
                  <a:lnTo>
                    <a:pt x="1519" y="127"/>
                  </a:lnTo>
                  <a:lnTo>
                    <a:pt x="1521" y="127"/>
                  </a:lnTo>
                  <a:lnTo>
                    <a:pt x="1522" y="128"/>
                  </a:lnTo>
                  <a:lnTo>
                    <a:pt x="1523" y="127"/>
                  </a:lnTo>
                  <a:lnTo>
                    <a:pt x="1524" y="127"/>
                  </a:lnTo>
                  <a:lnTo>
                    <a:pt x="1526" y="127"/>
                  </a:lnTo>
                  <a:lnTo>
                    <a:pt x="1527" y="128"/>
                  </a:lnTo>
                  <a:lnTo>
                    <a:pt x="1527" y="127"/>
                  </a:lnTo>
                  <a:lnTo>
                    <a:pt x="1529" y="127"/>
                  </a:lnTo>
                  <a:lnTo>
                    <a:pt x="1531" y="127"/>
                  </a:lnTo>
                  <a:lnTo>
                    <a:pt x="1532" y="127"/>
                  </a:lnTo>
                  <a:lnTo>
                    <a:pt x="1533" y="128"/>
                  </a:lnTo>
                  <a:lnTo>
                    <a:pt x="1534" y="127"/>
                  </a:lnTo>
                  <a:lnTo>
                    <a:pt x="1535" y="127"/>
                  </a:lnTo>
                  <a:lnTo>
                    <a:pt x="1536" y="128"/>
                  </a:lnTo>
                  <a:lnTo>
                    <a:pt x="1537" y="128"/>
                  </a:lnTo>
                  <a:lnTo>
                    <a:pt x="1539" y="129"/>
                  </a:lnTo>
                  <a:lnTo>
                    <a:pt x="1540" y="127"/>
                  </a:lnTo>
                  <a:lnTo>
                    <a:pt x="1542" y="128"/>
                  </a:lnTo>
                  <a:lnTo>
                    <a:pt x="1543" y="127"/>
                  </a:lnTo>
                  <a:lnTo>
                    <a:pt x="1544" y="128"/>
                  </a:lnTo>
                  <a:lnTo>
                    <a:pt x="1545" y="128"/>
                  </a:lnTo>
                  <a:lnTo>
                    <a:pt x="1546" y="127"/>
                  </a:lnTo>
                  <a:lnTo>
                    <a:pt x="1547" y="127"/>
                  </a:lnTo>
                  <a:lnTo>
                    <a:pt x="1548" y="128"/>
                  </a:lnTo>
                  <a:lnTo>
                    <a:pt x="1550" y="129"/>
                  </a:lnTo>
                  <a:lnTo>
                    <a:pt x="1552" y="129"/>
                  </a:lnTo>
                  <a:lnTo>
                    <a:pt x="1553" y="128"/>
                  </a:lnTo>
                  <a:lnTo>
                    <a:pt x="1555" y="128"/>
                  </a:lnTo>
                  <a:lnTo>
                    <a:pt x="1556" y="128"/>
                  </a:lnTo>
                  <a:lnTo>
                    <a:pt x="1556" y="127"/>
                  </a:lnTo>
                  <a:lnTo>
                    <a:pt x="1558" y="127"/>
                  </a:lnTo>
                  <a:lnTo>
                    <a:pt x="1560" y="127"/>
                  </a:lnTo>
                  <a:lnTo>
                    <a:pt x="1561" y="127"/>
                  </a:lnTo>
                  <a:lnTo>
                    <a:pt x="1561" y="128"/>
                  </a:lnTo>
                  <a:lnTo>
                    <a:pt x="1563" y="127"/>
                  </a:lnTo>
                  <a:lnTo>
                    <a:pt x="1564" y="128"/>
                  </a:lnTo>
                  <a:lnTo>
                    <a:pt x="1565" y="128"/>
                  </a:lnTo>
                  <a:lnTo>
                    <a:pt x="1566" y="128"/>
                  </a:lnTo>
                  <a:lnTo>
                    <a:pt x="1567" y="129"/>
                  </a:lnTo>
                  <a:lnTo>
                    <a:pt x="1568" y="128"/>
                  </a:lnTo>
                  <a:lnTo>
                    <a:pt x="1569" y="128"/>
                  </a:lnTo>
                  <a:lnTo>
                    <a:pt x="1569" y="127"/>
                  </a:lnTo>
                  <a:lnTo>
                    <a:pt x="1571" y="128"/>
                  </a:lnTo>
                  <a:lnTo>
                    <a:pt x="1573" y="129"/>
                  </a:lnTo>
                  <a:lnTo>
                    <a:pt x="1574" y="128"/>
                  </a:lnTo>
                  <a:lnTo>
                    <a:pt x="1576" y="128"/>
                  </a:lnTo>
                  <a:lnTo>
                    <a:pt x="1577" y="130"/>
                  </a:lnTo>
                  <a:lnTo>
                    <a:pt x="1578" y="128"/>
                  </a:lnTo>
                  <a:lnTo>
                    <a:pt x="1579" y="128"/>
                  </a:lnTo>
                  <a:lnTo>
                    <a:pt x="1579" y="129"/>
                  </a:lnTo>
                  <a:lnTo>
                    <a:pt x="1581" y="128"/>
                  </a:lnTo>
                  <a:lnTo>
                    <a:pt x="1582" y="128"/>
                  </a:lnTo>
                  <a:lnTo>
                    <a:pt x="1583" y="129"/>
                  </a:lnTo>
                  <a:lnTo>
                    <a:pt x="1584" y="128"/>
                  </a:lnTo>
                  <a:lnTo>
                    <a:pt x="1585" y="130"/>
                  </a:lnTo>
                  <a:lnTo>
                    <a:pt x="1586" y="129"/>
                  </a:lnTo>
                  <a:lnTo>
                    <a:pt x="1587" y="128"/>
                  </a:lnTo>
                  <a:lnTo>
                    <a:pt x="1588" y="130"/>
                  </a:lnTo>
                  <a:lnTo>
                    <a:pt x="1589" y="130"/>
                  </a:lnTo>
                  <a:lnTo>
                    <a:pt x="1590" y="129"/>
                  </a:lnTo>
                  <a:lnTo>
                    <a:pt x="1590" y="130"/>
                  </a:lnTo>
                  <a:lnTo>
                    <a:pt x="1592" y="129"/>
                  </a:lnTo>
                  <a:lnTo>
                    <a:pt x="1592" y="128"/>
                  </a:lnTo>
                  <a:lnTo>
                    <a:pt x="1594" y="130"/>
                  </a:lnTo>
                  <a:lnTo>
                    <a:pt x="1594" y="129"/>
                  </a:lnTo>
                  <a:lnTo>
                    <a:pt x="1595" y="130"/>
                  </a:lnTo>
                  <a:lnTo>
                    <a:pt x="1596" y="129"/>
                  </a:lnTo>
                  <a:lnTo>
                    <a:pt x="1597" y="128"/>
                  </a:lnTo>
                  <a:lnTo>
                    <a:pt x="1598" y="128"/>
                  </a:lnTo>
                  <a:lnTo>
                    <a:pt x="1599" y="127"/>
                  </a:lnTo>
                  <a:lnTo>
                    <a:pt x="1600" y="127"/>
                  </a:lnTo>
                  <a:lnTo>
                    <a:pt x="1600" y="128"/>
                  </a:lnTo>
                  <a:lnTo>
                    <a:pt x="1602" y="129"/>
                  </a:lnTo>
                  <a:lnTo>
                    <a:pt x="1603" y="130"/>
                  </a:lnTo>
                  <a:lnTo>
                    <a:pt x="1604" y="129"/>
                  </a:lnTo>
                  <a:lnTo>
                    <a:pt x="1605" y="130"/>
                  </a:lnTo>
                  <a:lnTo>
                    <a:pt x="1605" y="129"/>
                  </a:lnTo>
                  <a:lnTo>
                    <a:pt x="1606" y="128"/>
                  </a:lnTo>
                  <a:lnTo>
                    <a:pt x="1607" y="128"/>
                  </a:lnTo>
                  <a:lnTo>
                    <a:pt x="1608" y="130"/>
                  </a:lnTo>
                  <a:lnTo>
                    <a:pt x="1609" y="129"/>
                  </a:lnTo>
                  <a:lnTo>
                    <a:pt x="1610" y="130"/>
                  </a:lnTo>
                  <a:lnTo>
                    <a:pt x="1611" y="128"/>
                  </a:lnTo>
                  <a:lnTo>
                    <a:pt x="1613" y="129"/>
                  </a:lnTo>
                  <a:lnTo>
                    <a:pt x="1613" y="128"/>
                  </a:lnTo>
                  <a:lnTo>
                    <a:pt x="1615" y="130"/>
                  </a:lnTo>
                  <a:lnTo>
                    <a:pt x="1616" y="129"/>
                  </a:lnTo>
                  <a:lnTo>
                    <a:pt x="1617" y="130"/>
                  </a:lnTo>
                  <a:lnTo>
                    <a:pt x="1618" y="130"/>
                  </a:lnTo>
                  <a:lnTo>
                    <a:pt x="1619" y="129"/>
                  </a:lnTo>
                  <a:lnTo>
                    <a:pt x="1620" y="130"/>
                  </a:lnTo>
                  <a:lnTo>
                    <a:pt x="1621" y="129"/>
                  </a:lnTo>
                  <a:lnTo>
                    <a:pt x="1622" y="128"/>
                  </a:lnTo>
                  <a:lnTo>
                    <a:pt x="1623" y="129"/>
                  </a:lnTo>
                  <a:lnTo>
                    <a:pt x="1624" y="128"/>
                  </a:lnTo>
                  <a:lnTo>
                    <a:pt x="1625" y="129"/>
                  </a:lnTo>
                  <a:lnTo>
                    <a:pt x="1626" y="129"/>
                  </a:lnTo>
                  <a:lnTo>
                    <a:pt x="1626" y="128"/>
                  </a:lnTo>
                  <a:lnTo>
                    <a:pt x="1628" y="129"/>
                  </a:lnTo>
                  <a:lnTo>
                    <a:pt x="1629" y="129"/>
                  </a:lnTo>
                  <a:lnTo>
                    <a:pt x="1630" y="130"/>
                  </a:lnTo>
                  <a:lnTo>
                    <a:pt x="1631" y="130"/>
                  </a:lnTo>
                  <a:lnTo>
                    <a:pt x="1632" y="129"/>
                  </a:lnTo>
                  <a:lnTo>
                    <a:pt x="1633" y="130"/>
                  </a:lnTo>
                  <a:lnTo>
                    <a:pt x="1634" y="130"/>
                  </a:lnTo>
                  <a:lnTo>
                    <a:pt x="1635" y="130"/>
                  </a:lnTo>
                  <a:lnTo>
                    <a:pt x="1636" y="130"/>
                  </a:lnTo>
                  <a:lnTo>
                    <a:pt x="1637" y="130"/>
                  </a:lnTo>
                  <a:lnTo>
                    <a:pt x="1638" y="130"/>
                  </a:lnTo>
                  <a:lnTo>
                    <a:pt x="1639" y="130"/>
                  </a:lnTo>
                  <a:lnTo>
                    <a:pt x="1640" y="131"/>
                  </a:lnTo>
                  <a:lnTo>
                    <a:pt x="1641" y="130"/>
                  </a:lnTo>
                  <a:lnTo>
                    <a:pt x="1642" y="130"/>
                  </a:lnTo>
                  <a:lnTo>
                    <a:pt x="1642" y="131"/>
                  </a:lnTo>
                  <a:lnTo>
                    <a:pt x="1644" y="130"/>
                  </a:lnTo>
                  <a:lnTo>
                    <a:pt x="1645" y="130"/>
                  </a:lnTo>
                  <a:lnTo>
                    <a:pt x="1646" y="130"/>
                  </a:lnTo>
                  <a:lnTo>
                    <a:pt x="1647" y="130"/>
                  </a:lnTo>
                  <a:lnTo>
                    <a:pt x="1649" y="131"/>
                  </a:lnTo>
                  <a:lnTo>
                    <a:pt x="1650" y="131"/>
                  </a:lnTo>
                  <a:lnTo>
                    <a:pt x="1651" y="132"/>
                  </a:lnTo>
                  <a:lnTo>
                    <a:pt x="1652" y="131"/>
                  </a:lnTo>
                  <a:lnTo>
                    <a:pt x="1653" y="131"/>
                  </a:lnTo>
                  <a:lnTo>
                    <a:pt x="1655" y="130"/>
                  </a:lnTo>
                  <a:lnTo>
                    <a:pt x="1656" y="131"/>
                  </a:lnTo>
                  <a:lnTo>
                    <a:pt x="1657" y="131"/>
                  </a:lnTo>
                  <a:lnTo>
                    <a:pt x="1658" y="132"/>
                  </a:lnTo>
                  <a:lnTo>
                    <a:pt x="1660" y="132"/>
                  </a:lnTo>
                  <a:lnTo>
                    <a:pt x="1661" y="132"/>
                  </a:lnTo>
                  <a:lnTo>
                    <a:pt x="1661" y="131"/>
                  </a:lnTo>
                  <a:lnTo>
                    <a:pt x="1663" y="132"/>
                  </a:lnTo>
                  <a:lnTo>
                    <a:pt x="1665" y="130"/>
                  </a:lnTo>
                  <a:lnTo>
                    <a:pt x="1666" y="131"/>
                  </a:lnTo>
                  <a:lnTo>
                    <a:pt x="1668" y="132"/>
                  </a:lnTo>
                  <a:lnTo>
                    <a:pt x="1670" y="132"/>
                  </a:lnTo>
                  <a:lnTo>
                    <a:pt x="1671" y="132"/>
                  </a:lnTo>
                  <a:lnTo>
                    <a:pt x="1673" y="132"/>
                  </a:lnTo>
                  <a:lnTo>
                    <a:pt x="1674" y="132"/>
                  </a:lnTo>
                  <a:lnTo>
                    <a:pt x="1676" y="132"/>
                  </a:lnTo>
                  <a:lnTo>
                    <a:pt x="1678" y="132"/>
                  </a:lnTo>
                  <a:lnTo>
                    <a:pt x="1679" y="132"/>
                  </a:lnTo>
                  <a:lnTo>
                    <a:pt x="1681" y="132"/>
                  </a:lnTo>
                  <a:lnTo>
                    <a:pt x="1682" y="132"/>
                  </a:lnTo>
                  <a:lnTo>
                    <a:pt x="1684" y="132"/>
                  </a:lnTo>
                  <a:lnTo>
                    <a:pt x="1686" y="133"/>
                  </a:lnTo>
                  <a:lnTo>
                    <a:pt x="1687" y="132"/>
                  </a:lnTo>
                  <a:lnTo>
                    <a:pt x="1688" y="133"/>
                  </a:lnTo>
                  <a:lnTo>
                    <a:pt x="1689" y="133"/>
                  </a:lnTo>
                  <a:lnTo>
                    <a:pt x="1691" y="132"/>
                  </a:lnTo>
                  <a:lnTo>
                    <a:pt x="1692" y="132"/>
                  </a:lnTo>
                  <a:lnTo>
                    <a:pt x="1693" y="133"/>
                  </a:lnTo>
                  <a:lnTo>
                    <a:pt x="1694" y="133"/>
                  </a:lnTo>
                  <a:lnTo>
                    <a:pt x="1695" y="132"/>
                  </a:lnTo>
                  <a:lnTo>
                    <a:pt x="1697" y="133"/>
                  </a:lnTo>
                  <a:lnTo>
                    <a:pt x="1698" y="133"/>
                  </a:lnTo>
                  <a:lnTo>
                    <a:pt x="1699" y="133"/>
                  </a:lnTo>
                  <a:lnTo>
                    <a:pt x="1700" y="133"/>
                  </a:lnTo>
                  <a:lnTo>
                    <a:pt x="1701" y="133"/>
                  </a:lnTo>
                  <a:lnTo>
                    <a:pt x="1702" y="133"/>
                  </a:lnTo>
                  <a:lnTo>
                    <a:pt x="1703" y="133"/>
                  </a:lnTo>
                  <a:lnTo>
                    <a:pt x="1705" y="133"/>
                  </a:lnTo>
                  <a:lnTo>
                    <a:pt x="1705" y="134"/>
                  </a:lnTo>
                  <a:lnTo>
                    <a:pt x="1707" y="133"/>
                  </a:lnTo>
                  <a:lnTo>
                    <a:pt x="1708" y="134"/>
                  </a:lnTo>
                  <a:lnTo>
                    <a:pt x="1710" y="133"/>
                  </a:lnTo>
                  <a:lnTo>
                    <a:pt x="1711" y="134"/>
                  </a:lnTo>
                  <a:lnTo>
                    <a:pt x="1712" y="134"/>
                  </a:lnTo>
                  <a:lnTo>
                    <a:pt x="1713" y="134"/>
                  </a:lnTo>
                  <a:lnTo>
                    <a:pt x="1714" y="135"/>
                  </a:lnTo>
                  <a:lnTo>
                    <a:pt x="1715" y="135"/>
                  </a:lnTo>
                  <a:lnTo>
                    <a:pt x="1716" y="135"/>
                  </a:lnTo>
                  <a:lnTo>
                    <a:pt x="1718" y="135"/>
                  </a:lnTo>
                  <a:lnTo>
                    <a:pt x="1720" y="133"/>
                  </a:lnTo>
                  <a:lnTo>
                    <a:pt x="1721" y="133"/>
                  </a:lnTo>
                  <a:lnTo>
                    <a:pt x="1722" y="134"/>
                  </a:lnTo>
                  <a:lnTo>
                    <a:pt x="1723" y="134"/>
                  </a:lnTo>
                  <a:lnTo>
                    <a:pt x="1724" y="135"/>
                  </a:lnTo>
                  <a:lnTo>
                    <a:pt x="1725" y="136"/>
                  </a:lnTo>
                  <a:lnTo>
                    <a:pt x="1726" y="136"/>
                  </a:lnTo>
                  <a:lnTo>
                    <a:pt x="1726" y="135"/>
                  </a:lnTo>
                  <a:lnTo>
                    <a:pt x="1728" y="136"/>
                  </a:lnTo>
                  <a:lnTo>
                    <a:pt x="1729" y="134"/>
                  </a:lnTo>
                  <a:lnTo>
                    <a:pt x="1729" y="135"/>
                  </a:lnTo>
                  <a:lnTo>
                    <a:pt x="1731" y="134"/>
                  </a:lnTo>
                  <a:lnTo>
                    <a:pt x="1732" y="135"/>
                  </a:lnTo>
                  <a:lnTo>
                    <a:pt x="1733" y="135"/>
                  </a:lnTo>
                  <a:lnTo>
                    <a:pt x="1734" y="136"/>
                  </a:lnTo>
                  <a:lnTo>
                    <a:pt x="1736" y="136"/>
                  </a:lnTo>
                  <a:lnTo>
                    <a:pt x="1737" y="135"/>
                  </a:lnTo>
                  <a:lnTo>
                    <a:pt x="1737" y="136"/>
                  </a:lnTo>
                  <a:lnTo>
                    <a:pt x="1739" y="134"/>
                  </a:lnTo>
                  <a:lnTo>
                    <a:pt x="1739" y="136"/>
                  </a:lnTo>
                  <a:lnTo>
                    <a:pt x="1740" y="137"/>
                  </a:lnTo>
                  <a:lnTo>
                    <a:pt x="1741" y="135"/>
                  </a:lnTo>
                  <a:lnTo>
                    <a:pt x="1742" y="134"/>
                  </a:lnTo>
                  <a:lnTo>
                    <a:pt x="1743" y="137"/>
                  </a:lnTo>
                  <a:lnTo>
                    <a:pt x="1744" y="136"/>
                  </a:lnTo>
                  <a:lnTo>
                    <a:pt x="1745" y="136"/>
                  </a:lnTo>
                  <a:lnTo>
                    <a:pt x="1747" y="135"/>
                  </a:lnTo>
                  <a:lnTo>
                    <a:pt x="1748" y="136"/>
                  </a:lnTo>
                  <a:lnTo>
                    <a:pt x="1749" y="137"/>
                  </a:lnTo>
                  <a:lnTo>
                    <a:pt x="1750" y="137"/>
                  </a:lnTo>
                  <a:lnTo>
                    <a:pt x="1750" y="136"/>
                  </a:lnTo>
                  <a:lnTo>
                    <a:pt x="1752" y="134"/>
                  </a:lnTo>
                  <a:lnTo>
                    <a:pt x="1752" y="135"/>
                  </a:lnTo>
                  <a:lnTo>
                    <a:pt x="1754" y="134"/>
                  </a:lnTo>
                  <a:lnTo>
                    <a:pt x="1754" y="136"/>
                  </a:lnTo>
                  <a:lnTo>
                    <a:pt x="1755" y="136"/>
                  </a:lnTo>
                  <a:lnTo>
                    <a:pt x="1756" y="135"/>
                  </a:lnTo>
                  <a:lnTo>
                    <a:pt x="1757" y="134"/>
                  </a:lnTo>
                  <a:lnTo>
                    <a:pt x="1758" y="135"/>
                  </a:lnTo>
                  <a:lnTo>
                    <a:pt x="1758" y="134"/>
                  </a:lnTo>
                  <a:lnTo>
                    <a:pt x="1760" y="135"/>
                  </a:lnTo>
                  <a:lnTo>
                    <a:pt x="1760" y="134"/>
                  </a:lnTo>
                  <a:lnTo>
                    <a:pt x="1761" y="136"/>
                  </a:lnTo>
                  <a:lnTo>
                    <a:pt x="1762" y="135"/>
                  </a:lnTo>
                  <a:lnTo>
                    <a:pt x="1763" y="135"/>
                  </a:lnTo>
                  <a:lnTo>
                    <a:pt x="1764" y="136"/>
                  </a:lnTo>
                  <a:lnTo>
                    <a:pt x="1765" y="135"/>
                  </a:lnTo>
                  <a:lnTo>
                    <a:pt x="1766" y="136"/>
                  </a:lnTo>
                  <a:lnTo>
                    <a:pt x="1766" y="135"/>
                  </a:lnTo>
                  <a:lnTo>
                    <a:pt x="1768" y="137"/>
                  </a:lnTo>
                  <a:lnTo>
                    <a:pt x="1768" y="135"/>
                  </a:lnTo>
                  <a:lnTo>
                    <a:pt x="1770" y="136"/>
                  </a:lnTo>
                  <a:lnTo>
                    <a:pt x="1771" y="137"/>
                  </a:lnTo>
                  <a:lnTo>
                    <a:pt x="1771" y="136"/>
                  </a:lnTo>
                  <a:lnTo>
                    <a:pt x="1773" y="136"/>
                  </a:lnTo>
                  <a:lnTo>
                    <a:pt x="1773" y="137"/>
                  </a:lnTo>
                  <a:lnTo>
                    <a:pt x="1775" y="135"/>
                  </a:lnTo>
                  <a:lnTo>
                    <a:pt x="1775" y="136"/>
                  </a:lnTo>
                  <a:lnTo>
                    <a:pt x="1776" y="137"/>
                  </a:lnTo>
                  <a:lnTo>
                    <a:pt x="1777" y="136"/>
                  </a:lnTo>
                  <a:lnTo>
                    <a:pt x="1778" y="136"/>
                  </a:lnTo>
                  <a:lnTo>
                    <a:pt x="1779" y="136"/>
                  </a:lnTo>
                  <a:lnTo>
                    <a:pt x="1780" y="137"/>
                  </a:lnTo>
                  <a:lnTo>
                    <a:pt x="1781" y="137"/>
                  </a:lnTo>
                  <a:lnTo>
                    <a:pt x="1781" y="135"/>
                  </a:lnTo>
                  <a:lnTo>
                    <a:pt x="1783" y="137"/>
                  </a:lnTo>
                  <a:lnTo>
                    <a:pt x="1783" y="136"/>
                  </a:lnTo>
                  <a:lnTo>
                    <a:pt x="1784" y="137"/>
                  </a:lnTo>
                  <a:lnTo>
                    <a:pt x="1785" y="137"/>
                  </a:lnTo>
                  <a:lnTo>
                    <a:pt x="1786" y="137"/>
                  </a:lnTo>
                  <a:lnTo>
                    <a:pt x="1787" y="136"/>
                  </a:lnTo>
                  <a:lnTo>
                    <a:pt x="1787" y="137"/>
                  </a:lnTo>
                  <a:lnTo>
                    <a:pt x="1789" y="136"/>
                  </a:lnTo>
                  <a:lnTo>
                    <a:pt x="1791" y="137"/>
                  </a:lnTo>
                  <a:lnTo>
                    <a:pt x="1791" y="136"/>
                  </a:lnTo>
                  <a:lnTo>
                    <a:pt x="1792" y="136"/>
                  </a:lnTo>
                  <a:lnTo>
                    <a:pt x="1792" y="137"/>
                  </a:lnTo>
                  <a:lnTo>
                    <a:pt x="1794" y="137"/>
                  </a:lnTo>
                  <a:lnTo>
                    <a:pt x="1795" y="137"/>
                  </a:lnTo>
                  <a:lnTo>
                    <a:pt x="1796" y="136"/>
                  </a:lnTo>
                  <a:lnTo>
                    <a:pt x="1797" y="137"/>
                  </a:lnTo>
                  <a:lnTo>
                    <a:pt x="1798" y="137"/>
                  </a:lnTo>
                  <a:lnTo>
                    <a:pt x="1799" y="137"/>
                  </a:lnTo>
                  <a:lnTo>
                    <a:pt x="1800" y="137"/>
                  </a:lnTo>
                  <a:lnTo>
                    <a:pt x="1802" y="137"/>
                  </a:lnTo>
                  <a:lnTo>
                    <a:pt x="1803" y="137"/>
                  </a:lnTo>
                  <a:lnTo>
                    <a:pt x="1804" y="137"/>
                  </a:lnTo>
                  <a:lnTo>
                    <a:pt x="1805" y="137"/>
                  </a:lnTo>
                  <a:lnTo>
                    <a:pt x="1806" y="138"/>
                  </a:lnTo>
                  <a:lnTo>
                    <a:pt x="1807" y="137"/>
                  </a:lnTo>
                  <a:lnTo>
                    <a:pt x="1808" y="136"/>
                  </a:lnTo>
                  <a:lnTo>
                    <a:pt x="1809" y="137"/>
                  </a:lnTo>
                  <a:lnTo>
                    <a:pt x="1810" y="137"/>
                  </a:lnTo>
                  <a:lnTo>
                    <a:pt x="1811" y="136"/>
                  </a:lnTo>
                  <a:lnTo>
                    <a:pt x="1812" y="137"/>
                  </a:lnTo>
                  <a:lnTo>
                    <a:pt x="1813" y="137"/>
                  </a:lnTo>
                  <a:lnTo>
                    <a:pt x="1814" y="136"/>
                  </a:lnTo>
                  <a:lnTo>
                    <a:pt x="1815" y="136"/>
                  </a:lnTo>
                  <a:lnTo>
                    <a:pt x="1815" y="137"/>
                  </a:lnTo>
                  <a:lnTo>
                    <a:pt x="1816" y="137"/>
                  </a:lnTo>
                  <a:lnTo>
                    <a:pt x="1817" y="137"/>
                  </a:lnTo>
                  <a:lnTo>
                    <a:pt x="1818" y="138"/>
                  </a:lnTo>
                  <a:lnTo>
                    <a:pt x="1819" y="137"/>
                  </a:lnTo>
                  <a:lnTo>
                    <a:pt x="1820" y="137"/>
                  </a:lnTo>
                  <a:lnTo>
                    <a:pt x="1821" y="137"/>
                  </a:lnTo>
                  <a:lnTo>
                    <a:pt x="1821" y="138"/>
                  </a:lnTo>
                  <a:lnTo>
                    <a:pt x="1823" y="137"/>
                  </a:lnTo>
                  <a:lnTo>
                    <a:pt x="1824" y="137"/>
                  </a:lnTo>
                  <a:lnTo>
                    <a:pt x="1825" y="137"/>
                  </a:lnTo>
                  <a:lnTo>
                    <a:pt x="1826" y="137"/>
                  </a:lnTo>
                  <a:lnTo>
                    <a:pt x="1828" y="138"/>
                  </a:lnTo>
                  <a:lnTo>
                    <a:pt x="1829" y="138"/>
                  </a:lnTo>
                  <a:lnTo>
                    <a:pt x="1829" y="137"/>
                  </a:lnTo>
                  <a:lnTo>
                    <a:pt x="1831" y="137"/>
                  </a:lnTo>
                  <a:lnTo>
                    <a:pt x="1833" y="137"/>
                  </a:lnTo>
                  <a:lnTo>
                    <a:pt x="1834" y="137"/>
                  </a:lnTo>
                  <a:lnTo>
                    <a:pt x="1835" y="138"/>
                  </a:lnTo>
                  <a:lnTo>
                    <a:pt x="1836" y="138"/>
                  </a:lnTo>
                  <a:lnTo>
                    <a:pt x="1836" y="137"/>
                  </a:lnTo>
                  <a:lnTo>
                    <a:pt x="1838" y="138"/>
                  </a:lnTo>
                  <a:lnTo>
                    <a:pt x="1839" y="137"/>
                  </a:lnTo>
                  <a:lnTo>
                    <a:pt x="1840" y="138"/>
                  </a:lnTo>
                  <a:lnTo>
                    <a:pt x="1841" y="138"/>
                  </a:lnTo>
                  <a:lnTo>
                    <a:pt x="1842" y="138"/>
                  </a:lnTo>
                  <a:lnTo>
                    <a:pt x="1844" y="138"/>
                  </a:lnTo>
                  <a:lnTo>
                    <a:pt x="1846" y="138"/>
                  </a:lnTo>
                  <a:lnTo>
                    <a:pt x="1847" y="138"/>
                  </a:lnTo>
                  <a:lnTo>
                    <a:pt x="1849" y="138"/>
                  </a:lnTo>
                  <a:lnTo>
                    <a:pt x="1850" y="138"/>
                  </a:lnTo>
                  <a:lnTo>
                    <a:pt x="1852" y="138"/>
                  </a:lnTo>
                  <a:lnTo>
                    <a:pt x="1852" y="139"/>
                  </a:lnTo>
                  <a:lnTo>
                    <a:pt x="1854" y="138"/>
                  </a:lnTo>
                  <a:lnTo>
                    <a:pt x="1855" y="138"/>
                  </a:lnTo>
                  <a:lnTo>
                    <a:pt x="1855" y="137"/>
                  </a:lnTo>
                  <a:lnTo>
                    <a:pt x="1857" y="138"/>
                  </a:lnTo>
                  <a:lnTo>
                    <a:pt x="1859" y="138"/>
                  </a:lnTo>
                  <a:lnTo>
                    <a:pt x="1860" y="138"/>
                  </a:lnTo>
                  <a:lnTo>
                    <a:pt x="1862" y="138"/>
                  </a:lnTo>
                  <a:lnTo>
                    <a:pt x="1863" y="137"/>
                  </a:lnTo>
                  <a:lnTo>
                    <a:pt x="1863" y="138"/>
                  </a:lnTo>
                  <a:lnTo>
                    <a:pt x="1865" y="138"/>
                  </a:lnTo>
                  <a:lnTo>
                    <a:pt x="1867" y="138"/>
                  </a:lnTo>
                  <a:lnTo>
                    <a:pt x="1868" y="138"/>
                  </a:lnTo>
                  <a:lnTo>
                    <a:pt x="1869" y="140"/>
                  </a:lnTo>
                  <a:lnTo>
                    <a:pt x="1870" y="140"/>
                  </a:lnTo>
                  <a:lnTo>
                    <a:pt x="1871" y="140"/>
                  </a:lnTo>
                  <a:lnTo>
                    <a:pt x="1873" y="140"/>
                  </a:lnTo>
                  <a:lnTo>
                    <a:pt x="1875" y="139"/>
                  </a:lnTo>
                  <a:lnTo>
                    <a:pt x="1876" y="139"/>
                  </a:lnTo>
                  <a:lnTo>
                    <a:pt x="1876" y="140"/>
                  </a:lnTo>
                  <a:lnTo>
                    <a:pt x="1878" y="139"/>
                  </a:lnTo>
                  <a:lnTo>
                    <a:pt x="1880" y="140"/>
                  </a:lnTo>
                  <a:lnTo>
                    <a:pt x="1881" y="140"/>
                  </a:lnTo>
                  <a:lnTo>
                    <a:pt x="1882" y="140"/>
                  </a:lnTo>
                  <a:lnTo>
                    <a:pt x="1883" y="139"/>
                  </a:lnTo>
                  <a:lnTo>
                    <a:pt x="1884" y="138"/>
                  </a:lnTo>
                  <a:lnTo>
                    <a:pt x="1885" y="140"/>
                  </a:lnTo>
                  <a:lnTo>
                    <a:pt x="1886" y="140"/>
                  </a:lnTo>
                  <a:lnTo>
                    <a:pt x="1888" y="140"/>
                  </a:lnTo>
                  <a:lnTo>
                    <a:pt x="1888" y="139"/>
                  </a:lnTo>
                  <a:lnTo>
                    <a:pt x="1889" y="139"/>
                  </a:lnTo>
                  <a:lnTo>
                    <a:pt x="1890" y="140"/>
                  </a:lnTo>
                  <a:lnTo>
                    <a:pt x="1891" y="140"/>
                  </a:lnTo>
                  <a:lnTo>
                    <a:pt x="1892" y="140"/>
                  </a:lnTo>
                  <a:lnTo>
                    <a:pt x="1894" y="140"/>
                  </a:lnTo>
                  <a:lnTo>
                    <a:pt x="1896" y="140"/>
                  </a:lnTo>
                  <a:lnTo>
                    <a:pt x="1897" y="140"/>
                  </a:lnTo>
                  <a:lnTo>
                    <a:pt x="1899" y="140"/>
                  </a:lnTo>
                  <a:lnTo>
                    <a:pt x="1901" y="140"/>
                  </a:lnTo>
                  <a:lnTo>
                    <a:pt x="1902" y="140"/>
                  </a:lnTo>
                  <a:lnTo>
                    <a:pt x="1903" y="140"/>
                  </a:lnTo>
                  <a:lnTo>
                    <a:pt x="1904" y="140"/>
                  </a:lnTo>
                  <a:lnTo>
                    <a:pt x="1905" y="140"/>
                  </a:lnTo>
                  <a:lnTo>
                    <a:pt x="1907" y="140"/>
                  </a:lnTo>
                  <a:lnTo>
                    <a:pt x="1908" y="140"/>
                  </a:lnTo>
                  <a:lnTo>
                    <a:pt x="1909" y="140"/>
                  </a:lnTo>
                  <a:lnTo>
                    <a:pt x="1910" y="140"/>
                  </a:lnTo>
                  <a:lnTo>
                    <a:pt x="1911" y="140"/>
                  </a:lnTo>
                  <a:lnTo>
                    <a:pt x="1912" y="140"/>
                  </a:lnTo>
                  <a:lnTo>
                    <a:pt x="1913" y="140"/>
                  </a:lnTo>
                  <a:lnTo>
                    <a:pt x="1915" y="140"/>
                  </a:lnTo>
                  <a:lnTo>
                    <a:pt x="1917" y="141"/>
                  </a:lnTo>
                  <a:lnTo>
                    <a:pt x="1918" y="140"/>
                  </a:lnTo>
                  <a:lnTo>
                    <a:pt x="1919" y="141"/>
                  </a:lnTo>
                  <a:lnTo>
                    <a:pt x="1920" y="141"/>
                  </a:lnTo>
                  <a:lnTo>
                    <a:pt x="1920" y="142"/>
                  </a:lnTo>
                  <a:lnTo>
                    <a:pt x="1922" y="140"/>
                  </a:lnTo>
                  <a:lnTo>
                    <a:pt x="1923" y="140"/>
                  </a:lnTo>
                  <a:lnTo>
                    <a:pt x="1924" y="142"/>
                  </a:lnTo>
                  <a:lnTo>
                    <a:pt x="1925" y="141"/>
                  </a:lnTo>
                  <a:lnTo>
                    <a:pt x="1926" y="140"/>
                  </a:lnTo>
                  <a:lnTo>
                    <a:pt x="1927" y="141"/>
                  </a:lnTo>
                  <a:lnTo>
                    <a:pt x="1928" y="142"/>
                  </a:lnTo>
                  <a:lnTo>
                    <a:pt x="1928" y="140"/>
                  </a:lnTo>
                  <a:lnTo>
                    <a:pt x="1930" y="141"/>
                  </a:lnTo>
                  <a:lnTo>
                    <a:pt x="1931" y="140"/>
                  </a:lnTo>
                  <a:lnTo>
                    <a:pt x="1933" y="140"/>
                  </a:lnTo>
                  <a:lnTo>
                    <a:pt x="1934" y="140"/>
                  </a:lnTo>
                  <a:lnTo>
                    <a:pt x="1934" y="142"/>
                  </a:lnTo>
                  <a:lnTo>
                    <a:pt x="1936" y="140"/>
                  </a:lnTo>
                  <a:lnTo>
                    <a:pt x="1936" y="141"/>
                  </a:lnTo>
                  <a:lnTo>
                    <a:pt x="1937" y="142"/>
                  </a:lnTo>
                  <a:lnTo>
                    <a:pt x="1938" y="140"/>
                  </a:lnTo>
                  <a:lnTo>
                    <a:pt x="1939" y="140"/>
                  </a:lnTo>
                  <a:lnTo>
                    <a:pt x="1940" y="142"/>
                  </a:lnTo>
                  <a:lnTo>
                    <a:pt x="1941" y="142"/>
                  </a:lnTo>
                  <a:lnTo>
                    <a:pt x="1941" y="141"/>
                  </a:lnTo>
                  <a:lnTo>
                    <a:pt x="1943" y="140"/>
                  </a:lnTo>
                  <a:lnTo>
                    <a:pt x="1944" y="140"/>
                  </a:lnTo>
                  <a:lnTo>
                    <a:pt x="1945" y="141"/>
                  </a:lnTo>
                  <a:lnTo>
                    <a:pt x="1946" y="141"/>
                  </a:lnTo>
                  <a:lnTo>
                    <a:pt x="1947" y="140"/>
                  </a:lnTo>
                  <a:lnTo>
                    <a:pt x="1949" y="140"/>
                  </a:lnTo>
                  <a:lnTo>
                    <a:pt x="1951" y="140"/>
                  </a:lnTo>
                  <a:lnTo>
                    <a:pt x="1952" y="140"/>
                  </a:lnTo>
                  <a:lnTo>
                    <a:pt x="1953" y="141"/>
                  </a:lnTo>
                  <a:lnTo>
                    <a:pt x="1954" y="141"/>
                  </a:lnTo>
                  <a:lnTo>
                    <a:pt x="1955" y="140"/>
                  </a:lnTo>
                  <a:lnTo>
                    <a:pt x="1955" y="141"/>
                  </a:lnTo>
                  <a:lnTo>
                    <a:pt x="1957" y="140"/>
                  </a:lnTo>
                  <a:lnTo>
                    <a:pt x="1959" y="141"/>
                  </a:lnTo>
                  <a:lnTo>
                    <a:pt x="1960" y="140"/>
                  </a:lnTo>
                  <a:lnTo>
                    <a:pt x="1962" y="140"/>
                  </a:lnTo>
                  <a:lnTo>
                    <a:pt x="1964" y="140"/>
                  </a:lnTo>
                  <a:lnTo>
                    <a:pt x="1965" y="141"/>
                  </a:lnTo>
                  <a:lnTo>
                    <a:pt x="1966" y="140"/>
                  </a:lnTo>
                  <a:lnTo>
                    <a:pt x="1967" y="140"/>
                  </a:lnTo>
                  <a:lnTo>
                    <a:pt x="1968" y="140"/>
                  </a:lnTo>
                  <a:lnTo>
                    <a:pt x="1968" y="141"/>
                  </a:lnTo>
                  <a:lnTo>
                    <a:pt x="1970" y="140"/>
                  </a:lnTo>
                  <a:lnTo>
                    <a:pt x="1972" y="140"/>
                  </a:lnTo>
                  <a:lnTo>
                    <a:pt x="1973" y="140"/>
                  </a:lnTo>
                  <a:lnTo>
                    <a:pt x="1975" y="140"/>
                  </a:lnTo>
                  <a:lnTo>
                    <a:pt x="1976" y="140"/>
                  </a:lnTo>
                  <a:lnTo>
                    <a:pt x="1977" y="140"/>
                  </a:lnTo>
                  <a:lnTo>
                    <a:pt x="1978" y="140"/>
                  </a:lnTo>
                  <a:lnTo>
                    <a:pt x="1980" y="140"/>
                  </a:lnTo>
                  <a:lnTo>
                    <a:pt x="1981" y="140"/>
                  </a:lnTo>
                  <a:lnTo>
                    <a:pt x="1983" y="140"/>
                  </a:lnTo>
                  <a:lnTo>
                    <a:pt x="1985" y="140"/>
                  </a:lnTo>
                  <a:lnTo>
                    <a:pt x="1986" y="140"/>
                  </a:lnTo>
                  <a:lnTo>
                    <a:pt x="1988" y="140"/>
                  </a:lnTo>
                  <a:lnTo>
                    <a:pt x="1989" y="140"/>
                  </a:lnTo>
                  <a:lnTo>
                    <a:pt x="1991" y="140"/>
                  </a:lnTo>
                  <a:lnTo>
                    <a:pt x="1993" y="140"/>
                  </a:lnTo>
                  <a:lnTo>
                    <a:pt x="1994" y="140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43" name="Freeform 94"/>
            <p:cNvSpPr>
              <a:spLocks noChangeArrowheads="1"/>
            </p:cNvSpPr>
            <p:nvPr/>
          </p:nvSpPr>
          <p:spPr bwMode="auto">
            <a:xfrm>
              <a:off x="994" y="1587"/>
              <a:ext cx="475" cy="490"/>
            </a:xfrm>
            <a:custGeom>
              <a:avLst/>
              <a:gdLst>
                <a:gd name="T0" fmla="*/ 7 w 475"/>
                <a:gd name="T1" fmla="*/ 276 h 490"/>
                <a:gd name="T2" fmla="*/ 15 w 475"/>
                <a:gd name="T3" fmla="*/ 300 h 490"/>
                <a:gd name="T4" fmla="*/ 22 w 475"/>
                <a:gd name="T5" fmla="*/ 275 h 490"/>
                <a:gd name="T6" fmla="*/ 30 w 475"/>
                <a:gd name="T7" fmla="*/ 275 h 490"/>
                <a:gd name="T8" fmla="*/ 40 w 475"/>
                <a:gd name="T9" fmla="*/ 274 h 490"/>
                <a:gd name="T10" fmla="*/ 52 w 475"/>
                <a:gd name="T11" fmla="*/ 274 h 490"/>
                <a:gd name="T12" fmla="*/ 61 w 475"/>
                <a:gd name="T13" fmla="*/ 273 h 490"/>
                <a:gd name="T14" fmla="*/ 69 w 475"/>
                <a:gd name="T15" fmla="*/ 273 h 490"/>
                <a:gd name="T16" fmla="*/ 78 w 475"/>
                <a:gd name="T17" fmla="*/ 273 h 490"/>
                <a:gd name="T18" fmla="*/ 86 w 475"/>
                <a:gd name="T19" fmla="*/ 274 h 490"/>
                <a:gd name="T20" fmla="*/ 94 w 475"/>
                <a:gd name="T21" fmla="*/ 274 h 490"/>
                <a:gd name="T22" fmla="*/ 102 w 475"/>
                <a:gd name="T23" fmla="*/ 274 h 490"/>
                <a:gd name="T24" fmla="*/ 110 w 475"/>
                <a:gd name="T25" fmla="*/ 276 h 490"/>
                <a:gd name="T26" fmla="*/ 118 w 475"/>
                <a:gd name="T27" fmla="*/ 278 h 490"/>
                <a:gd name="T28" fmla="*/ 126 w 475"/>
                <a:gd name="T29" fmla="*/ 280 h 490"/>
                <a:gd name="T30" fmla="*/ 133 w 475"/>
                <a:gd name="T31" fmla="*/ 282 h 490"/>
                <a:gd name="T32" fmla="*/ 141 w 475"/>
                <a:gd name="T33" fmla="*/ 285 h 490"/>
                <a:gd name="T34" fmla="*/ 149 w 475"/>
                <a:gd name="T35" fmla="*/ 285 h 490"/>
                <a:gd name="T36" fmla="*/ 157 w 475"/>
                <a:gd name="T37" fmla="*/ 284 h 490"/>
                <a:gd name="T38" fmla="*/ 165 w 475"/>
                <a:gd name="T39" fmla="*/ 279 h 490"/>
                <a:gd name="T40" fmla="*/ 173 w 475"/>
                <a:gd name="T41" fmla="*/ 273 h 490"/>
                <a:gd name="T42" fmla="*/ 181 w 475"/>
                <a:gd name="T43" fmla="*/ 266 h 490"/>
                <a:gd name="T44" fmla="*/ 189 w 475"/>
                <a:gd name="T45" fmla="*/ 258 h 490"/>
                <a:gd name="T46" fmla="*/ 196 w 475"/>
                <a:gd name="T47" fmla="*/ 250 h 490"/>
                <a:gd name="T48" fmla="*/ 204 w 475"/>
                <a:gd name="T49" fmla="*/ 241 h 490"/>
                <a:gd name="T50" fmla="*/ 212 w 475"/>
                <a:gd name="T51" fmla="*/ 234 h 490"/>
                <a:gd name="T52" fmla="*/ 220 w 475"/>
                <a:gd name="T53" fmla="*/ 227 h 490"/>
                <a:gd name="T54" fmla="*/ 228 w 475"/>
                <a:gd name="T55" fmla="*/ 221 h 490"/>
                <a:gd name="T56" fmla="*/ 236 w 475"/>
                <a:gd name="T57" fmla="*/ 215 h 490"/>
                <a:gd name="T58" fmla="*/ 244 w 475"/>
                <a:gd name="T59" fmla="*/ 199 h 490"/>
                <a:gd name="T60" fmla="*/ 252 w 475"/>
                <a:gd name="T61" fmla="*/ 172 h 490"/>
                <a:gd name="T62" fmla="*/ 259 w 475"/>
                <a:gd name="T63" fmla="*/ 133 h 490"/>
                <a:gd name="T64" fmla="*/ 267 w 475"/>
                <a:gd name="T65" fmla="*/ 88 h 490"/>
                <a:gd name="T66" fmla="*/ 275 w 475"/>
                <a:gd name="T67" fmla="*/ 44 h 490"/>
                <a:gd name="T68" fmla="*/ 283 w 475"/>
                <a:gd name="T69" fmla="*/ 13 h 490"/>
                <a:gd name="T70" fmla="*/ 291 w 475"/>
                <a:gd name="T71" fmla="*/ 0 h 490"/>
                <a:gd name="T72" fmla="*/ 299 w 475"/>
                <a:gd name="T73" fmla="*/ 9 h 490"/>
                <a:gd name="T74" fmla="*/ 307 w 475"/>
                <a:gd name="T75" fmla="*/ 36 h 490"/>
                <a:gd name="T76" fmla="*/ 315 w 475"/>
                <a:gd name="T77" fmla="*/ 69 h 490"/>
                <a:gd name="T78" fmla="*/ 322 w 475"/>
                <a:gd name="T79" fmla="*/ 109 h 490"/>
                <a:gd name="T80" fmla="*/ 330 w 475"/>
                <a:gd name="T81" fmla="*/ 145 h 490"/>
                <a:gd name="T82" fmla="*/ 338 w 475"/>
                <a:gd name="T83" fmla="*/ 182 h 490"/>
                <a:gd name="T84" fmla="*/ 346 w 475"/>
                <a:gd name="T85" fmla="*/ 220 h 490"/>
                <a:gd name="T86" fmla="*/ 354 w 475"/>
                <a:gd name="T87" fmla="*/ 257 h 490"/>
                <a:gd name="T88" fmla="*/ 362 w 475"/>
                <a:gd name="T89" fmla="*/ 294 h 490"/>
                <a:gd name="T90" fmla="*/ 370 w 475"/>
                <a:gd name="T91" fmla="*/ 330 h 490"/>
                <a:gd name="T92" fmla="*/ 378 w 475"/>
                <a:gd name="T93" fmla="*/ 360 h 490"/>
                <a:gd name="T94" fmla="*/ 385 w 475"/>
                <a:gd name="T95" fmla="*/ 380 h 490"/>
                <a:gd name="T96" fmla="*/ 393 w 475"/>
                <a:gd name="T97" fmla="*/ 393 h 490"/>
                <a:gd name="T98" fmla="*/ 401 w 475"/>
                <a:gd name="T99" fmla="*/ 404 h 490"/>
                <a:gd name="T100" fmla="*/ 409 w 475"/>
                <a:gd name="T101" fmla="*/ 410 h 490"/>
                <a:gd name="T102" fmla="*/ 417 w 475"/>
                <a:gd name="T103" fmla="*/ 412 h 490"/>
                <a:gd name="T104" fmla="*/ 425 w 475"/>
                <a:gd name="T105" fmla="*/ 412 h 490"/>
                <a:gd name="T106" fmla="*/ 433 w 475"/>
                <a:gd name="T107" fmla="*/ 409 h 490"/>
                <a:gd name="T108" fmla="*/ 441 w 475"/>
                <a:gd name="T109" fmla="*/ 404 h 490"/>
                <a:gd name="T110" fmla="*/ 448 w 475"/>
                <a:gd name="T111" fmla="*/ 399 h 490"/>
                <a:gd name="T112" fmla="*/ 456 w 475"/>
                <a:gd name="T113" fmla="*/ 394 h 490"/>
                <a:gd name="T114" fmla="*/ 464 w 475"/>
                <a:gd name="T115" fmla="*/ 390 h 490"/>
                <a:gd name="T116" fmla="*/ 472 w 475"/>
                <a:gd name="T117" fmla="*/ 387 h 4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75" h="490">
                  <a:moveTo>
                    <a:pt x="0" y="218"/>
                  </a:moveTo>
                  <a:lnTo>
                    <a:pt x="0" y="131"/>
                  </a:lnTo>
                  <a:lnTo>
                    <a:pt x="1" y="84"/>
                  </a:lnTo>
                  <a:lnTo>
                    <a:pt x="2" y="76"/>
                  </a:lnTo>
                  <a:lnTo>
                    <a:pt x="3" y="69"/>
                  </a:lnTo>
                  <a:lnTo>
                    <a:pt x="4" y="64"/>
                  </a:lnTo>
                  <a:lnTo>
                    <a:pt x="5" y="58"/>
                  </a:lnTo>
                  <a:lnTo>
                    <a:pt x="5" y="57"/>
                  </a:lnTo>
                  <a:lnTo>
                    <a:pt x="7" y="276"/>
                  </a:lnTo>
                  <a:lnTo>
                    <a:pt x="7" y="399"/>
                  </a:lnTo>
                  <a:lnTo>
                    <a:pt x="8" y="443"/>
                  </a:lnTo>
                  <a:lnTo>
                    <a:pt x="9" y="466"/>
                  </a:lnTo>
                  <a:lnTo>
                    <a:pt x="10" y="473"/>
                  </a:lnTo>
                  <a:lnTo>
                    <a:pt x="11" y="478"/>
                  </a:lnTo>
                  <a:lnTo>
                    <a:pt x="12" y="490"/>
                  </a:lnTo>
                  <a:lnTo>
                    <a:pt x="13" y="489"/>
                  </a:lnTo>
                  <a:lnTo>
                    <a:pt x="13" y="421"/>
                  </a:lnTo>
                  <a:lnTo>
                    <a:pt x="15" y="300"/>
                  </a:lnTo>
                  <a:lnTo>
                    <a:pt x="15" y="294"/>
                  </a:lnTo>
                  <a:lnTo>
                    <a:pt x="16" y="288"/>
                  </a:lnTo>
                  <a:lnTo>
                    <a:pt x="17" y="284"/>
                  </a:lnTo>
                  <a:lnTo>
                    <a:pt x="18" y="280"/>
                  </a:lnTo>
                  <a:lnTo>
                    <a:pt x="19" y="278"/>
                  </a:lnTo>
                  <a:lnTo>
                    <a:pt x="20" y="277"/>
                  </a:lnTo>
                  <a:lnTo>
                    <a:pt x="21" y="276"/>
                  </a:lnTo>
                  <a:lnTo>
                    <a:pt x="22" y="275"/>
                  </a:lnTo>
                  <a:lnTo>
                    <a:pt x="23" y="275"/>
                  </a:lnTo>
                  <a:lnTo>
                    <a:pt x="24" y="275"/>
                  </a:lnTo>
                  <a:lnTo>
                    <a:pt x="25" y="275"/>
                  </a:lnTo>
                  <a:lnTo>
                    <a:pt x="26" y="275"/>
                  </a:lnTo>
                  <a:lnTo>
                    <a:pt x="28" y="275"/>
                  </a:lnTo>
                  <a:lnTo>
                    <a:pt x="29" y="275"/>
                  </a:lnTo>
                  <a:lnTo>
                    <a:pt x="30" y="275"/>
                  </a:lnTo>
                  <a:lnTo>
                    <a:pt x="31" y="275"/>
                  </a:lnTo>
                  <a:lnTo>
                    <a:pt x="32" y="275"/>
                  </a:lnTo>
                  <a:lnTo>
                    <a:pt x="32" y="274"/>
                  </a:lnTo>
                  <a:lnTo>
                    <a:pt x="34" y="274"/>
                  </a:lnTo>
                  <a:lnTo>
                    <a:pt x="36" y="274"/>
                  </a:lnTo>
                  <a:lnTo>
                    <a:pt x="37" y="274"/>
                  </a:lnTo>
                  <a:lnTo>
                    <a:pt x="39" y="274"/>
                  </a:lnTo>
                  <a:lnTo>
                    <a:pt x="40" y="274"/>
                  </a:lnTo>
                  <a:lnTo>
                    <a:pt x="42" y="274"/>
                  </a:lnTo>
                  <a:lnTo>
                    <a:pt x="44" y="274"/>
                  </a:lnTo>
                  <a:lnTo>
                    <a:pt x="45" y="274"/>
                  </a:lnTo>
                  <a:lnTo>
                    <a:pt x="47" y="274"/>
                  </a:lnTo>
                  <a:lnTo>
                    <a:pt x="49" y="274"/>
                  </a:lnTo>
                  <a:lnTo>
                    <a:pt x="50" y="274"/>
                  </a:lnTo>
                  <a:lnTo>
                    <a:pt x="52" y="274"/>
                  </a:lnTo>
                  <a:lnTo>
                    <a:pt x="53" y="274"/>
                  </a:lnTo>
                  <a:lnTo>
                    <a:pt x="55" y="274"/>
                  </a:lnTo>
                  <a:lnTo>
                    <a:pt x="55" y="273"/>
                  </a:lnTo>
                  <a:lnTo>
                    <a:pt x="57" y="274"/>
                  </a:lnTo>
                  <a:lnTo>
                    <a:pt x="58" y="273"/>
                  </a:lnTo>
                  <a:lnTo>
                    <a:pt x="59" y="274"/>
                  </a:lnTo>
                  <a:lnTo>
                    <a:pt x="60" y="274"/>
                  </a:lnTo>
                  <a:lnTo>
                    <a:pt x="61" y="273"/>
                  </a:lnTo>
                  <a:lnTo>
                    <a:pt x="62" y="273"/>
                  </a:lnTo>
                  <a:lnTo>
                    <a:pt x="63" y="273"/>
                  </a:lnTo>
                  <a:lnTo>
                    <a:pt x="65" y="273"/>
                  </a:lnTo>
                  <a:lnTo>
                    <a:pt x="66" y="273"/>
                  </a:lnTo>
                  <a:lnTo>
                    <a:pt x="68" y="273"/>
                  </a:lnTo>
                  <a:lnTo>
                    <a:pt x="69" y="273"/>
                  </a:lnTo>
                  <a:lnTo>
                    <a:pt x="70" y="274"/>
                  </a:lnTo>
                  <a:lnTo>
                    <a:pt x="71" y="274"/>
                  </a:lnTo>
                  <a:lnTo>
                    <a:pt x="72" y="273"/>
                  </a:lnTo>
                  <a:lnTo>
                    <a:pt x="73" y="273"/>
                  </a:lnTo>
                  <a:lnTo>
                    <a:pt x="74" y="273"/>
                  </a:lnTo>
                  <a:lnTo>
                    <a:pt x="75" y="273"/>
                  </a:lnTo>
                  <a:lnTo>
                    <a:pt x="76" y="273"/>
                  </a:lnTo>
                  <a:lnTo>
                    <a:pt x="78" y="273"/>
                  </a:lnTo>
                  <a:lnTo>
                    <a:pt x="79" y="273"/>
                  </a:lnTo>
                  <a:lnTo>
                    <a:pt x="80" y="273"/>
                  </a:lnTo>
                  <a:lnTo>
                    <a:pt x="81" y="273"/>
                  </a:lnTo>
                  <a:lnTo>
                    <a:pt x="82" y="273"/>
                  </a:lnTo>
                  <a:lnTo>
                    <a:pt x="83" y="273"/>
                  </a:lnTo>
                  <a:lnTo>
                    <a:pt x="84" y="273"/>
                  </a:lnTo>
                  <a:lnTo>
                    <a:pt x="85" y="273"/>
                  </a:lnTo>
                  <a:lnTo>
                    <a:pt x="86" y="274"/>
                  </a:lnTo>
                  <a:lnTo>
                    <a:pt x="87" y="274"/>
                  </a:lnTo>
                  <a:lnTo>
                    <a:pt x="88" y="274"/>
                  </a:lnTo>
                  <a:lnTo>
                    <a:pt x="89" y="274"/>
                  </a:lnTo>
                  <a:lnTo>
                    <a:pt x="91" y="274"/>
                  </a:lnTo>
                  <a:lnTo>
                    <a:pt x="92" y="274"/>
                  </a:lnTo>
                  <a:lnTo>
                    <a:pt x="93" y="274"/>
                  </a:lnTo>
                  <a:lnTo>
                    <a:pt x="94" y="274"/>
                  </a:lnTo>
                  <a:lnTo>
                    <a:pt x="95" y="274"/>
                  </a:lnTo>
                  <a:lnTo>
                    <a:pt x="97" y="274"/>
                  </a:lnTo>
                  <a:lnTo>
                    <a:pt x="99" y="274"/>
                  </a:lnTo>
                  <a:lnTo>
                    <a:pt x="100" y="274"/>
                  </a:lnTo>
                  <a:lnTo>
                    <a:pt x="101" y="274"/>
                  </a:lnTo>
                  <a:lnTo>
                    <a:pt x="102" y="274"/>
                  </a:lnTo>
                  <a:lnTo>
                    <a:pt x="103" y="274"/>
                  </a:lnTo>
                  <a:lnTo>
                    <a:pt x="104" y="275"/>
                  </a:lnTo>
                  <a:lnTo>
                    <a:pt x="105" y="275"/>
                  </a:lnTo>
                  <a:lnTo>
                    <a:pt x="106" y="275"/>
                  </a:lnTo>
                  <a:lnTo>
                    <a:pt x="107" y="275"/>
                  </a:lnTo>
                  <a:lnTo>
                    <a:pt x="108" y="275"/>
                  </a:lnTo>
                  <a:lnTo>
                    <a:pt x="109" y="275"/>
                  </a:lnTo>
                  <a:lnTo>
                    <a:pt x="110" y="276"/>
                  </a:lnTo>
                  <a:lnTo>
                    <a:pt x="112" y="276"/>
                  </a:lnTo>
                  <a:lnTo>
                    <a:pt x="113" y="277"/>
                  </a:lnTo>
                  <a:lnTo>
                    <a:pt x="114" y="277"/>
                  </a:lnTo>
                  <a:lnTo>
                    <a:pt x="115" y="277"/>
                  </a:lnTo>
                  <a:lnTo>
                    <a:pt x="116" y="277"/>
                  </a:lnTo>
                  <a:lnTo>
                    <a:pt x="117" y="278"/>
                  </a:lnTo>
                  <a:lnTo>
                    <a:pt x="118" y="278"/>
                  </a:lnTo>
                  <a:lnTo>
                    <a:pt x="120" y="279"/>
                  </a:lnTo>
                  <a:lnTo>
                    <a:pt x="121" y="279"/>
                  </a:lnTo>
                  <a:lnTo>
                    <a:pt x="122" y="279"/>
                  </a:lnTo>
                  <a:lnTo>
                    <a:pt x="123" y="280"/>
                  </a:lnTo>
                  <a:lnTo>
                    <a:pt x="124" y="280"/>
                  </a:lnTo>
                  <a:lnTo>
                    <a:pt x="125" y="280"/>
                  </a:lnTo>
                  <a:lnTo>
                    <a:pt x="126" y="280"/>
                  </a:lnTo>
                  <a:lnTo>
                    <a:pt x="127" y="281"/>
                  </a:lnTo>
                  <a:lnTo>
                    <a:pt x="128" y="281"/>
                  </a:lnTo>
                  <a:lnTo>
                    <a:pt x="129" y="281"/>
                  </a:lnTo>
                  <a:lnTo>
                    <a:pt x="131" y="282"/>
                  </a:lnTo>
                  <a:lnTo>
                    <a:pt x="133" y="282"/>
                  </a:lnTo>
                  <a:lnTo>
                    <a:pt x="134" y="282"/>
                  </a:lnTo>
                  <a:lnTo>
                    <a:pt x="135" y="282"/>
                  </a:lnTo>
                  <a:lnTo>
                    <a:pt x="136" y="283"/>
                  </a:lnTo>
                  <a:lnTo>
                    <a:pt x="137" y="283"/>
                  </a:lnTo>
                  <a:lnTo>
                    <a:pt x="138" y="284"/>
                  </a:lnTo>
                  <a:lnTo>
                    <a:pt x="139" y="284"/>
                  </a:lnTo>
                  <a:lnTo>
                    <a:pt x="141" y="284"/>
                  </a:lnTo>
                  <a:lnTo>
                    <a:pt x="141" y="285"/>
                  </a:lnTo>
                  <a:lnTo>
                    <a:pt x="142" y="285"/>
                  </a:lnTo>
                  <a:lnTo>
                    <a:pt x="143" y="285"/>
                  </a:lnTo>
                  <a:lnTo>
                    <a:pt x="144" y="285"/>
                  </a:lnTo>
                  <a:lnTo>
                    <a:pt x="145" y="285"/>
                  </a:lnTo>
                  <a:lnTo>
                    <a:pt x="147" y="285"/>
                  </a:lnTo>
                  <a:lnTo>
                    <a:pt x="147" y="286"/>
                  </a:lnTo>
                  <a:lnTo>
                    <a:pt x="148" y="285"/>
                  </a:lnTo>
                  <a:lnTo>
                    <a:pt x="149" y="285"/>
                  </a:lnTo>
                  <a:lnTo>
                    <a:pt x="150" y="285"/>
                  </a:lnTo>
                  <a:lnTo>
                    <a:pt x="151" y="286"/>
                  </a:lnTo>
                  <a:lnTo>
                    <a:pt x="152" y="286"/>
                  </a:lnTo>
                  <a:lnTo>
                    <a:pt x="152" y="285"/>
                  </a:lnTo>
                  <a:lnTo>
                    <a:pt x="154" y="285"/>
                  </a:lnTo>
                  <a:lnTo>
                    <a:pt x="155" y="285"/>
                  </a:lnTo>
                  <a:lnTo>
                    <a:pt x="156" y="284"/>
                  </a:lnTo>
                  <a:lnTo>
                    <a:pt x="157" y="284"/>
                  </a:lnTo>
                  <a:lnTo>
                    <a:pt x="158" y="283"/>
                  </a:lnTo>
                  <a:lnTo>
                    <a:pt x="159" y="283"/>
                  </a:lnTo>
                  <a:lnTo>
                    <a:pt x="160" y="282"/>
                  </a:lnTo>
                  <a:lnTo>
                    <a:pt x="160" y="281"/>
                  </a:lnTo>
                  <a:lnTo>
                    <a:pt x="162" y="281"/>
                  </a:lnTo>
                  <a:lnTo>
                    <a:pt x="162" y="280"/>
                  </a:lnTo>
                  <a:lnTo>
                    <a:pt x="163" y="280"/>
                  </a:lnTo>
                  <a:lnTo>
                    <a:pt x="164" y="279"/>
                  </a:lnTo>
                  <a:lnTo>
                    <a:pt x="165" y="279"/>
                  </a:lnTo>
                  <a:lnTo>
                    <a:pt x="166" y="278"/>
                  </a:lnTo>
                  <a:lnTo>
                    <a:pt x="167" y="277"/>
                  </a:lnTo>
                  <a:lnTo>
                    <a:pt x="168" y="277"/>
                  </a:lnTo>
                  <a:lnTo>
                    <a:pt x="169" y="276"/>
                  </a:lnTo>
                  <a:lnTo>
                    <a:pt x="170" y="275"/>
                  </a:lnTo>
                  <a:lnTo>
                    <a:pt x="171" y="275"/>
                  </a:lnTo>
                  <a:lnTo>
                    <a:pt x="172" y="273"/>
                  </a:lnTo>
                  <a:lnTo>
                    <a:pt x="173" y="273"/>
                  </a:lnTo>
                  <a:lnTo>
                    <a:pt x="173" y="272"/>
                  </a:lnTo>
                  <a:lnTo>
                    <a:pt x="175" y="272"/>
                  </a:lnTo>
                  <a:lnTo>
                    <a:pt x="175" y="271"/>
                  </a:lnTo>
                  <a:lnTo>
                    <a:pt x="176" y="270"/>
                  </a:lnTo>
                  <a:lnTo>
                    <a:pt x="177" y="269"/>
                  </a:lnTo>
                  <a:lnTo>
                    <a:pt x="178" y="268"/>
                  </a:lnTo>
                  <a:lnTo>
                    <a:pt x="179" y="268"/>
                  </a:lnTo>
                  <a:lnTo>
                    <a:pt x="180" y="267"/>
                  </a:lnTo>
                  <a:lnTo>
                    <a:pt x="181" y="266"/>
                  </a:lnTo>
                  <a:lnTo>
                    <a:pt x="183" y="265"/>
                  </a:lnTo>
                  <a:lnTo>
                    <a:pt x="183" y="264"/>
                  </a:lnTo>
                  <a:lnTo>
                    <a:pt x="184" y="263"/>
                  </a:lnTo>
                  <a:lnTo>
                    <a:pt x="185" y="261"/>
                  </a:lnTo>
                  <a:lnTo>
                    <a:pt x="186" y="261"/>
                  </a:lnTo>
                  <a:lnTo>
                    <a:pt x="187" y="260"/>
                  </a:lnTo>
                  <a:lnTo>
                    <a:pt x="188" y="258"/>
                  </a:lnTo>
                  <a:lnTo>
                    <a:pt x="189" y="258"/>
                  </a:lnTo>
                  <a:lnTo>
                    <a:pt x="189" y="257"/>
                  </a:lnTo>
                  <a:lnTo>
                    <a:pt x="190" y="256"/>
                  </a:lnTo>
                  <a:lnTo>
                    <a:pt x="191" y="255"/>
                  </a:lnTo>
                  <a:lnTo>
                    <a:pt x="192" y="255"/>
                  </a:lnTo>
                  <a:lnTo>
                    <a:pt x="193" y="253"/>
                  </a:lnTo>
                  <a:lnTo>
                    <a:pt x="194" y="253"/>
                  </a:lnTo>
                  <a:lnTo>
                    <a:pt x="194" y="252"/>
                  </a:lnTo>
                  <a:lnTo>
                    <a:pt x="196" y="251"/>
                  </a:lnTo>
                  <a:lnTo>
                    <a:pt x="196" y="250"/>
                  </a:lnTo>
                  <a:lnTo>
                    <a:pt x="197" y="249"/>
                  </a:lnTo>
                  <a:lnTo>
                    <a:pt x="198" y="247"/>
                  </a:lnTo>
                  <a:lnTo>
                    <a:pt x="199" y="247"/>
                  </a:lnTo>
                  <a:lnTo>
                    <a:pt x="200" y="246"/>
                  </a:lnTo>
                  <a:lnTo>
                    <a:pt x="201" y="244"/>
                  </a:lnTo>
                  <a:lnTo>
                    <a:pt x="202" y="244"/>
                  </a:lnTo>
                  <a:lnTo>
                    <a:pt x="202" y="243"/>
                  </a:lnTo>
                  <a:lnTo>
                    <a:pt x="204" y="241"/>
                  </a:lnTo>
                  <a:lnTo>
                    <a:pt x="205" y="240"/>
                  </a:lnTo>
                  <a:lnTo>
                    <a:pt x="206" y="239"/>
                  </a:lnTo>
                  <a:lnTo>
                    <a:pt x="207" y="238"/>
                  </a:lnTo>
                  <a:lnTo>
                    <a:pt x="208" y="238"/>
                  </a:lnTo>
                  <a:lnTo>
                    <a:pt x="209" y="237"/>
                  </a:lnTo>
                  <a:lnTo>
                    <a:pt x="210" y="236"/>
                  </a:lnTo>
                  <a:lnTo>
                    <a:pt x="210" y="235"/>
                  </a:lnTo>
                  <a:lnTo>
                    <a:pt x="211" y="234"/>
                  </a:lnTo>
                  <a:lnTo>
                    <a:pt x="212" y="234"/>
                  </a:lnTo>
                  <a:lnTo>
                    <a:pt x="213" y="234"/>
                  </a:lnTo>
                  <a:lnTo>
                    <a:pt x="214" y="233"/>
                  </a:lnTo>
                  <a:lnTo>
                    <a:pt x="215" y="233"/>
                  </a:lnTo>
                  <a:lnTo>
                    <a:pt x="215" y="232"/>
                  </a:lnTo>
                  <a:lnTo>
                    <a:pt x="217" y="231"/>
                  </a:lnTo>
                  <a:lnTo>
                    <a:pt x="217" y="230"/>
                  </a:lnTo>
                  <a:lnTo>
                    <a:pt x="218" y="229"/>
                  </a:lnTo>
                  <a:lnTo>
                    <a:pt x="219" y="227"/>
                  </a:lnTo>
                  <a:lnTo>
                    <a:pt x="220" y="227"/>
                  </a:lnTo>
                  <a:lnTo>
                    <a:pt x="221" y="226"/>
                  </a:lnTo>
                  <a:lnTo>
                    <a:pt x="222" y="225"/>
                  </a:lnTo>
                  <a:lnTo>
                    <a:pt x="223" y="224"/>
                  </a:lnTo>
                  <a:lnTo>
                    <a:pt x="223" y="223"/>
                  </a:lnTo>
                  <a:lnTo>
                    <a:pt x="225" y="222"/>
                  </a:lnTo>
                  <a:lnTo>
                    <a:pt x="226" y="222"/>
                  </a:lnTo>
                  <a:lnTo>
                    <a:pt x="227" y="221"/>
                  </a:lnTo>
                  <a:lnTo>
                    <a:pt x="228" y="221"/>
                  </a:lnTo>
                  <a:lnTo>
                    <a:pt x="229" y="220"/>
                  </a:lnTo>
                  <a:lnTo>
                    <a:pt x="230" y="219"/>
                  </a:lnTo>
                  <a:lnTo>
                    <a:pt x="231" y="219"/>
                  </a:lnTo>
                  <a:lnTo>
                    <a:pt x="232" y="218"/>
                  </a:lnTo>
                  <a:lnTo>
                    <a:pt x="233" y="217"/>
                  </a:lnTo>
                  <a:lnTo>
                    <a:pt x="234" y="216"/>
                  </a:lnTo>
                  <a:lnTo>
                    <a:pt x="235" y="215"/>
                  </a:lnTo>
                  <a:lnTo>
                    <a:pt x="236" y="215"/>
                  </a:lnTo>
                  <a:lnTo>
                    <a:pt x="236" y="214"/>
                  </a:lnTo>
                  <a:lnTo>
                    <a:pt x="238" y="212"/>
                  </a:lnTo>
                  <a:lnTo>
                    <a:pt x="238" y="211"/>
                  </a:lnTo>
                  <a:lnTo>
                    <a:pt x="239" y="209"/>
                  </a:lnTo>
                  <a:lnTo>
                    <a:pt x="240" y="206"/>
                  </a:lnTo>
                  <a:lnTo>
                    <a:pt x="241" y="205"/>
                  </a:lnTo>
                  <a:lnTo>
                    <a:pt x="242" y="204"/>
                  </a:lnTo>
                  <a:lnTo>
                    <a:pt x="243" y="201"/>
                  </a:lnTo>
                  <a:lnTo>
                    <a:pt x="244" y="199"/>
                  </a:lnTo>
                  <a:lnTo>
                    <a:pt x="244" y="198"/>
                  </a:lnTo>
                  <a:lnTo>
                    <a:pt x="246" y="194"/>
                  </a:lnTo>
                  <a:lnTo>
                    <a:pt x="246" y="192"/>
                  </a:lnTo>
                  <a:lnTo>
                    <a:pt x="247" y="190"/>
                  </a:lnTo>
                  <a:lnTo>
                    <a:pt x="248" y="185"/>
                  </a:lnTo>
                  <a:lnTo>
                    <a:pt x="249" y="182"/>
                  </a:lnTo>
                  <a:lnTo>
                    <a:pt x="250" y="180"/>
                  </a:lnTo>
                  <a:lnTo>
                    <a:pt x="251" y="174"/>
                  </a:lnTo>
                  <a:lnTo>
                    <a:pt x="252" y="172"/>
                  </a:lnTo>
                  <a:lnTo>
                    <a:pt x="252" y="169"/>
                  </a:lnTo>
                  <a:lnTo>
                    <a:pt x="253" y="163"/>
                  </a:lnTo>
                  <a:lnTo>
                    <a:pt x="254" y="160"/>
                  </a:lnTo>
                  <a:lnTo>
                    <a:pt x="255" y="157"/>
                  </a:lnTo>
                  <a:lnTo>
                    <a:pt x="256" y="151"/>
                  </a:lnTo>
                  <a:lnTo>
                    <a:pt x="257" y="147"/>
                  </a:lnTo>
                  <a:lnTo>
                    <a:pt x="257" y="144"/>
                  </a:lnTo>
                  <a:lnTo>
                    <a:pt x="259" y="136"/>
                  </a:lnTo>
                  <a:lnTo>
                    <a:pt x="259" y="133"/>
                  </a:lnTo>
                  <a:lnTo>
                    <a:pt x="260" y="129"/>
                  </a:lnTo>
                  <a:lnTo>
                    <a:pt x="261" y="122"/>
                  </a:lnTo>
                  <a:lnTo>
                    <a:pt x="262" y="118"/>
                  </a:lnTo>
                  <a:lnTo>
                    <a:pt x="263" y="114"/>
                  </a:lnTo>
                  <a:lnTo>
                    <a:pt x="264" y="107"/>
                  </a:lnTo>
                  <a:lnTo>
                    <a:pt x="265" y="103"/>
                  </a:lnTo>
                  <a:lnTo>
                    <a:pt x="265" y="99"/>
                  </a:lnTo>
                  <a:lnTo>
                    <a:pt x="267" y="92"/>
                  </a:lnTo>
                  <a:lnTo>
                    <a:pt x="267" y="88"/>
                  </a:lnTo>
                  <a:lnTo>
                    <a:pt x="268" y="84"/>
                  </a:lnTo>
                  <a:lnTo>
                    <a:pt x="269" y="77"/>
                  </a:lnTo>
                  <a:lnTo>
                    <a:pt x="270" y="73"/>
                  </a:lnTo>
                  <a:lnTo>
                    <a:pt x="271" y="69"/>
                  </a:lnTo>
                  <a:lnTo>
                    <a:pt x="272" y="62"/>
                  </a:lnTo>
                  <a:lnTo>
                    <a:pt x="273" y="59"/>
                  </a:lnTo>
                  <a:lnTo>
                    <a:pt x="273" y="56"/>
                  </a:lnTo>
                  <a:lnTo>
                    <a:pt x="274" y="48"/>
                  </a:lnTo>
                  <a:lnTo>
                    <a:pt x="275" y="44"/>
                  </a:lnTo>
                  <a:lnTo>
                    <a:pt x="276" y="41"/>
                  </a:lnTo>
                  <a:lnTo>
                    <a:pt x="277" y="34"/>
                  </a:lnTo>
                  <a:lnTo>
                    <a:pt x="278" y="30"/>
                  </a:lnTo>
                  <a:lnTo>
                    <a:pt x="278" y="28"/>
                  </a:lnTo>
                  <a:lnTo>
                    <a:pt x="280" y="23"/>
                  </a:lnTo>
                  <a:lnTo>
                    <a:pt x="280" y="21"/>
                  </a:lnTo>
                  <a:lnTo>
                    <a:pt x="281" y="19"/>
                  </a:lnTo>
                  <a:lnTo>
                    <a:pt x="282" y="15"/>
                  </a:lnTo>
                  <a:lnTo>
                    <a:pt x="283" y="13"/>
                  </a:lnTo>
                  <a:lnTo>
                    <a:pt x="284" y="11"/>
                  </a:lnTo>
                  <a:lnTo>
                    <a:pt x="285" y="8"/>
                  </a:lnTo>
                  <a:lnTo>
                    <a:pt x="286" y="6"/>
                  </a:lnTo>
                  <a:lnTo>
                    <a:pt x="286" y="5"/>
                  </a:lnTo>
                  <a:lnTo>
                    <a:pt x="288" y="3"/>
                  </a:lnTo>
                  <a:lnTo>
                    <a:pt x="288" y="2"/>
                  </a:lnTo>
                  <a:lnTo>
                    <a:pt x="289" y="1"/>
                  </a:lnTo>
                  <a:lnTo>
                    <a:pt x="290" y="1"/>
                  </a:lnTo>
                  <a:lnTo>
                    <a:pt x="291" y="0"/>
                  </a:lnTo>
                  <a:lnTo>
                    <a:pt x="292" y="0"/>
                  </a:lnTo>
                  <a:lnTo>
                    <a:pt x="294" y="1"/>
                  </a:lnTo>
                  <a:lnTo>
                    <a:pt x="295" y="3"/>
                  </a:lnTo>
                  <a:lnTo>
                    <a:pt x="296" y="3"/>
                  </a:lnTo>
                  <a:lnTo>
                    <a:pt x="297" y="4"/>
                  </a:lnTo>
                  <a:lnTo>
                    <a:pt x="298" y="8"/>
                  </a:lnTo>
                  <a:lnTo>
                    <a:pt x="299" y="9"/>
                  </a:lnTo>
                  <a:lnTo>
                    <a:pt x="299" y="11"/>
                  </a:lnTo>
                  <a:lnTo>
                    <a:pt x="301" y="16"/>
                  </a:lnTo>
                  <a:lnTo>
                    <a:pt x="301" y="18"/>
                  </a:lnTo>
                  <a:lnTo>
                    <a:pt x="302" y="21"/>
                  </a:lnTo>
                  <a:lnTo>
                    <a:pt x="303" y="25"/>
                  </a:lnTo>
                  <a:lnTo>
                    <a:pt x="304" y="27"/>
                  </a:lnTo>
                  <a:lnTo>
                    <a:pt x="305" y="29"/>
                  </a:lnTo>
                  <a:lnTo>
                    <a:pt x="306" y="34"/>
                  </a:lnTo>
                  <a:lnTo>
                    <a:pt x="307" y="36"/>
                  </a:lnTo>
                  <a:lnTo>
                    <a:pt x="307" y="39"/>
                  </a:lnTo>
                  <a:lnTo>
                    <a:pt x="309" y="44"/>
                  </a:lnTo>
                  <a:lnTo>
                    <a:pt x="309" y="46"/>
                  </a:lnTo>
                  <a:lnTo>
                    <a:pt x="310" y="49"/>
                  </a:lnTo>
                  <a:lnTo>
                    <a:pt x="311" y="55"/>
                  </a:lnTo>
                  <a:lnTo>
                    <a:pt x="312" y="58"/>
                  </a:lnTo>
                  <a:lnTo>
                    <a:pt x="313" y="61"/>
                  </a:lnTo>
                  <a:lnTo>
                    <a:pt x="314" y="66"/>
                  </a:lnTo>
                  <a:lnTo>
                    <a:pt x="315" y="69"/>
                  </a:lnTo>
                  <a:lnTo>
                    <a:pt x="315" y="72"/>
                  </a:lnTo>
                  <a:lnTo>
                    <a:pt x="316" y="79"/>
                  </a:lnTo>
                  <a:lnTo>
                    <a:pt x="317" y="82"/>
                  </a:lnTo>
                  <a:lnTo>
                    <a:pt x="318" y="85"/>
                  </a:lnTo>
                  <a:lnTo>
                    <a:pt x="319" y="92"/>
                  </a:lnTo>
                  <a:lnTo>
                    <a:pt x="320" y="95"/>
                  </a:lnTo>
                  <a:lnTo>
                    <a:pt x="320" y="99"/>
                  </a:lnTo>
                  <a:lnTo>
                    <a:pt x="322" y="105"/>
                  </a:lnTo>
                  <a:lnTo>
                    <a:pt x="322" y="109"/>
                  </a:lnTo>
                  <a:lnTo>
                    <a:pt x="323" y="112"/>
                  </a:lnTo>
                  <a:lnTo>
                    <a:pt x="324" y="118"/>
                  </a:lnTo>
                  <a:lnTo>
                    <a:pt x="325" y="121"/>
                  </a:lnTo>
                  <a:lnTo>
                    <a:pt x="326" y="124"/>
                  </a:lnTo>
                  <a:lnTo>
                    <a:pt x="327" y="131"/>
                  </a:lnTo>
                  <a:lnTo>
                    <a:pt x="328" y="134"/>
                  </a:lnTo>
                  <a:lnTo>
                    <a:pt x="328" y="137"/>
                  </a:lnTo>
                  <a:lnTo>
                    <a:pt x="330" y="143"/>
                  </a:lnTo>
                  <a:lnTo>
                    <a:pt x="330" y="145"/>
                  </a:lnTo>
                  <a:lnTo>
                    <a:pt x="331" y="148"/>
                  </a:lnTo>
                  <a:lnTo>
                    <a:pt x="332" y="153"/>
                  </a:lnTo>
                  <a:lnTo>
                    <a:pt x="333" y="156"/>
                  </a:lnTo>
                  <a:lnTo>
                    <a:pt x="334" y="160"/>
                  </a:lnTo>
                  <a:lnTo>
                    <a:pt x="335" y="166"/>
                  </a:lnTo>
                  <a:lnTo>
                    <a:pt x="336" y="169"/>
                  </a:lnTo>
                  <a:lnTo>
                    <a:pt x="336" y="173"/>
                  </a:lnTo>
                  <a:lnTo>
                    <a:pt x="337" y="179"/>
                  </a:lnTo>
                  <a:lnTo>
                    <a:pt x="338" y="182"/>
                  </a:lnTo>
                  <a:lnTo>
                    <a:pt x="339" y="185"/>
                  </a:lnTo>
                  <a:lnTo>
                    <a:pt x="340" y="192"/>
                  </a:lnTo>
                  <a:lnTo>
                    <a:pt x="341" y="195"/>
                  </a:lnTo>
                  <a:lnTo>
                    <a:pt x="341" y="198"/>
                  </a:lnTo>
                  <a:lnTo>
                    <a:pt x="343" y="205"/>
                  </a:lnTo>
                  <a:lnTo>
                    <a:pt x="343" y="208"/>
                  </a:lnTo>
                  <a:lnTo>
                    <a:pt x="344" y="211"/>
                  </a:lnTo>
                  <a:lnTo>
                    <a:pt x="345" y="217"/>
                  </a:lnTo>
                  <a:lnTo>
                    <a:pt x="346" y="220"/>
                  </a:lnTo>
                  <a:lnTo>
                    <a:pt x="347" y="223"/>
                  </a:lnTo>
                  <a:lnTo>
                    <a:pt x="348" y="229"/>
                  </a:lnTo>
                  <a:lnTo>
                    <a:pt x="349" y="232"/>
                  </a:lnTo>
                  <a:lnTo>
                    <a:pt x="349" y="235"/>
                  </a:lnTo>
                  <a:lnTo>
                    <a:pt x="351" y="241"/>
                  </a:lnTo>
                  <a:lnTo>
                    <a:pt x="351" y="244"/>
                  </a:lnTo>
                  <a:lnTo>
                    <a:pt x="352" y="247"/>
                  </a:lnTo>
                  <a:lnTo>
                    <a:pt x="353" y="254"/>
                  </a:lnTo>
                  <a:lnTo>
                    <a:pt x="354" y="257"/>
                  </a:lnTo>
                  <a:lnTo>
                    <a:pt x="355" y="260"/>
                  </a:lnTo>
                  <a:lnTo>
                    <a:pt x="356" y="267"/>
                  </a:lnTo>
                  <a:lnTo>
                    <a:pt x="357" y="270"/>
                  </a:lnTo>
                  <a:lnTo>
                    <a:pt x="357" y="273"/>
                  </a:lnTo>
                  <a:lnTo>
                    <a:pt x="358" y="279"/>
                  </a:lnTo>
                  <a:lnTo>
                    <a:pt x="359" y="282"/>
                  </a:lnTo>
                  <a:lnTo>
                    <a:pt x="360" y="285"/>
                  </a:lnTo>
                  <a:lnTo>
                    <a:pt x="361" y="291"/>
                  </a:lnTo>
                  <a:lnTo>
                    <a:pt x="362" y="294"/>
                  </a:lnTo>
                  <a:lnTo>
                    <a:pt x="362" y="297"/>
                  </a:lnTo>
                  <a:lnTo>
                    <a:pt x="364" y="303"/>
                  </a:lnTo>
                  <a:lnTo>
                    <a:pt x="364" y="306"/>
                  </a:lnTo>
                  <a:lnTo>
                    <a:pt x="365" y="309"/>
                  </a:lnTo>
                  <a:lnTo>
                    <a:pt x="366" y="315"/>
                  </a:lnTo>
                  <a:lnTo>
                    <a:pt x="367" y="318"/>
                  </a:lnTo>
                  <a:lnTo>
                    <a:pt x="368" y="321"/>
                  </a:lnTo>
                  <a:lnTo>
                    <a:pt x="369" y="327"/>
                  </a:lnTo>
                  <a:lnTo>
                    <a:pt x="370" y="330"/>
                  </a:lnTo>
                  <a:lnTo>
                    <a:pt x="370" y="333"/>
                  </a:lnTo>
                  <a:lnTo>
                    <a:pt x="372" y="338"/>
                  </a:lnTo>
                  <a:lnTo>
                    <a:pt x="372" y="341"/>
                  </a:lnTo>
                  <a:lnTo>
                    <a:pt x="373" y="343"/>
                  </a:lnTo>
                  <a:lnTo>
                    <a:pt x="374" y="348"/>
                  </a:lnTo>
                  <a:lnTo>
                    <a:pt x="375" y="350"/>
                  </a:lnTo>
                  <a:lnTo>
                    <a:pt x="376" y="353"/>
                  </a:lnTo>
                  <a:lnTo>
                    <a:pt x="377" y="358"/>
                  </a:lnTo>
                  <a:lnTo>
                    <a:pt x="378" y="360"/>
                  </a:lnTo>
                  <a:lnTo>
                    <a:pt x="378" y="362"/>
                  </a:lnTo>
                  <a:lnTo>
                    <a:pt x="379" y="366"/>
                  </a:lnTo>
                  <a:lnTo>
                    <a:pt x="380" y="368"/>
                  </a:lnTo>
                  <a:lnTo>
                    <a:pt x="381" y="369"/>
                  </a:lnTo>
                  <a:lnTo>
                    <a:pt x="382" y="373"/>
                  </a:lnTo>
                  <a:lnTo>
                    <a:pt x="383" y="375"/>
                  </a:lnTo>
                  <a:lnTo>
                    <a:pt x="383" y="376"/>
                  </a:lnTo>
                  <a:lnTo>
                    <a:pt x="385" y="379"/>
                  </a:lnTo>
                  <a:lnTo>
                    <a:pt x="385" y="380"/>
                  </a:lnTo>
                  <a:lnTo>
                    <a:pt x="386" y="382"/>
                  </a:lnTo>
                  <a:lnTo>
                    <a:pt x="387" y="384"/>
                  </a:lnTo>
                  <a:lnTo>
                    <a:pt x="388" y="385"/>
                  </a:lnTo>
                  <a:lnTo>
                    <a:pt x="389" y="386"/>
                  </a:lnTo>
                  <a:lnTo>
                    <a:pt x="390" y="388"/>
                  </a:lnTo>
                  <a:lnTo>
                    <a:pt x="391" y="389"/>
                  </a:lnTo>
                  <a:lnTo>
                    <a:pt x="391" y="390"/>
                  </a:lnTo>
                  <a:lnTo>
                    <a:pt x="393" y="392"/>
                  </a:lnTo>
                  <a:lnTo>
                    <a:pt x="393" y="393"/>
                  </a:lnTo>
                  <a:lnTo>
                    <a:pt x="394" y="394"/>
                  </a:lnTo>
                  <a:lnTo>
                    <a:pt x="395" y="396"/>
                  </a:lnTo>
                  <a:lnTo>
                    <a:pt x="396" y="397"/>
                  </a:lnTo>
                  <a:lnTo>
                    <a:pt x="397" y="398"/>
                  </a:lnTo>
                  <a:lnTo>
                    <a:pt x="398" y="400"/>
                  </a:lnTo>
                  <a:lnTo>
                    <a:pt x="399" y="401"/>
                  </a:lnTo>
                  <a:lnTo>
                    <a:pt x="399" y="402"/>
                  </a:lnTo>
                  <a:lnTo>
                    <a:pt x="400" y="404"/>
                  </a:lnTo>
                  <a:lnTo>
                    <a:pt x="401" y="404"/>
                  </a:lnTo>
                  <a:lnTo>
                    <a:pt x="402" y="405"/>
                  </a:lnTo>
                  <a:lnTo>
                    <a:pt x="403" y="406"/>
                  </a:lnTo>
                  <a:lnTo>
                    <a:pt x="404" y="407"/>
                  </a:lnTo>
                  <a:lnTo>
                    <a:pt x="406" y="408"/>
                  </a:lnTo>
                  <a:lnTo>
                    <a:pt x="406" y="409"/>
                  </a:lnTo>
                  <a:lnTo>
                    <a:pt x="407" y="409"/>
                  </a:lnTo>
                  <a:lnTo>
                    <a:pt x="408" y="410"/>
                  </a:lnTo>
                  <a:lnTo>
                    <a:pt x="409" y="410"/>
                  </a:lnTo>
                  <a:lnTo>
                    <a:pt x="410" y="411"/>
                  </a:lnTo>
                  <a:lnTo>
                    <a:pt x="411" y="411"/>
                  </a:lnTo>
                  <a:lnTo>
                    <a:pt x="412" y="411"/>
                  </a:lnTo>
                  <a:lnTo>
                    <a:pt x="414" y="412"/>
                  </a:lnTo>
                  <a:lnTo>
                    <a:pt x="415" y="412"/>
                  </a:lnTo>
                  <a:lnTo>
                    <a:pt x="416" y="412"/>
                  </a:lnTo>
                  <a:lnTo>
                    <a:pt x="417" y="412"/>
                  </a:lnTo>
                  <a:lnTo>
                    <a:pt x="418" y="412"/>
                  </a:lnTo>
                  <a:lnTo>
                    <a:pt x="419" y="412"/>
                  </a:lnTo>
                  <a:lnTo>
                    <a:pt x="420" y="412"/>
                  </a:lnTo>
                  <a:lnTo>
                    <a:pt x="421" y="412"/>
                  </a:lnTo>
                  <a:lnTo>
                    <a:pt x="422" y="412"/>
                  </a:lnTo>
                  <a:lnTo>
                    <a:pt x="423" y="412"/>
                  </a:lnTo>
                  <a:lnTo>
                    <a:pt x="424" y="412"/>
                  </a:lnTo>
                  <a:lnTo>
                    <a:pt x="425" y="412"/>
                  </a:lnTo>
                  <a:lnTo>
                    <a:pt x="425" y="411"/>
                  </a:lnTo>
                  <a:lnTo>
                    <a:pt x="427" y="411"/>
                  </a:lnTo>
                  <a:lnTo>
                    <a:pt x="428" y="411"/>
                  </a:lnTo>
                  <a:lnTo>
                    <a:pt x="429" y="411"/>
                  </a:lnTo>
                  <a:lnTo>
                    <a:pt x="430" y="410"/>
                  </a:lnTo>
                  <a:lnTo>
                    <a:pt x="431" y="410"/>
                  </a:lnTo>
                  <a:lnTo>
                    <a:pt x="432" y="409"/>
                  </a:lnTo>
                  <a:lnTo>
                    <a:pt x="433" y="409"/>
                  </a:lnTo>
                  <a:lnTo>
                    <a:pt x="435" y="408"/>
                  </a:lnTo>
                  <a:lnTo>
                    <a:pt x="435" y="407"/>
                  </a:lnTo>
                  <a:lnTo>
                    <a:pt x="436" y="407"/>
                  </a:lnTo>
                  <a:lnTo>
                    <a:pt x="437" y="406"/>
                  </a:lnTo>
                  <a:lnTo>
                    <a:pt x="438" y="406"/>
                  </a:lnTo>
                  <a:lnTo>
                    <a:pt x="439" y="405"/>
                  </a:lnTo>
                  <a:lnTo>
                    <a:pt x="440" y="405"/>
                  </a:lnTo>
                  <a:lnTo>
                    <a:pt x="441" y="404"/>
                  </a:lnTo>
                  <a:lnTo>
                    <a:pt x="442" y="403"/>
                  </a:lnTo>
                  <a:lnTo>
                    <a:pt x="443" y="402"/>
                  </a:lnTo>
                  <a:lnTo>
                    <a:pt x="444" y="402"/>
                  </a:lnTo>
                  <a:lnTo>
                    <a:pt x="445" y="401"/>
                  </a:lnTo>
                  <a:lnTo>
                    <a:pt x="446" y="401"/>
                  </a:lnTo>
                  <a:lnTo>
                    <a:pt x="446" y="400"/>
                  </a:lnTo>
                  <a:lnTo>
                    <a:pt x="448" y="400"/>
                  </a:lnTo>
                  <a:lnTo>
                    <a:pt x="448" y="399"/>
                  </a:lnTo>
                  <a:lnTo>
                    <a:pt x="449" y="399"/>
                  </a:lnTo>
                  <a:lnTo>
                    <a:pt x="450" y="398"/>
                  </a:lnTo>
                  <a:lnTo>
                    <a:pt x="451" y="398"/>
                  </a:lnTo>
                  <a:lnTo>
                    <a:pt x="452" y="397"/>
                  </a:lnTo>
                  <a:lnTo>
                    <a:pt x="453" y="396"/>
                  </a:lnTo>
                  <a:lnTo>
                    <a:pt x="454" y="396"/>
                  </a:lnTo>
                  <a:lnTo>
                    <a:pt x="454" y="395"/>
                  </a:lnTo>
                  <a:lnTo>
                    <a:pt x="456" y="395"/>
                  </a:lnTo>
                  <a:lnTo>
                    <a:pt x="456" y="394"/>
                  </a:lnTo>
                  <a:lnTo>
                    <a:pt x="457" y="394"/>
                  </a:lnTo>
                  <a:lnTo>
                    <a:pt x="458" y="393"/>
                  </a:lnTo>
                  <a:lnTo>
                    <a:pt x="459" y="393"/>
                  </a:lnTo>
                  <a:lnTo>
                    <a:pt x="460" y="392"/>
                  </a:lnTo>
                  <a:lnTo>
                    <a:pt x="461" y="392"/>
                  </a:lnTo>
                  <a:lnTo>
                    <a:pt x="462" y="392"/>
                  </a:lnTo>
                  <a:lnTo>
                    <a:pt x="462" y="391"/>
                  </a:lnTo>
                  <a:lnTo>
                    <a:pt x="463" y="391"/>
                  </a:lnTo>
                  <a:lnTo>
                    <a:pt x="464" y="390"/>
                  </a:lnTo>
                  <a:lnTo>
                    <a:pt x="465" y="390"/>
                  </a:lnTo>
                  <a:lnTo>
                    <a:pt x="466" y="389"/>
                  </a:lnTo>
                  <a:lnTo>
                    <a:pt x="467" y="389"/>
                  </a:lnTo>
                  <a:lnTo>
                    <a:pt x="469" y="388"/>
                  </a:lnTo>
                  <a:lnTo>
                    <a:pt x="470" y="387"/>
                  </a:lnTo>
                  <a:lnTo>
                    <a:pt x="471" y="387"/>
                  </a:lnTo>
                  <a:lnTo>
                    <a:pt x="472" y="387"/>
                  </a:lnTo>
                  <a:lnTo>
                    <a:pt x="473" y="386"/>
                  </a:lnTo>
                  <a:lnTo>
                    <a:pt x="474" y="385"/>
                  </a:lnTo>
                  <a:lnTo>
                    <a:pt x="475" y="385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44" name="Freeform 93"/>
            <p:cNvSpPr>
              <a:spLocks noChangeArrowheads="1"/>
            </p:cNvSpPr>
            <p:nvPr/>
          </p:nvSpPr>
          <p:spPr bwMode="auto">
            <a:xfrm>
              <a:off x="1470" y="2835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45" name="Freeform 92"/>
            <p:cNvSpPr>
              <a:spLocks noChangeArrowheads="1"/>
            </p:cNvSpPr>
            <p:nvPr/>
          </p:nvSpPr>
          <p:spPr bwMode="auto">
            <a:xfrm>
              <a:off x="1493" y="1678"/>
              <a:ext cx="2014" cy="1157"/>
            </a:xfrm>
            <a:custGeom>
              <a:avLst/>
              <a:gdLst>
                <a:gd name="T0" fmla="*/ 27 w 2014"/>
                <a:gd name="T1" fmla="*/ 1026 h 1157"/>
                <a:gd name="T2" fmla="*/ 56 w 2014"/>
                <a:gd name="T3" fmla="*/ 868 h 1157"/>
                <a:gd name="T4" fmla="*/ 85 w 2014"/>
                <a:gd name="T5" fmla="*/ 736 h 1157"/>
                <a:gd name="T6" fmla="*/ 113 w 2014"/>
                <a:gd name="T7" fmla="*/ 593 h 1157"/>
                <a:gd name="T8" fmla="*/ 142 w 2014"/>
                <a:gd name="T9" fmla="*/ 516 h 1157"/>
                <a:gd name="T10" fmla="*/ 173 w 2014"/>
                <a:gd name="T11" fmla="*/ 465 h 1157"/>
                <a:gd name="T12" fmla="*/ 201 w 2014"/>
                <a:gd name="T13" fmla="*/ 392 h 1157"/>
                <a:gd name="T14" fmla="*/ 230 w 2014"/>
                <a:gd name="T15" fmla="*/ 323 h 1157"/>
                <a:gd name="T16" fmla="*/ 258 w 2014"/>
                <a:gd name="T17" fmla="*/ 280 h 1157"/>
                <a:gd name="T18" fmla="*/ 288 w 2014"/>
                <a:gd name="T19" fmla="*/ 247 h 1157"/>
                <a:gd name="T20" fmla="*/ 317 w 2014"/>
                <a:gd name="T21" fmla="*/ 210 h 1157"/>
                <a:gd name="T22" fmla="*/ 347 w 2014"/>
                <a:gd name="T23" fmla="*/ 182 h 1157"/>
                <a:gd name="T24" fmla="*/ 378 w 2014"/>
                <a:gd name="T25" fmla="*/ 155 h 1157"/>
                <a:gd name="T26" fmla="*/ 410 w 2014"/>
                <a:gd name="T27" fmla="*/ 135 h 1157"/>
                <a:gd name="T28" fmla="*/ 446 w 2014"/>
                <a:gd name="T29" fmla="*/ 116 h 1157"/>
                <a:gd name="T30" fmla="*/ 480 w 2014"/>
                <a:gd name="T31" fmla="*/ 105 h 1157"/>
                <a:gd name="T32" fmla="*/ 512 w 2014"/>
                <a:gd name="T33" fmla="*/ 97 h 1157"/>
                <a:gd name="T34" fmla="*/ 541 w 2014"/>
                <a:gd name="T35" fmla="*/ 87 h 1157"/>
                <a:gd name="T36" fmla="*/ 573 w 2014"/>
                <a:gd name="T37" fmla="*/ 84 h 1157"/>
                <a:gd name="T38" fmla="*/ 604 w 2014"/>
                <a:gd name="T39" fmla="*/ 64 h 1157"/>
                <a:gd name="T40" fmla="*/ 633 w 2014"/>
                <a:gd name="T41" fmla="*/ 30 h 1157"/>
                <a:gd name="T42" fmla="*/ 667 w 2014"/>
                <a:gd name="T43" fmla="*/ 4 h 1157"/>
                <a:gd name="T44" fmla="*/ 696 w 2014"/>
                <a:gd name="T45" fmla="*/ 29 h 1157"/>
                <a:gd name="T46" fmla="*/ 726 w 2014"/>
                <a:gd name="T47" fmla="*/ 63 h 1157"/>
                <a:gd name="T48" fmla="*/ 758 w 2014"/>
                <a:gd name="T49" fmla="*/ 60 h 1157"/>
                <a:gd name="T50" fmla="*/ 788 w 2014"/>
                <a:gd name="T51" fmla="*/ 82 h 1157"/>
                <a:gd name="T52" fmla="*/ 819 w 2014"/>
                <a:gd name="T53" fmla="*/ 132 h 1157"/>
                <a:gd name="T54" fmla="*/ 848 w 2014"/>
                <a:gd name="T55" fmla="*/ 174 h 1157"/>
                <a:gd name="T56" fmla="*/ 877 w 2014"/>
                <a:gd name="T57" fmla="*/ 198 h 1157"/>
                <a:gd name="T58" fmla="*/ 908 w 2014"/>
                <a:gd name="T59" fmla="*/ 197 h 1157"/>
                <a:gd name="T60" fmla="*/ 938 w 2014"/>
                <a:gd name="T61" fmla="*/ 174 h 1157"/>
                <a:gd name="T62" fmla="*/ 969 w 2014"/>
                <a:gd name="T63" fmla="*/ 158 h 1157"/>
                <a:gd name="T64" fmla="*/ 1001 w 2014"/>
                <a:gd name="T65" fmla="*/ 147 h 1157"/>
                <a:gd name="T66" fmla="*/ 1030 w 2014"/>
                <a:gd name="T67" fmla="*/ 147 h 1157"/>
                <a:gd name="T68" fmla="*/ 1062 w 2014"/>
                <a:gd name="T69" fmla="*/ 150 h 1157"/>
                <a:gd name="T70" fmla="*/ 1101 w 2014"/>
                <a:gd name="T71" fmla="*/ 150 h 1157"/>
                <a:gd name="T72" fmla="*/ 1137 w 2014"/>
                <a:gd name="T73" fmla="*/ 152 h 1157"/>
                <a:gd name="T74" fmla="*/ 1169 w 2014"/>
                <a:gd name="T75" fmla="*/ 153 h 1157"/>
                <a:gd name="T76" fmla="*/ 1200 w 2014"/>
                <a:gd name="T77" fmla="*/ 156 h 1157"/>
                <a:gd name="T78" fmla="*/ 1231 w 2014"/>
                <a:gd name="T79" fmla="*/ 156 h 1157"/>
                <a:gd name="T80" fmla="*/ 1265 w 2014"/>
                <a:gd name="T81" fmla="*/ 157 h 1157"/>
                <a:gd name="T82" fmla="*/ 1299 w 2014"/>
                <a:gd name="T83" fmla="*/ 162 h 1157"/>
                <a:gd name="T84" fmla="*/ 1331 w 2014"/>
                <a:gd name="T85" fmla="*/ 164 h 1157"/>
                <a:gd name="T86" fmla="*/ 1368 w 2014"/>
                <a:gd name="T87" fmla="*/ 165 h 1157"/>
                <a:gd name="T88" fmla="*/ 1402 w 2014"/>
                <a:gd name="T89" fmla="*/ 166 h 1157"/>
                <a:gd name="T90" fmla="*/ 1436 w 2014"/>
                <a:gd name="T91" fmla="*/ 167 h 1157"/>
                <a:gd name="T92" fmla="*/ 1467 w 2014"/>
                <a:gd name="T93" fmla="*/ 167 h 1157"/>
                <a:gd name="T94" fmla="*/ 1497 w 2014"/>
                <a:gd name="T95" fmla="*/ 169 h 1157"/>
                <a:gd name="T96" fmla="*/ 1526 w 2014"/>
                <a:gd name="T97" fmla="*/ 170 h 1157"/>
                <a:gd name="T98" fmla="*/ 1559 w 2014"/>
                <a:gd name="T99" fmla="*/ 171 h 1157"/>
                <a:gd name="T100" fmla="*/ 1596 w 2014"/>
                <a:gd name="T101" fmla="*/ 171 h 1157"/>
                <a:gd name="T102" fmla="*/ 1626 w 2014"/>
                <a:gd name="T103" fmla="*/ 174 h 1157"/>
                <a:gd name="T104" fmla="*/ 1660 w 2014"/>
                <a:gd name="T105" fmla="*/ 174 h 1157"/>
                <a:gd name="T106" fmla="*/ 1692 w 2014"/>
                <a:gd name="T107" fmla="*/ 176 h 1157"/>
                <a:gd name="T108" fmla="*/ 1725 w 2014"/>
                <a:gd name="T109" fmla="*/ 178 h 1157"/>
                <a:gd name="T110" fmla="*/ 1759 w 2014"/>
                <a:gd name="T111" fmla="*/ 180 h 1157"/>
                <a:gd name="T112" fmla="*/ 1793 w 2014"/>
                <a:gd name="T113" fmla="*/ 181 h 1157"/>
                <a:gd name="T114" fmla="*/ 1824 w 2014"/>
                <a:gd name="T115" fmla="*/ 180 h 1157"/>
                <a:gd name="T116" fmla="*/ 1856 w 2014"/>
                <a:gd name="T117" fmla="*/ 184 h 1157"/>
                <a:gd name="T118" fmla="*/ 1890 w 2014"/>
                <a:gd name="T119" fmla="*/ 196 h 1157"/>
                <a:gd name="T120" fmla="*/ 1922 w 2014"/>
                <a:gd name="T121" fmla="*/ 199 h 1157"/>
                <a:gd name="T122" fmla="*/ 1956 w 2014"/>
                <a:gd name="T123" fmla="*/ 184 h 1157"/>
                <a:gd name="T124" fmla="*/ 1985 w 2014"/>
                <a:gd name="T125" fmla="*/ 168 h 11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14" h="1157">
                  <a:moveTo>
                    <a:pt x="0" y="1157"/>
                  </a:moveTo>
                  <a:lnTo>
                    <a:pt x="0" y="1155"/>
                  </a:lnTo>
                  <a:lnTo>
                    <a:pt x="1" y="1152"/>
                  </a:lnTo>
                  <a:lnTo>
                    <a:pt x="2" y="1143"/>
                  </a:lnTo>
                  <a:lnTo>
                    <a:pt x="3" y="1140"/>
                  </a:lnTo>
                  <a:lnTo>
                    <a:pt x="3" y="1137"/>
                  </a:lnTo>
                  <a:lnTo>
                    <a:pt x="5" y="1131"/>
                  </a:lnTo>
                  <a:lnTo>
                    <a:pt x="5" y="1128"/>
                  </a:lnTo>
                  <a:lnTo>
                    <a:pt x="6" y="1125"/>
                  </a:lnTo>
                  <a:lnTo>
                    <a:pt x="7" y="1119"/>
                  </a:lnTo>
                  <a:lnTo>
                    <a:pt x="8" y="1118"/>
                  </a:lnTo>
                  <a:lnTo>
                    <a:pt x="8" y="1116"/>
                  </a:lnTo>
                  <a:lnTo>
                    <a:pt x="10" y="1110"/>
                  </a:lnTo>
                  <a:lnTo>
                    <a:pt x="10" y="1107"/>
                  </a:lnTo>
                  <a:lnTo>
                    <a:pt x="11" y="1104"/>
                  </a:lnTo>
                  <a:lnTo>
                    <a:pt x="12" y="1100"/>
                  </a:lnTo>
                  <a:lnTo>
                    <a:pt x="13" y="1097"/>
                  </a:lnTo>
                  <a:lnTo>
                    <a:pt x="14" y="1094"/>
                  </a:lnTo>
                  <a:lnTo>
                    <a:pt x="15" y="1088"/>
                  </a:lnTo>
                  <a:lnTo>
                    <a:pt x="16" y="1083"/>
                  </a:lnTo>
                  <a:lnTo>
                    <a:pt x="16" y="1079"/>
                  </a:lnTo>
                  <a:lnTo>
                    <a:pt x="18" y="1072"/>
                  </a:lnTo>
                  <a:lnTo>
                    <a:pt x="18" y="1068"/>
                  </a:lnTo>
                  <a:lnTo>
                    <a:pt x="19" y="1065"/>
                  </a:lnTo>
                  <a:lnTo>
                    <a:pt x="20" y="1056"/>
                  </a:lnTo>
                  <a:lnTo>
                    <a:pt x="21" y="1053"/>
                  </a:lnTo>
                  <a:lnTo>
                    <a:pt x="22" y="1050"/>
                  </a:lnTo>
                  <a:lnTo>
                    <a:pt x="23" y="1045"/>
                  </a:lnTo>
                  <a:lnTo>
                    <a:pt x="24" y="1043"/>
                  </a:lnTo>
                  <a:lnTo>
                    <a:pt x="24" y="1042"/>
                  </a:lnTo>
                  <a:lnTo>
                    <a:pt x="26" y="1033"/>
                  </a:lnTo>
                  <a:lnTo>
                    <a:pt x="26" y="1030"/>
                  </a:lnTo>
                  <a:lnTo>
                    <a:pt x="27" y="1026"/>
                  </a:lnTo>
                  <a:lnTo>
                    <a:pt x="28" y="1017"/>
                  </a:lnTo>
                  <a:lnTo>
                    <a:pt x="29" y="1014"/>
                  </a:lnTo>
                  <a:lnTo>
                    <a:pt x="29" y="1012"/>
                  </a:lnTo>
                  <a:lnTo>
                    <a:pt x="31" y="1004"/>
                  </a:lnTo>
                  <a:lnTo>
                    <a:pt x="31" y="999"/>
                  </a:lnTo>
                  <a:lnTo>
                    <a:pt x="32" y="996"/>
                  </a:lnTo>
                  <a:lnTo>
                    <a:pt x="33" y="987"/>
                  </a:lnTo>
                  <a:lnTo>
                    <a:pt x="34" y="984"/>
                  </a:lnTo>
                  <a:lnTo>
                    <a:pt x="35" y="981"/>
                  </a:lnTo>
                  <a:lnTo>
                    <a:pt x="36" y="974"/>
                  </a:lnTo>
                  <a:lnTo>
                    <a:pt x="37" y="970"/>
                  </a:lnTo>
                  <a:lnTo>
                    <a:pt x="37" y="966"/>
                  </a:lnTo>
                  <a:lnTo>
                    <a:pt x="39" y="959"/>
                  </a:lnTo>
                  <a:lnTo>
                    <a:pt x="39" y="955"/>
                  </a:lnTo>
                  <a:lnTo>
                    <a:pt x="40" y="950"/>
                  </a:lnTo>
                  <a:lnTo>
                    <a:pt x="41" y="942"/>
                  </a:lnTo>
                  <a:lnTo>
                    <a:pt x="42" y="938"/>
                  </a:lnTo>
                  <a:lnTo>
                    <a:pt x="43" y="933"/>
                  </a:lnTo>
                  <a:lnTo>
                    <a:pt x="44" y="926"/>
                  </a:lnTo>
                  <a:lnTo>
                    <a:pt x="45" y="921"/>
                  </a:lnTo>
                  <a:lnTo>
                    <a:pt x="45" y="917"/>
                  </a:lnTo>
                  <a:lnTo>
                    <a:pt x="47" y="909"/>
                  </a:lnTo>
                  <a:lnTo>
                    <a:pt x="47" y="904"/>
                  </a:lnTo>
                  <a:lnTo>
                    <a:pt x="48" y="900"/>
                  </a:lnTo>
                  <a:lnTo>
                    <a:pt x="49" y="895"/>
                  </a:lnTo>
                  <a:lnTo>
                    <a:pt x="50" y="892"/>
                  </a:lnTo>
                  <a:lnTo>
                    <a:pt x="50" y="889"/>
                  </a:lnTo>
                  <a:lnTo>
                    <a:pt x="52" y="885"/>
                  </a:lnTo>
                  <a:lnTo>
                    <a:pt x="52" y="882"/>
                  </a:lnTo>
                  <a:lnTo>
                    <a:pt x="53" y="879"/>
                  </a:lnTo>
                  <a:lnTo>
                    <a:pt x="54" y="874"/>
                  </a:lnTo>
                  <a:lnTo>
                    <a:pt x="55" y="871"/>
                  </a:lnTo>
                  <a:lnTo>
                    <a:pt x="56" y="868"/>
                  </a:lnTo>
                  <a:lnTo>
                    <a:pt x="57" y="861"/>
                  </a:lnTo>
                  <a:lnTo>
                    <a:pt x="58" y="858"/>
                  </a:lnTo>
                  <a:lnTo>
                    <a:pt x="58" y="856"/>
                  </a:lnTo>
                  <a:lnTo>
                    <a:pt x="60" y="849"/>
                  </a:lnTo>
                  <a:lnTo>
                    <a:pt x="60" y="846"/>
                  </a:lnTo>
                  <a:lnTo>
                    <a:pt x="61" y="844"/>
                  </a:lnTo>
                  <a:lnTo>
                    <a:pt x="62" y="839"/>
                  </a:lnTo>
                  <a:lnTo>
                    <a:pt x="63" y="836"/>
                  </a:lnTo>
                  <a:lnTo>
                    <a:pt x="64" y="835"/>
                  </a:lnTo>
                  <a:lnTo>
                    <a:pt x="65" y="828"/>
                  </a:lnTo>
                  <a:lnTo>
                    <a:pt x="66" y="823"/>
                  </a:lnTo>
                  <a:lnTo>
                    <a:pt x="66" y="820"/>
                  </a:lnTo>
                  <a:lnTo>
                    <a:pt x="68" y="813"/>
                  </a:lnTo>
                  <a:lnTo>
                    <a:pt x="68" y="811"/>
                  </a:lnTo>
                  <a:lnTo>
                    <a:pt x="69" y="808"/>
                  </a:lnTo>
                  <a:lnTo>
                    <a:pt x="70" y="803"/>
                  </a:lnTo>
                  <a:lnTo>
                    <a:pt x="71" y="800"/>
                  </a:lnTo>
                  <a:lnTo>
                    <a:pt x="71" y="797"/>
                  </a:lnTo>
                  <a:lnTo>
                    <a:pt x="73" y="792"/>
                  </a:lnTo>
                  <a:lnTo>
                    <a:pt x="73" y="789"/>
                  </a:lnTo>
                  <a:lnTo>
                    <a:pt x="74" y="784"/>
                  </a:lnTo>
                  <a:lnTo>
                    <a:pt x="75" y="779"/>
                  </a:lnTo>
                  <a:lnTo>
                    <a:pt x="76" y="776"/>
                  </a:lnTo>
                  <a:lnTo>
                    <a:pt x="77" y="773"/>
                  </a:lnTo>
                  <a:lnTo>
                    <a:pt x="78" y="765"/>
                  </a:lnTo>
                  <a:lnTo>
                    <a:pt x="79" y="763"/>
                  </a:lnTo>
                  <a:lnTo>
                    <a:pt x="79" y="759"/>
                  </a:lnTo>
                  <a:lnTo>
                    <a:pt x="81" y="753"/>
                  </a:lnTo>
                  <a:lnTo>
                    <a:pt x="81" y="750"/>
                  </a:lnTo>
                  <a:lnTo>
                    <a:pt x="82" y="747"/>
                  </a:lnTo>
                  <a:lnTo>
                    <a:pt x="83" y="741"/>
                  </a:lnTo>
                  <a:lnTo>
                    <a:pt x="84" y="739"/>
                  </a:lnTo>
                  <a:lnTo>
                    <a:pt x="85" y="736"/>
                  </a:lnTo>
                  <a:lnTo>
                    <a:pt x="86" y="729"/>
                  </a:lnTo>
                  <a:lnTo>
                    <a:pt x="87" y="726"/>
                  </a:lnTo>
                  <a:lnTo>
                    <a:pt x="87" y="723"/>
                  </a:lnTo>
                  <a:lnTo>
                    <a:pt x="89" y="714"/>
                  </a:lnTo>
                  <a:lnTo>
                    <a:pt x="89" y="710"/>
                  </a:lnTo>
                  <a:lnTo>
                    <a:pt x="90" y="706"/>
                  </a:lnTo>
                  <a:lnTo>
                    <a:pt x="91" y="699"/>
                  </a:lnTo>
                  <a:lnTo>
                    <a:pt x="92" y="696"/>
                  </a:lnTo>
                  <a:lnTo>
                    <a:pt x="92" y="692"/>
                  </a:lnTo>
                  <a:lnTo>
                    <a:pt x="94" y="686"/>
                  </a:lnTo>
                  <a:lnTo>
                    <a:pt x="94" y="682"/>
                  </a:lnTo>
                  <a:lnTo>
                    <a:pt x="95" y="679"/>
                  </a:lnTo>
                  <a:lnTo>
                    <a:pt x="96" y="674"/>
                  </a:lnTo>
                  <a:lnTo>
                    <a:pt x="97" y="671"/>
                  </a:lnTo>
                  <a:lnTo>
                    <a:pt x="98" y="666"/>
                  </a:lnTo>
                  <a:lnTo>
                    <a:pt x="99" y="660"/>
                  </a:lnTo>
                  <a:lnTo>
                    <a:pt x="100" y="657"/>
                  </a:lnTo>
                  <a:lnTo>
                    <a:pt x="100" y="653"/>
                  </a:lnTo>
                  <a:lnTo>
                    <a:pt x="102" y="647"/>
                  </a:lnTo>
                  <a:lnTo>
                    <a:pt x="102" y="643"/>
                  </a:lnTo>
                  <a:lnTo>
                    <a:pt x="103" y="639"/>
                  </a:lnTo>
                  <a:lnTo>
                    <a:pt x="104" y="633"/>
                  </a:lnTo>
                  <a:lnTo>
                    <a:pt x="105" y="630"/>
                  </a:lnTo>
                  <a:lnTo>
                    <a:pt x="106" y="626"/>
                  </a:lnTo>
                  <a:lnTo>
                    <a:pt x="107" y="622"/>
                  </a:lnTo>
                  <a:lnTo>
                    <a:pt x="108" y="619"/>
                  </a:lnTo>
                  <a:lnTo>
                    <a:pt x="108" y="616"/>
                  </a:lnTo>
                  <a:lnTo>
                    <a:pt x="110" y="611"/>
                  </a:lnTo>
                  <a:lnTo>
                    <a:pt x="110" y="608"/>
                  </a:lnTo>
                  <a:lnTo>
                    <a:pt x="111" y="605"/>
                  </a:lnTo>
                  <a:lnTo>
                    <a:pt x="112" y="599"/>
                  </a:lnTo>
                  <a:lnTo>
                    <a:pt x="113" y="596"/>
                  </a:lnTo>
                  <a:lnTo>
                    <a:pt x="113" y="593"/>
                  </a:lnTo>
                  <a:lnTo>
                    <a:pt x="115" y="586"/>
                  </a:lnTo>
                  <a:lnTo>
                    <a:pt x="115" y="583"/>
                  </a:lnTo>
                  <a:lnTo>
                    <a:pt x="116" y="580"/>
                  </a:lnTo>
                  <a:lnTo>
                    <a:pt x="117" y="576"/>
                  </a:lnTo>
                  <a:lnTo>
                    <a:pt x="118" y="573"/>
                  </a:lnTo>
                  <a:lnTo>
                    <a:pt x="119" y="570"/>
                  </a:lnTo>
                  <a:lnTo>
                    <a:pt x="120" y="565"/>
                  </a:lnTo>
                  <a:lnTo>
                    <a:pt x="121" y="563"/>
                  </a:lnTo>
                  <a:lnTo>
                    <a:pt x="121" y="561"/>
                  </a:lnTo>
                  <a:lnTo>
                    <a:pt x="123" y="558"/>
                  </a:lnTo>
                  <a:lnTo>
                    <a:pt x="123" y="556"/>
                  </a:lnTo>
                  <a:lnTo>
                    <a:pt x="124" y="554"/>
                  </a:lnTo>
                  <a:lnTo>
                    <a:pt x="125" y="550"/>
                  </a:lnTo>
                  <a:lnTo>
                    <a:pt x="126" y="547"/>
                  </a:lnTo>
                  <a:lnTo>
                    <a:pt x="127" y="545"/>
                  </a:lnTo>
                  <a:lnTo>
                    <a:pt x="128" y="542"/>
                  </a:lnTo>
                  <a:lnTo>
                    <a:pt x="129" y="540"/>
                  </a:lnTo>
                  <a:lnTo>
                    <a:pt x="129" y="539"/>
                  </a:lnTo>
                  <a:lnTo>
                    <a:pt x="131" y="536"/>
                  </a:lnTo>
                  <a:lnTo>
                    <a:pt x="131" y="534"/>
                  </a:lnTo>
                  <a:lnTo>
                    <a:pt x="132" y="533"/>
                  </a:lnTo>
                  <a:lnTo>
                    <a:pt x="132" y="532"/>
                  </a:lnTo>
                  <a:lnTo>
                    <a:pt x="134" y="530"/>
                  </a:lnTo>
                  <a:lnTo>
                    <a:pt x="134" y="528"/>
                  </a:lnTo>
                  <a:lnTo>
                    <a:pt x="135" y="527"/>
                  </a:lnTo>
                  <a:lnTo>
                    <a:pt x="136" y="526"/>
                  </a:lnTo>
                  <a:lnTo>
                    <a:pt x="137" y="525"/>
                  </a:lnTo>
                  <a:lnTo>
                    <a:pt x="138" y="522"/>
                  </a:lnTo>
                  <a:lnTo>
                    <a:pt x="139" y="522"/>
                  </a:lnTo>
                  <a:lnTo>
                    <a:pt x="140" y="522"/>
                  </a:lnTo>
                  <a:lnTo>
                    <a:pt x="141" y="517"/>
                  </a:lnTo>
                  <a:lnTo>
                    <a:pt x="142" y="516"/>
                  </a:lnTo>
                  <a:lnTo>
                    <a:pt x="143" y="514"/>
                  </a:lnTo>
                  <a:lnTo>
                    <a:pt x="144" y="513"/>
                  </a:lnTo>
                  <a:lnTo>
                    <a:pt x="145" y="512"/>
                  </a:lnTo>
                  <a:lnTo>
                    <a:pt x="146" y="511"/>
                  </a:lnTo>
                  <a:lnTo>
                    <a:pt x="147" y="510"/>
                  </a:lnTo>
                  <a:lnTo>
                    <a:pt x="148" y="509"/>
                  </a:lnTo>
                  <a:lnTo>
                    <a:pt x="149" y="507"/>
                  </a:lnTo>
                  <a:lnTo>
                    <a:pt x="150" y="506"/>
                  </a:lnTo>
                  <a:lnTo>
                    <a:pt x="152" y="503"/>
                  </a:lnTo>
                  <a:lnTo>
                    <a:pt x="152" y="502"/>
                  </a:lnTo>
                  <a:lnTo>
                    <a:pt x="153" y="500"/>
                  </a:lnTo>
                  <a:lnTo>
                    <a:pt x="155" y="499"/>
                  </a:lnTo>
                  <a:lnTo>
                    <a:pt x="157" y="497"/>
                  </a:lnTo>
                  <a:lnTo>
                    <a:pt x="157" y="496"/>
                  </a:lnTo>
                  <a:lnTo>
                    <a:pt x="158" y="496"/>
                  </a:lnTo>
                  <a:lnTo>
                    <a:pt x="159" y="494"/>
                  </a:lnTo>
                  <a:lnTo>
                    <a:pt x="160" y="493"/>
                  </a:lnTo>
                  <a:lnTo>
                    <a:pt x="161" y="491"/>
                  </a:lnTo>
                  <a:lnTo>
                    <a:pt x="162" y="488"/>
                  </a:lnTo>
                  <a:lnTo>
                    <a:pt x="163" y="486"/>
                  </a:lnTo>
                  <a:lnTo>
                    <a:pt x="163" y="485"/>
                  </a:lnTo>
                  <a:lnTo>
                    <a:pt x="165" y="483"/>
                  </a:lnTo>
                  <a:lnTo>
                    <a:pt x="165" y="480"/>
                  </a:lnTo>
                  <a:lnTo>
                    <a:pt x="166" y="479"/>
                  </a:lnTo>
                  <a:lnTo>
                    <a:pt x="167" y="477"/>
                  </a:lnTo>
                  <a:lnTo>
                    <a:pt x="168" y="476"/>
                  </a:lnTo>
                  <a:lnTo>
                    <a:pt x="169" y="474"/>
                  </a:lnTo>
                  <a:lnTo>
                    <a:pt x="170" y="471"/>
                  </a:lnTo>
                  <a:lnTo>
                    <a:pt x="171" y="470"/>
                  </a:lnTo>
                  <a:lnTo>
                    <a:pt x="171" y="468"/>
                  </a:lnTo>
                  <a:lnTo>
                    <a:pt x="173" y="465"/>
                  </a:lnTo>
                  <a:lnTo>
                    <a:pt x="173" y="463"/>
                  </a:lnTo>
                  <a:lnTo>
                    <a:pt x="174" y="462"/>
                  </a:lnTo>
                  <a:lnTo>
                    <a:pt x="174" y="460"/>
                  </a:lnTo>
                  <a:lnTo>
                    <a:pt x="176" y="459"/>
                  </a:lnTo>
                  <a:lnTo>
                    <a:pt x="176" y="456"/>
                  </a:lnTo>
                  <a:lnTo>
                    <a:pt x="178" y="453"/>
                  </a:lnTo>
                  <a:lnTo>
                    <a:pt x="178" y="451"/>
                  </a:lnTo>
                  <a:lnTo>
                    <a:pt x="179" y="450"/>
                  </a:lnTo>
                  <a:lnTo>
                    <a:pt x="180" y="446"/>
                  </a:lnTo>
                  <a:lnTo>
                    <a:pt x="181" y="444"/>
                  </a:lnTo>
                  <a:lnTo>
                    <a:pt x="182" y="443"/>
                  </a:lnTo>
                  <a:lnTo>
                    <a:pt x="183" y="439"/>
                  </a:lnTo>
                  <a:lnTo>
                    <a:pt x="184" y="437"/>
                  </a:lnTo>
                  <a:lnTo>
                    <a:pt x="184" y="436"/>
                  </a:lnTo>
                  <a:lnTo>
                    <a:pt x="186" y="432"/>
                  </a:lnTo>
                  <a:lnTo>
                    <a:pt x="186" y="430"/>
                  </a:lnTo>
                  <a:lnTo>
                    <a:pt x="187" y="429"/>
                  </a:lnTo>
                  <a:lnTo>
                    <a:pt x="188" y="427"/>
                  </a:lnTo>
                  <a:lnTo>
                    <a:pt x="189" y="425"/>
                  </a:lnTo>
                  <a:lnTo>
                    <a:pt x="190" y="423"/>
                  </a:lnTo>
                  <a:lnTo>
                    <a:pt x="191" y="418"/>
                  </a:lnTo>
                  <a:lnTo>
                    <a:pt x="192" y="417"/>
                  </a:lnTo>
                  <a:lnTo>
                    <a:pt x="192" y="415"/>
                  </a:lnTo>
                  <a:lnTo>
                    <a:pt x="194" y="411"/>
                  </a:lnTo>
                  <a:lnTo>
                    <a:pt x="194" y="410"/>
                  </a:lnTo>
                  <a:lnTo>
                    <a:pt x="195" y="408"/>
                  </a:lnTo>
                  <a:lnTo>
                    <a:pt x="196" y="405"/>
                  </a:lnTo>
                  <a:lnTo>
                    <a:pt x="197" y="403"/>
                  </a:lnTo>
                  <a:lnTo>
                    <a:pt x="197" y="401"/>
                  </a:lnTo>
                  <a:lnTo>
                    <a:pt x="199" y="397"/>
                  </a:lnTo>
                  <a:lnTo>
                    <a:pt x="199" y="396"/>
                  </a:lnTo>
                  <a:lnTo>
                    <a:pt x="200" y="395"/>
                  </a:lnTo>
                  <a:lnTo>
                    <a:pt x="201" y="392"/>
                  </a:lnTo>
                  <a:lnTo>
                    <a:pt x="202" y="390"/>
                  </a:lnTo>
                  <a:lnTo>
                    <a:pt x="203" y="388"/>
                  </a:lnTo>
                  <a:lnTo>
                    <a:pt x="204" y="386"/>
                  </a:lnTo>
                  <a:lnTo>
                    <a:pt x="205" y="385"/>
                  </a:lnTo>
                  <a:lnTo>
                    <a:pt x="205" y="383"/>
                  </a:lnTo>
                  <a:lnTo>
                    <a:pt x="207" y="380"/>
                  </a:lnTo>
                  <a:lnTo>
                    <a:pt x="207" y="377"/>
                  </a:lnTo>
                  <a:lnTo>
                    <a:pt x="208" y="375"/>
                  </a:lnTo>
                  <a:lnTo>
                    <a:pt x="209" y="373"/>
                  </a:lnTo>
                  <a:lnTo>
                    <a:pt x="210" y="372"/>
                  </a:lnTo>
                  <a:lnTo>
                    <a:pt x="211" y="370"/>
                  </a:lnTo>
                  <a:lnTo>
                    <a:pt x="212" y="367"/>
                  </a:lnTo>
                  <a:lnTo>
                    <a:pt x="213" y="365"/>
                  </a:lnTo>
                  <a:lnTo>
                    <a:pt x="213" y="363"/>
                  </a:lnTo>
                  <a:lnTo>
                    <a:pt x="215" y="360"/>
                  </a:lnTo>
                  <a:lnTo>
                    <a:pt x="215" y="359"/>
                  </a:lnTo>
                  <a:lnTo>
                    <a:pt x="216" y="357"/>
                  </a:lnTo>
                  <a:lnTo>
                    <a:pt x="217" y="354"/>
                  </a:lnTo>
                  <a:lnTo>
                    <a:pt x="218" y="353"/>
                  </a:lnTo>
                  <a:lnTo>
                    <a:pt x="218" y="350"/>
                  </a:lnTo>
                  <a:lnTo>
                    <a:pt x="220" y="347"/>
                  </a:lnTo>
                  <a:lnTo>
                    <a:pt x="220" y="346"/>
                  </a:lnTo>
                  <a:lnTo>
                    <a:pt x="221" y="346"/>
                  </a:lnTo>
                  <a:lnTo>
                    <a:pt x="222" y="342"/>
                  </a:lnTo>
                  <a:lnTo>
                    <a:pt x="223" y="341"/>
                  </a:lnTo>
                  <a:lnTo>
                    <a:pt x="224" y="340"/>
                  </a:lnTo>
                  <a:lnTo>
                    <a:pt x="225" y="336"/>
                  </a:lnTo>
                  <a:lnTo>
                    <a:pt x="226" y="335"/>
                  </a:lnTo>
                  <a:lnTo>
                    <a:pt x="226" y="333"/>
                  </a:lnTo>
                  <a:lnTo>
                    <a:pt x="228" y="330"/>
                  </a:lnTo>
                  <a:lnTo>
                    <a:pt x="228" y="328"/>
                  </a:lnTo>
                  <a:lnTo>
                    <a:pt x="229" y="327"/>
                  </a:lnTo>
                  <a:lnTo>
                    <a:pt x="230" y="323"/>
                  </a:lnTo>
                  <a:lnTo>
                    <a:pt x="231" y="321"/>
                  </a:lnTo>
                  <a:lnTo>
                    <a:pt x="232" y="320"/>
                  </a:lnTo>
                  <a:lnTo>
                    <a:pt x="233" y="318"/>
                  </a:lnTo>
                  <a:lnTo>
                    <a:pt x="234" y="317"/>
                  </a:lnTo>
                  <a:lnTo>
                    <a:pt x="236" y="315"/>
                  </a:lnTo>
                  <a:lnTo>
                    <a:pt x="236" y="313"/>
                  </a:lnTo>
                  <a:lnTo>
                    <a:pt x="237" y="310"/>
                  </a:lnTo>
                  <a:lnTo>
                    <a:pt x="238" y="310"/>
                  </a:lnTo>
                  <a:lnTo>
                    <a:pt x="239" y="307"/>
                  </a:lnTo>
                  <a:lnTo>
                    <a:pt x="241" y="304"/>
                  </a:lnTo>
                  <a:lnTo>
                    <a:pt x="242" y="303"/>
                  </a:lnTo>
                  <a:lnTo>
                    <a:pt x="243" y="300"/>
                  </a:lnTo>
                  <a:lnTo>
                    <a:pt x="244" y="300"/>
                  </a:lnTo>
                  <a:lnTo>
                    <a:pt x="245" y="298"/>
                  </a:lnTo>
                  <a:lnTo>
                    <a:pt x="246" y="297"/>
                  </a:lnTo>
                  <a:lnTo>
                    <a:pt x="247" y="295"/>
                  </a:lnTo>
                  <a:lnTo>
                    <a:pt x="247" y="293"/>
                  </a:lnTo>
                  <a:lnTo>
                    <a:pt x="248" y="293"/>
                  </a:lnTo>
                  <a:lnTo>
                    <a:pt x="249" y="292"/>
                  </a:lnTo>
                  <a:lnTo>
                    <a:pt x="250" y="290"/>
                  </a:lnTo>
                  <a:lnTo>
                    <a:pt x="251" y="290"/>
                  </a:lnTo>
                  <a:lnTo>
                    <a:pt x="252" y="289"/>
                  </a:lnTo>
                  <a:lnTo>
                    <a:pt x="253" y="287"/>
                  </a:lnTo>
                  <a:lnTo>
                    <a:pt x="253" y="286"/>
                  </a:lnTo>
                  <a:lnTo>
                    <a:pt x="255" y="285"/>
                  </a:lnTo>
                  <a:lnTo>
                    <a:pt x="255" y="284"/>
                  </a:lnTo>
                  <a:lnTo>
                    <a:pt x="257" y="282"/>
                  </a:lnTo>
                  <a:lnTo>
                    <a:pt x="258" y="281"/>
                  </a:lnTo>
                  <a:lnTo>
                    <a:pt x="258" y="280"/>
                  </a:lnTo>
                  <a:lnTo>
                    <a:pt x="260" y="280"/>
                  </a:lnTo>
                  <a:lnTo>
                    <a:pt x="260" y="278"/>
                  </a:lnTo>
                  <a:lnTo>
                    <a:pt x="261" y="277"/>
                  </a:lnTo>
                  <a:lnTo>
                    <a:pt x="262" y="278"/>
                  </a:lnTo>
                  <a:lnTo>
                    <a:pt x="263" y="277"/>
                  </a:lnTo>
                  <a:lnTo>
                    <a:pt x="264" y="274"/>
                  </a:lnTo>
                  <a:lnTo>
                    <a:pt x="265" y="274"/>
                  </a:lnTo>
                  <a:lnTo>
                    <a:pt x="266" y="273"/>
                  </a:lnTo>
                  <a:lnTo>
                    <a:pt x="266" y="272"/>
                  </a:lnTo>
                  <a:lnTo>
                    <a:pt x="268" y="271"/>
                  </a:lnTo>
                  <a:lnTo>
                    <a:pt x="268" y="270"/>
                  </a:lnTo>
                  <a:lnTo>
                    <a:pt x="270" y="269"/>
                  </a:lnTo>
                  <a:lnTo>
                    <a:pt x="271" y="268"/>
                  </a:lnTo>
                  <a:lnTo>
                    <a:pt x="272" y="266"/>
                  </a:lnTo>
                  <a:lnTo>
                    <a:pt x="273" y="266"/>
                  </a:lnTo>
                  <a:lnTo>
                    <a:pt x="274" y="266"/>
                  </a:lnTo>
                  <a:lnTo>
                    <a:pt x="275" y="263"/>
                  </a:lnTo>
                  <a:lnTo>
                    <a:pt x="276" y="263"/>
                  </a:lnTo>
                  <a:lnTo>
                    <a:pt x="278" y="260"/>
                  </a:lnTo>
                  <a:lnTo>
                    <a:pt x="279" y="260"/>
                  </a:lnTo>
                  <a:lnTo>
                    <a:pt x="279" y="259"/>
                  </a:lnTo>
                  <a:lnTo>
                    <a:pt x="281" y="257"/>
                  </a:lnTo>
                  <a:lnTo>
                    <a:pt x="281" y="256"/>
                  </a:lnTo>
                  <a:lnTo>
                    <a:pt x="282" y="255"/>
                  </a:lnTo>
                  <a:lnTo>
                    <a:pt x="283" y="254"/>
                  </a:lnTo>
                  <a:lnTo>
                    <a:pt x="284" y="253"/>
                  </a:lnTo>
                  <a:lnTo>
                    <a:pt x="285" y="252"/>
                  </a:lnTo>
                  <a:lnTo>
                    <a:pt x="286" y="250"/>
                  </a:lnTo>
                  <a:lnTo>
                    <a:pt x="287" y="249"/>
                  </a:lnTo>
                  <a:lnTo>
                    <a:pt x="288" y="247"/>
                  </a:lnTo>
                  <a:lnTo>
                    <a:pt x="289" y="246"/>
                  </a:lnTo>
                  <a:lnTo>
                    <a:pt x="291" y="243"/>
                  </a:lnTo>
                  <a:lnTo>
                    <a:pt x="291" y="242"/>
                  </a:lnTo>
                  <a:lnTo>
                    <a:pt x="292" y="241"/>
                  </a:lnTo>
                  <a:lnTo>
                    <a:pt x="293" y="240"/>
                  </a:lnTo>
                  <a:lnTo>
                    <a:pt x="294" y="240"/>
                  </a:lnTo>
                  <a:lnTo>
                    <a:pt x="295" y="238"/>
                  </a:lnTo>
                  <a:lnTo>
                    <a:pt x="296" y="237"/>
                  </a:lnTo>
                  <a:lnTo>
                    <a:pt x="297" y="236"/>
                  </a:lnTo>
                  <a:lnTo>
                    <a:pt x="299" y="233"/>
                  </a:lnTo>
                  <a:lnTo>
                    <a:pt x="299" y="231"/>
                  </a:lnTo>
                  <a:lnTo>
                    <a:pt x="300" y="231"/>
                  </a:lnTo>
                  <a:lnTo>
                    <a:pt x="301" y="230"/>
                  </a:lnTo>
                  <a:lnTo>
                    <a:pt x="302" y="230"/>
                  </a:lnTo>
                  <a:lnTo>
                    <a:pt x="302" y="228"/>
                  </a:lnTo>
                  <a:lnTo>
                    <a:pt x="303" y="227"/>
                  </a:lnTo>
                  <a:lnTo>
                    <a:pt x="304" y="227"/>
                  </a:lnTo>
                  <a:lnTo>
                    <a:pt x="305" y="227"/>
                  </a:lnTo>
                  <a:lnTo>
                    <a:pt x="306" y="224"/>
                  </a:lnTo>
                  <a:lnTo>
                    <a:pt x="307" y="224"/>
                  </a:lnTo>
                  <a:lnTo>
                    <a:pt x="308" y="222"/>
                  </a:lnTo>
                  <a:lnTo>
                    <a:pt x="309" y="220"/>
                  </a:lnTo>
                  <a:lnTo>
                    <a:pt x="310" y="220"/>
                  </a:lnTo>
                  <a:lnTo>
                    <a:pt x="310" y="218"/>
                  </a:lnTo>
                  <a:lnTo>
                    <a:pt x="311" y="217"/>
                  </a:lnTo>
                  <a:lnTo>
                    <a:pt x="312" y="217"/>
                  </a:lnTo>
                  <a:lnTo>
                    <a:pt x="313" y="215"/>
                  </a:lnTo>
                  <a:lnTo>
                    <a:pt x="314" y="214"/>
                  </a:lnTo>
                  <a:lnTo>
                    <a:pt x="315" y="213"/>
                  </a:lnTo>
                  <a:lnTo>
                    <a:pt x="316" y="212"/>
                  </a:lnTo>
                  <a:lnTo>
                    <a:pt x="317" y="210"/>
                  </a:lnTo>
                  <a:lnTo>
                    <a:pt x="318" y="210"/>
                  </a:lnTo>
                  <a:lnTo>
                    <a:pt x="318" y="209"/>
                  </a:lnTo>
                  <a:lnTo>
                    <a:pt x="320" y="207"/>
                  </a:lnTo>
                  <a:lnTo>
                    <a:pt x="321" y="206"/>
                  </a:lnTo>
                  <a:lnTo>
                    <a:pt x="322" y="204"/>
                  </a:lnTo>
                  <a:lnTo>
                    <a:pt x="323" y="204"/>
                  </a:lnTo>
                  <a:lnTo>
                    <a:pt x="325" y="200"/>
                  </a:lnTo>
                  <a:lnTo>
                    <a:pt x="326" y="199"/>
                  </a:lnTo>
                  <a:lnTo>
                    <a:pt x="327" y="197"/>
                  </a:lnTo>
                  <a:lnTo>
                    <a:pt x="328" y="197"/>
                  </a:lnTo>
                  <a:lnTo>
                    <a:pt x="329" y="196"/>
                  </a:lnTo>
                  <a:lnTo>
                    <a:pt x="329" y="195"/>
                  </a:lnTo>
                  <a:lnTo>
                    <a:pt x="331" y="193"/>
                  </a:lnTo>
                  <a:lnTo>
                    <a:pt x="333" y="193"/>
                  </a:lnTo>
                  <a:lnTo>
                    <a:pt x="334" y="193"/>
                  </a:lnTo>
                  <a:lnTo>
                    <a:pt x="335" y="191"/>
                  </a:lnTo>
                  <a:lnTo>
                    <a:pt x="336" y="191"/>
                  </a:lnTo>
                  <a:lnTo>
                    <a:pt x="337" y="190"/>
                  </a:lnTo>
                  <a:lnTo>
                    <a:pt x="337" y="189"/>
                  </a:lnTo>
                  <a:lnTo>
                    <a:pt x="339" y="188"/>
                  </a:lnTo>
                  <a:lnTo>
                    <a:pt x="339" y="187"/>
                  </a:lnTo>
                  <a:lnTo>
                    <a:pt x="341" y="185"/>
                  </a:lnTo>
                  <a:lnTo>
                    <a:pt x="342" y="185"/>
                  </a:lnTo>
                  <a:lnTo>
                    <a:pt x="344" y="184"/>
                  </a:lnTo>
                  <a:lnTo>
                    <a:pt x="346" y="182"/>
                  </a:lnTo>
                  <a:lnTo>
                    <a:pt x="347" y="182"/>
                  </a:lnTo>
                  <a:lnTo>
                    <a:pt x="348" y="180"/>
                  </a:lnTo>
                  <a:lnTo>
                    <a:pt x="349" y="179"/>
                  </a:lnTo>
                  <a:lnTo>
                    <a:pt x="350" y="179"/>
                  </a:lnTo>
                  <a:lnTo>
                    <a:pt x="351" y="177"/>
                  </a:lnTo>
                  <a:lnTo>
                    <a:pt x="352" y="177"/>
                  </a:lnTo>
                  <a:lnTo>
                    <a:pt x="353" y="176"/>
                  </a:lnTo>
                  <a:lnTo>
                    <a:pt x="354" y="175"/>
                  </a:lnTo>
                  <a:lnTo>
                    <a:pt x="355" y="174"/>
                  </a:lnTo>
                  <a:lnTo>
                    <a:pt x="356" y="173"/>
                  </a:lnTo>
                  <a:lnTo>
                    <a:pt x="357" y="173"/>
                  </a:lnTo>
                  <a:lnTo>
                    <a:pt x="358" y="171"/>
                  </a:lnTo>
                  <a:lnTo>
                    <a:pt x="360" y="171"/>
                  </a:lnTo>
                  <a:lnTo>
                    <a:pt x="360" y="170"/>
                  </a:lnTo>
                  <a:lnTo>
                    <a:pt x="361" y="168"/>
                  </a:lnTo>
                  <a:lnTo>
                    <a:pt x="362" y="167"/>
                  </a:lnTo>
                  <a:lnTo>
                    <a:pt x="363" y="167"/>
                  </a:lnTo>
                  <a:lnTo>
                    <a:pt x="364" y="166"/>
                  </a:lnTo>
                  <a:lnTo>
                    <a:pt x="365" y="164"/>
                  </a:lnTo>
                  <a:lnTo>
                    <a:pt x="365" y="163"/>
                  </a:lnTo>
                  <a:lnTo>
                    <a:pt x="367" y="163"/>
                  </a:lnTo>
                  <a:lnTo>
                    <a:pt x="368" y="163"/>
                  </a:lnTo>
                  <a:lnTo>
                    <a:pt x="369" y="160"/>
                  </a:lnTo>
                  <a:lnTo>
                    <a:pt x="370" y="160"/>
                  </a:lnTo>
                  <a:lnTo>
                    <a:pt x="371" y="160"/>
                  </a:lnTo>
                  <a:lnTo>
                    <a:pt x="372" y="159"/>
                  </a:lnTo>
                  <a:lnTo>
                    <a:pt x="373" y="159"/>
                  </a:lnTo>
                  <a:lnTo>
                    <a:pt x="375" y="157"/>
                  </a:lnTo>
                  <a:lnTo>
                    <a:pt x="375" y="156"/>
                  </a:lnTo>
                  <a:lnTo>
                    <a:pt x="376" y="156"/>
                  </a:lnTo>
                  <a:lnTo>
                    <a:pt x="377" y="155"/>
                  </a:lnTo>
                  <a:lnTo>
                    <a:pt x="378" y="155"/>
                  </a:lnTo>
                  <a:lnTo>
                    <a:pt x="379" y="154"/>
                  </a:lnTo>
                  <a:lnTo>
                    <a:pt x="381" y="153"/>
                  </a:lnTo>
                  <a:lnTo>
                    <a:pt x="382" y="151"/>
                  </a:lnTo>
                  <a:lnTo>
                    <a:pt x="383" y="151"/>
                  </a:lnTo>
                  <a:lnTo>
                    <a:pt x="384" y="150"/>
                  </a:lnTo>
                  <a:lnTo>
                    <a:pt x="386" y="150"/>
                  </a:lnTo>
                  <a:lnTo>
                    <a:pt x="386" y="149"/>
                  </a:lnTo>
                  <a:lnTo>
                    <a:pt x="388" y="147"/>
                  </a:lnTo>
                  <a:lnTo>
                    <a:pt x="389" y="147"/>
                  </a:lnTo>
                  <a:lnTo>
                    <a:pt x="390" y="147"/>
                  </a:lnTo>
                  <a:lnTo>
                    <a:pt x="391" y="146"/>
                  </a:lnTo>
                  <a:lnTo>
                    <a:pt x="392" y="145"/>
                  </a:lnTo>
                  <a:lnTo>
                    <a:pt x="393" y="144"/>
                  </a:lnTo>
                  <a:lnTo>
                    <a:pt x="394" y="144"/>
                  </a:lnTo>
                  <a:lnTo>
                    <a:pt x="396" y="143"/>
                  </a:lnTo>
                  <a:lnTo>
                    <a:pt x="397" y="143"/>
                  </a:lnTo>
                  <a:lnTo>
                    <a:pt x="398" y="140"/>
                  </a:lnTo>
                  <a:lnTo>
                    <a:pt x="399" y="140"/>
                  </a:lnTo>
                  <a:lnTo>
                    <a:pt x="400" y="140"/>
                  </a:lnTo>
                  <a:lnTo>
                    <a:pt x="402" y="140"/>
                  </a:lnTo>
                  <a:lnTo>
                    <a:pt x="402" y="139"/>
                  </a:lnTo>
                  <a:lnTo>
                    <a:pt x="403" y="138"/>
                  </a:lnTo>
                  <a:lnTo>
                    <a:pt x="404" y="138"/>
                  </a:lnTo>
                  <a:lnTo>
                    <a:pt x="405" y="138"/>
                  </a:lnTo>
                  <a:lnTo>
                    <a:pt x="405" y="137"/>
                  </a:lnTo>
                  <a:lnTo>
                    <a:pt x="407" y="137"/>
                  </a:lnTo>
                  <a:lnTo>
                    <a:pt x="408" y="136"/>
                  </a:lnTo>
                  <a:lnTo>
                    <a:pt x="409" y="136"/>
                  </a:lnTo>
                  <a:lnTo>
                    <a:pt x="410" y="135"/>
                  </a:lnTo>
                  <a:lnTo>
                    <a:pt x="411" y="133"/>
                  </a:lnTo>
                  <a:lnTo>
                    <a:pt x="412" y="133"/>
                  </a:lnTo>
                  <a:lnTo>
                    <a:pt x="413" y="132"/>
                  </a:lnTo>
                  <a:lnTo>
                    <a:pt x="415" y="132"/>
                  </a:lnTo>
                  <a:lnTo>
                    <a:pt x="415" y="131"/>
                  </a:lnTo>
                  <a:lnTo>
                    <a:pt x="416" y="130"/>
                  </a:lnTo>
                  <a:lnTo>
                    <a:pt x="417" y="130"/>
                  </a:lnTo>
                  <a:lnTo>
                    <a:pt x="418" y="130"/>
                  </a:lnTo>
                  <a:lnTo>
                    <a:pt x="420" y="128"/>
                  </a:lnTo>
                  <a:lnTo>
                    <a:pt x="421" y="128"/>
                  </a:lnTo>
                  <a:lnTo>
                    <a:pt x="423" y="128"/>
                  </a:lnTo>
                  <a:lnTo>
                    <a:pt x="423" y="127"/>
                  </a:lnTo>
                  <a:lnTo>
                    <a:pt x="425" y="127"/>
                  </a:lnTo>
                  <a:lnTo>
                    <a:pt x="426" y="127"/>
                  </a:lnTo>
                  <a:lnTo>
                    <a:pt x="426" y="125"/>
                  </a:lnTo>
                  <a:lnTo>
                    <a:pt x="428" y="125"/>
                  </a:lnTo>
                  <a:lnTo>
                    <a:pt x="430" y="124"/>
                  </a:lnTo>
                  <a:lnTo>
                    <a:pt x="431" y="124"/>
                  </a:lnTo>
                  <a:lnTo>
                    <a:pt x="433" y="122"/>
                  </a:lnTo>
                  <a:lnTo>
                    <a:pt x="434" y="122"/>
                  </a:lnTo>
                  <a:lnTo>
                    <a:pt x="435" y="121"/>
                  </a:lnTo>
                  <a:lnTo>
                    <a:pt x="436" y="121"/>
                  </a:lnTo>
                  <a:lnTo>
                    <a:pt x="438" y="120"/>
                  </a:lnTo>
                  <a:lnTo>
                    <a:pt x="439" y="120"/>
                  </a:lnTo>
                  <a:lnTo>
                    <a:pt x="441" y="120"/>
                  </a:lnTo>
                  <a:lnTo>
                    <a:pt x="442" y="120"/>
                  </a:lnTo>
                  <a:lnTo>
                    <a:pt x="442" y="118"/>
                  </a:lnTo>
                  <a:lnTo>
                    <a:pt x="444" y="118"/>
                  </a:lnTo>
                  <a:lnTo>
                    <a:pt x="444" y="117"/>
                  </a:lnTo>
                  <a:lnTo>
                    <a:pt x="446" y="116"/>
                  </a:lnTo>
                  <a:lnTo>
                    <a:pt x="447" y="116"/>
                  </a:lnTo>
                  <a:lnTo>
                    <a:pt x="447" y="117"/>
                  </a:lnTo>
                  <a:lnTo>
                    <a:pt x="449" y="117"/>
                  </a:lnTo>
                  <a:lnTo>
                    <a:pt x="449" y="116"/>
                  </a:lnTo>
                  <a:lnTo>
                    <a:pt x="451" y="115"/>
                  </a:lnTo>
                  <a:lnTo>
                    <a:pt x="452" y="115"/>
                  </a:lnTo>
                  <a:lnTo>
                    <a:pt x="453" y="114"/>
                  </a:lnTo>
                  <a:lnTo>
                    <a:pt x="454" y="114"/>
                  </a:lnTo>
                  <a:lnTo>
                    <a:pt x="455" y="114"/>
                  </a:lnTo>
                  <a:lnTo>
                    <a:pt x="456" y="113"/>
                  </a:lnTo>
                  <a:lnTo>
                    <a:pt x="457" y="113"/>
                  </a:lnTo>
                  <a:lnTo>
                    <a:pt x="459" y="111"/>
                  </a:lnTo>
                  <a:lnTo>
                    <a:pt x="460" y="111"/>
                  </a:lnTo>
                  <a:lnTo>
                    <a:pt x="462" y="111"/>
                  </a:lnTo>
                  <a:lnTo>
                    <a:pt x="463" y="111"/>
                  </a:lnTo>
                  <a:lnTo>
                    <a:pt x="464" y="110"/>
                  </a:lnTo>
                  <a:lnTo>
                    <a:pt x="465" y="110"/>
                  </a:lnTo>
                  <a:lnTo>
                    <a:pt x="467" y="110"/>
                  </a:lnTo>
                  <a:lnTo>
                    <a:pt x="468" y="108"/>
                  </a:lnTo>
                  <a:lnTo>
                    <a:pt x="470" y="108"/>
                  </a:lnTo>
                  <a:lnTo>
                    <a:pt x="472" y="107"/>
                  </a:lnTo>
                  <a:lnTo>
                    <a:pt x="473" y="108"/>
                  </a:lnTo>
                  <a:lnTo>
                    <a:pt x="474" y="107"/>
                  </a:lnTo>
                  <a:lnTo>
                    <a:pt x="475" y="107"/>
                  </a:lnTo>
                  <a:lnTo>
                    <a:pt x="476" y="107"/>
                  </a:lnTo>
                  <a:lnTo>
                    <a:pt x="477" y="106"/>
                  </a:lnTo>
                  <a:lnTo>
                    <a:pt x="478" y="106"/>
                  </a:lnTo>
                  <a:lnTo>
                    <a:pt x="478" y="107"/>
                  </a:lnTo>
                  <a:lnTo>
                    <a:pt x="480" y="105"/>
                  </a:lnTo>
                  <a:lnTo>
                    <a:pt x="481" y="105"/>
                  </a:lnTo>
                  <a:lnTo>
                    <a:pt x="482" y="104"/>
                  </a:lnTo>
                  <a:lnTo>
                    <a:pt x="483" y="104"/>
                  </a:lnTo>
                  <a:lnTo>
                    <a:pt x="484" y="104"/>
                  </a:lnTo>
                  <a:lnTo>
                    <a:pt x="486" y="104"/>
                  </a:lnTo>
                  <a:lnTo>
                    <a:pt x="488" y="103"/>
                  </a:lnTo>
                  <a:lnTo>
                    <a:pt x="489" y="103"/>
                  </a:lnTo>
                  <a:lnTo>
                    <a:pt x="491" y="102"/>
                  </a:lnTo>
                  <a:lnTo>
                    <a:pt x="493" y="102"/>
                  </a:lnTo>
                  <a:lnTo>
                    <a:pt x="494" y="102"/>
                  </a:lnTo>
                  <a:lnTo>
                    <a:pt x="495" y="101"/>
                  </a:lnTo>
                  <a:lnTo>
                    <a:pt x="496" y="102"/>
                  </a:lnTo>
                  <a:lnTo>
                    <a:pt x="497" y="102"/>
                  </a:lnTo>
                  <a:lnTo>
                    <a:pt x="497" y="101"/>
                  </a:lnTo>
                  <a:lnTo>
                    <a:pt x="499" y="101"/>
                  </a:lnTo>
                  <a:lnTo>
                    <a:pt x="499" y="100"/>
                  </a:lnTo>
                  <a:lnTo>
                    <a:pt x="501" y="100"/>
                  </a:lnTo>
                  <a:lnTo>
                    <a:pt x="502" y="100"/>
                  </a:lnTo>
                  <a:lnTo>
                    <a:pt x="503" y="100"/>
                  </a:lnTo>
                  <a:lnTo>
                    <a:pt x="504" y="100"/>
                  </a:lnTo>
                  <a:lnTo>
                    <a:pt x="505" y="100"/>
                  </a:lnTo>
                  <a:lnTo>
                    <a:pt x="507" y="100"/>
                  </a:lnTo>
                  <a:lnTo>
                    <a:pt x="507" y="99"/>
                  </a:lnTo>
                  <a:lnTo>
                    <a:pt x="508" y="98"/>
                  </a:lnTo>
                  <a:lnTo>
                    <a:pt x="509" y="98"/>
                  </a:lnTo>
                  <a:lnTo>
                    <a:pt x="510" y="97"/>
                  </a:lnTo>
                  <a:lnTo>
                    <a:pt x="511" y="98"/>
                  </a:lnTo>
                  <a:lnTo>
                    <a:pt x="512" y="98"/>
                  </a:lnTo>
                  <a:lnTo>
                    <a:pt x="512" y="97"/>
                  </a:lnTo>
                  <a:lnTo>
                    <a:pt x="513" y="96"/>
                  </a:lnTo>
                  <a:lnTo>
                    <a:pt x="514" y="97"/>
                  </a:lnTo>
                  <a:lnTo>
                    <a:pt x="515" y="97"/>
                  </a:lnTo>
                  <a:lnTo>
                    <a:pt x="516" y="97"/>
                  </a:lnTo>
                  <a:lnTo>
                    <a:pt x="517" y="97"/>
                  </a:lnTo>
                  <a:lnTo>
                    <a:pt x="518" y="95"/>
                  </a:lnTo>
                  <a:lnTo>
                    <a:pt x="519" y="96"/>
                  </a:lnTo>
                  <a:lnTo>
                    <a:pt x="520" y="96"/>
                  </a:lnTo>
                  <a:lnTo>
                    <a:pt x="520" y="95"/>
                  </a:lnTo>
                  <a:lnTo>
                    <a:pt x="522" y="94"/>
                  </a:lnTo>
                  <a:lnTo>
                    <a:pt x="523" y="93"/>
                  </a:lnTo>
                  <a:lnTo>
                    <a:pt x="524" y="94"/>
                  </a:lnTo>
                  <a:lnTo>
                    <a:pt x="525" y="92"/>
                  </a:lnTo>
                  <a:lnTo>
                    <a:pt x="526" y="94"/>
                  </a:lnTo>
                  <a:lnTo>
                    <a:pt x="528" y="94"/>
                  </a:lnTo>
                  <a:lnTo>
                    <a:pt x="529" y="94"/>
                  </a:lnTo>
                  <a:lnTo>
                    <a:pt x="530" y="94"/>
                  </a:lnTo>
                  <a:lnTo>
                    <a:pt x="531" y="94"/>
                  </a:lnTo>
                  <a:lnTo>
                    <a:pt x="531" y="92"/>
                  </a:lnTo>
                  <a:lnTo>
                    <a:pt x="533" y="91"/>
                  </a:lnTo>
                  <a:lnTo>
                    <a:pt x="533" y="92"/>
                  </a:lnTo>
                  <a:lnTo>
                    <a:pt x="535" y="90"/>
                  </a:lnTo>
                  <a:lnTo>
                    <a:pt x="536" y="91"/>
                  </a:lnTo>
                  <a:lnTo>
                    <a:pt x="537" y="90"/>
                  </a:lnTo>
                  <a:lnTo>
                    <a:pt x="538" y="89"/>
                  </a:lnTo>
                  <a:lnTo>
                    <a:pt x="539" y="89"/>
                  </a:lnTo>
                  <a:lnTo>
                    <a:pt x="540" y="88"/>
                  </a:lnTo>
                  <a:lnTo>
                    <a:pt x="541" y="87"/>
                  </a:lnTo>
                  <a:lnTo>
                    <a:pt x="543" y="87"/>
                  </a:lnTo>
                  <a:lnTo>
                    <a:pt x="544" y="86"/>
                  </a:lnTo>
                  <a:lnTo>
                    <a:pt x="546" y="85"/>
                  </a:lnTo>
                  <a:lnTo>
                    <a:pt x="547" y="84"/>
                  </a:lnTo>
                  <a:lnTo>
                    <a:pt x="547" y="85"/>
                  </a:lnTo>
                  <a:lnTo>
                    <a:pt x="549" y="84"/>
                  </a:lnTo>
                  <a:lnTo>
                    <a:pt x="551" y="84"/>
                  </a:lnTo>
                  <a:lnTo>
                    <a:pt x="552" y="84"/>
                  </a:lnTo>
                  <a:lnTo>
                    <a:pt x="553" y="83"/>
                  </a:lnTo>
                  <a:lnTo>
                    <a:pt x="554" y="83"/>
                  </a:lnTo>
                  <a:lnTo>
                    <a:pt x="554" y="81"/>
                  </a:lnTo>
                  <a:lnTo>
                    <a:pt x="556" y="82"/>
                  </a:lnTo>
                  <a:lnTo>
                    <a:pt x="557" y="81"/>
                  </a:lnTo>
                  <a:lnTo>
                    <a:pt x="558" y="83"/>
                  </a:lnTo>
                  <a:lnTo>
                    <a:pt x="559" y="81"/>
                  </a:lnTo>
                  <a:lnTo>
                    <a:pt x="560" y="80"/>
                  </a:lnTo>
                  <a:lnTo>
                    <a:pt x="560" y="81"/>
                  </a:lnTo>
                  <a:lnTo>
                    <a:pt x="562" y="83"/>
                  </a:lnTo>
                  <a:lnTo>
                    <a:pt x="563" y="82"/>
                  </a:lnTo>
                  <a:lnTo>
                    <a:pt x="564" y="83"/>
                  </a:lnTo>
                  <a:lnTo>
                    <a:pt x="565" y="83"/>
                  </a:lnTo>
                  <a:lnTo>
                    <a:pt x="566" y="82"/>
                  </a:lnTo>
                  <a:lnTo>
                    <a:pt x="567" y="84"/>
                  </a:lnTo>
                  <a:lnTo>
                    <a:pt x="568" y="83"/>
                  </a:lnTo>
                  <a:lnTo>
                    <a:pt x="569" y="84"/>
                  </a:lnTo>
                  <a:lnTo>
                    <a:pt x="570" y="84"/>
                  </a:lnTo>
                  <a:lnTo>
                    <a:pt x="570" y="86"/>
                  </a:lnTo>
                  <a:lnTo>
                    <a:pt x="571" y="84"/>
                  </a:lnTo>
                  <a:lnTo>
                    <a:pt x="572" y="85"/>
                  </a:lnTo>
                  <a:lnTo>
                    <a:pt x="573" y="84"/>
                  </a:lnTo>
                  <a:lnTo>
                    <a:pt x="574" y="83"/>
                  </a:lnTo>
                  <a:lnTo>
                    <a:pt x="575" y="83"/>
                  </a:lnTo>
                  <a:lnTo>
                    <a:pt x="577" y="81"/>
                  </a:lnTo>
                  <a:lnTo>
                    <a:pt x="578" y="81"/>
                  </a:lnTo>
                  <a:lnTo>
                    <a:pt x="579" y="83"/>
                  </a:lnTo>
                  <a:lnTo>
                    <a:pt x="580" y="83"/>
                  </a:lnTo>
                  <a:lnTo>
                    <a:pt x="581" y="81"/>
                  </a:lnTo>
                  <a:lnTo>
                    <a:pt x="583" y="80"/>
                  </a:lnTo>
                  <a:lnTo>
                    <a:pt x="585" y="79"/>
                  </a:lnTo>
                  <a:lnTo>
                    <a:pt x="586" y="78"/>
                  </a:lnTo>
                  <a:lnTo>
                    <a:pt x="587" y="77"/>
                  </a:lnTo>
                  <a:lnTo>
                    <a:pt x="588" y="75"/>
                  </a:lnTo>
                  <a:lnTo>
                    <a:pt x="589" y="74"/>
                  </a:lnTo>
                  <a:lnTo>
                    <a:pt x="589" y="75"/>
                  </a:lnTo>
                  <a:lnTo>
                    <a:pt x="591" y="74"/>
                  </a:lnTo>
                  <a:lnTo>
                    <a:pt x="592" y="74"/>
                  </a:lnTo>
                  <a:lnTo>
                    <a:pt x="593" y="72"/>
                  </a:lnTo>
                  <a:lnTo>
                    <a:pt x="594" y="72"/>
                  </a:lnTo>
                  <a:lnTo>
                    <a:pt x="595" y="71"/>
                  </a:lnTo>
                  <a:lnTo>
                    <a:pt x="596" y="71"/>
                  </a:lnTo>
                  <a:lnTo>
                    <a:pt x="598" y="69"/>
                  </a:lnTo>
                  <a:lnTo>
                    <a:pt x="598" y="68"/>
                  </a:lnTo>
                  <a:lnTo>
                    <a:pt x="599" y="68"/>
                  </a:lnTo>
                  <a:lnTo>
                    <a:pt x="600" y="66"/>
                  </a:lnTo>
                  <a:lnTo>
                    <a:pt x="601" y="66"/>
                  </a:lnTo>
                  <a:lnTo>
                    <a:pt x="602" y="65"/>
                  </a:lnTo>
                  <a:lnTo>
                    <a:pt x="602" y="64"/>
                  </a:lnTo>
                  <a:lnTo>
                    <a:pt x="604" y="64"/>
                  </a:lnTo>
                  <a:lnTo>
                    <a:pt x="606" y="63"/>
                  </a:lnTo>
                  <a:lnTo>
                    <a:pt x="607" y="63"/>
                  </a:lnTo>
                  <a:lnTo>
                    <a:pt x="608" y="62"/>
                  </a:lnTo>
                  <a:lnTo>
                    <a:pt x="609" y="60"/>
                  </a:lnTo>
                  <a:lnTo>
                    <a:pt x="610" y="60"/>
                  </a:lnTo>
                  <a:lnTo>
                    <a:pt x="611" y="57"/>
                  </a:lnTo>
                  <a:lnTo>
                    <a:pt x="612" y="56"/>
                  </a:lnTo>
                  <a:lnTo>
                    <a:pt x="613" y="54"/>
                  </a:lnTo>
                  <a:lnTo>
                    <a:pt x="614" y="54"/>
                  </a:lnTo>
                  <a:lnTo>
                    <a:pt x="615" y="53"/>
                  </a:lnTo>
                  <a:lnTo>
                    <a:pt x="617" y="51"/>
                  </a:lnTo>
                  <a:lnTo>
                    <a:pt x="619" y="50"/>
                  </a:lnTo>
                  <a:lnTo>
                    <a:pt x="620" y="50"/>
                  </a:lnTo>
                  <a:lnTo>
                    <a:pt x="621" y="47"/>
                  </a:lnTo>
                  <a:lnTo>
                    <a:pt x="622" y="47"/>
                  </a:lnTo>
                  <a:lnTo>
                    <a:pt x="623" y="47"/>
                  </a:lnTo>
                  <a:lnTo>
                    <a:pt x="624" y="44"/>
                  </a:lnTo>
                  <a:lnTo>
                    <a:pt x="625" y="44"/>
                  </a:lnTo>
                  <a:lnTo>
                    <a:pt x="627" y="42"/>
                  </a:lnTo>
                  <a:lnTo>
                    <a:pt x="627" y="40"/>
                  </a:lnTo>
                  <a:lnTo>
                    <a:pt x="628" y="39"/>
                  </a:lnTo>
                  <a:lnTo>
                    <a:pt x="629" y="37"/>
                  </a:lnTo>
                  <a:lnTo>
                    <a:pt x="630" y="36"/>
                  </a:lnTo>
                  <a:lnTo>
                    <a:pt x="631" y="34"/>
                  </a:lnTo>
                  <a:lnTo>
                    <a:pt x="632" y="33"/>
                  </a:lnTo>
                  <a:lnTo>
                    <a:pt x="633" y="31"/>
                  </a:lnTo>
                  <a:lnTo>
                    <a:pt x="633" y="30"/>
                  </a:lnTo>
                  <a:lnTo>
                    <a:pt x="635" y="27"/>
                  </a:lnTo>
                  <a:lnTo>
                    <a:pt x="636" y="26"/>
                  </a:lnTo>
                  <a:lnTo>
                    <a:pt x="637" y="24"/>
                  </a:lnTo>
                  <a:lnTo>
                    <a:pt x="638" y="24"/>
                  </a:lnTo>
                  <a:lnTo>
                    <a:pt x="638" y="22"/>
                  </a:lnTo>
                  <a:lnTo>
                    <a:pt x="640" y="19"/>
                  </a:lnTo>
                  <a:lnTo>
                    <a:pt x="641" y="19"/>
                  </a:lnTo>
                  <a:lnTo>
                    <a:pt x="642" y="16"/>
                  </a:lnTo>
                  <a:lnTo>
                    <a:pt x="643" y="16"/>
                  </a:lnTo>
                  <a:lnTo>
                    <a:pt x="644" y="14"/>
                  </a:lnTo>
                  <a:lnTo>
                    <a:pt x="646" y="13"/>
                  </a:lnTo>
                  <a:lnTo>
                    <a:pt x="646" y="11"/>
                  </a:lnTo>
                  <a:lnTo>
                    <a:pt x="648" y="10"/>
                  </a:lnTo>
                  <a:lnTo>
                    <a:pt x="648" y="9"/>
                  </a:lnTo>
                  <a:lnTo>
                    <a:pt x="649" y="9"/>
                  </a:lnTo>
                  <a:lnTo>
                    <a:pt x="650" y="7"/>
                  </a:lnTo>
                  <a:lnTo>
                    <a:pt x="651" y="7"/>
                  </a:lnTo>
                  <a:lnTo>
                    <a:pt x="652" y="6"/>
                  </a:lnTo>
                  <a:lnTo>
                    <a:pt x="654" y="6"/>
                  </a:lnTo>
                  <a:lnTo>
                    <a:pt x="654" y="5"/>
                  </a:lnTo>
                  <a:lnTo>
                    <a:pt x="656" y="5"/>
                  </a:lnTo>
                  <a:lnTo>
                    <a:pt x="657" y="4"/>
                  </a:lnTo>
                  <a:lnTo>
                    <a:pt x="657" y="2"/>
                  </a:lnTo>
                  <a:lnTo>
                    <a:pt x="659" y="0"/>
                  </a:lnTo>
                  <a:lnTo>
                    <a:pt x="661" y="0"/>
                  </a:lnTo>
                  <a:lnTo>
                    <a:pt x="662" y="0"/>
                  </a:lnTo>
                  <a:lnTo>
                    <a:pt x="664" y="2"/>
                  </a:lnTo>
                  <a:lnTo>
                    <a:pt x="665" y="2"/>
                  </a:lnTo>
                  <a:lnTo>
                    <a:pt x="666" y="4"/>
                  </a:lnTo>
                  <a:lnTo>
                    <a:pt x="667" y="4"/>
                  </a:lnTo>
                  <a:lnTo>
                    <a:pt x="669" y="7"/>
                  </a:lnTo>
                  <a:lnTo>
                    <a:pt x="669" y="8"/>
                  </a:lnTo>
                  <a:lnTo>
                    <a:pt x="670" y="8"/>
                  </a:lnTo>
                  <a:lnTo>
                    <a:pt x="671" y="10"/>
                  </a:lnTo>
                  <a:lnTo>
                    <a:pt x="672" y="12"/>
                  </a:lnTo>
                  <a:lnTo>
                    <a:pt x="673" y="14"/>
                  </a:lnTo>
                  <a:lnTo>
                    <a:pt x="674" y="14"/>
                  </a:lnTo>
                  <a:lnTo>
                    <a:pt x="675" y="16"/>
                  </a:lnTo>
                  <a:lnTo>
                    <a:pt x="675" y="17"/>
                  </a:lnTo>
                  <a:lnTo>
                    <a:pt x="677" y="18"/>
                  </a:lnTo>
                  <a:lnTo>
                    <a:pt x="677" y="20"/>
                  </a:lnTo>
                  <a:lnTo>
                    <a:pt x="678" y="22"/>
                  </a:lnTo>
                  <a:lnTo>
                    <a:pt x="678" y="23"/>
                  </a:lnTo>
                  <a:lnTo>
                    <a:pt x="680" y="23"/>
                  </a:lnTo>
                  <a:lnTo>
                    <a:pt x="680" y="24"/>
                  </a:lnTo>
                  <a:lnTo>
                    <a:pt x="681" y="24"/>
                  </a:lnTo>
                  <a:lnTo>
                    <a:pt x="682" y="24"/>
                  </a:lnTo>
                  <a:lnTo>
                    <a:pt x="683" y="26"/>
                  </a:lnTo>
                  <a:lnTo>
                    <a:pt x="684" y="27"/>
                  </a:lnTo>
                  <a:lnTo>
                    <a:pt x="685" y="27"/>
                  </a:lnTo>
                  <a:lnTo>
                    <a:pt x="686" y="27"/>
                  </a:lnTo>
                  <a:lnTo>
                    <a:pt x="687" y="27"/>
                  </a:lnTo>
                  <a:lnTo>
                    <a:pt x="688" y="27"/>
                  </a:lnTo>
                  <a:lnTo>
                    <a:pt x="690" y="27"/>
                  </a:lnTo>
                  <a:lnTo>
                    <a:pt x="691" y="27"/>
                  </a:lnTo>
                  <a:lnTo>
                    <a:pt x="692" y="29"/>
                  </a:lnTo>
                  <a:lnTo>
                    <a:pt x="693" y="29"/>
                  </a:lnTo>
                  <a:lnTo>
                    <a:pt x="694" y="30"/>
                  </a:lnTo>
                  <a:lnTo>
                    <a:pt x="695" y="29"/>
                  </a:lnTo>
                  <a:lnTo>
                    <a:pt x="696" y="29"/>
                  </a:lnTo>
                  <a:lnTo>
                    <a:pt x="698" y="30"/>
                  </a:lnTo>
                  <a:lnTo>
                    <a:pt x="699" y="32"/>
                  </a:lnTo>
                  <a:lnTo>
                    <a:pt x="701" y="33"/>
                  </a:lnTo>
                  <a:lnTo>
                    <a:pt x="703" y="35"/>
                  </a:lnTo>
                  <a:lnTo>
                    <a:pt x="703" y="36"/>
                  </a:lnTo>
                  <a:lnTo>
                    <a:pt x="704" y="36"/>
                  </a:lnTo>
                  <a:lnTo>
                    <a:pt x="705" y="38"/>
                  </a:lnTo>
                  <a:lnTo>
                    <a:pt x="706" y="39"/>
                  </a:lnTo>
                  <a:lnTo>
                    <a:pt x="707" y="40"/>
                  </a:lnTo>
                  <a:lnTo>
                    <a:pt x="708" y="44"/>
                  </a:lnTo>
                  <a:lnTo>
                    <a:pt x="709" y="46"/>
                  </a:lnTo>
                  <a:lnTo>
                    <a:pt x="709" y="47"/>
                  </a:lnTo>
                  <a:lnTo>
                    <a:pt x="711" y="50"/>
                  </a:lnTo>
                  <a:lnTo>
                    <a:pt x="711" y="52"/>
                  </a:lnTo>
                  <a:lnTo>
                    <a:pt x="712" y="54"/>
                  </a:lnTo>
                  <a:lnTo>
                    <a:pt x="713" y="56"/>
                  </a:lnTo>
                  <a:lnTo>
                    <a:pt x="714" y="57"/>
                  </a:lnTo>
                  <a:lnTo>
                    <a:pt x="715" y="57"/>
                  </a:lnTo>
                  <a:lnTo>
                    <a:pt x="715" y="59"/>
                  </a:lnTo>
                  <a:lnTo>
                    <a:pt x="717" y="58"/>
                  </a:lnTo>
                  <a:lnTo>
                    <a:pt x="718" y="59"/>
                  </a:lnTo>
                  <a:lnTo>
                    <a:pt x="719" y="59"/>
                  </a:lnTo>
                  <a:lnTo>
                    <a:pt x="720" y="59"/>
                  </a:lnTo>
                  <a:lnTo>
                    <a:pt x="721" y="61"/>
                  </a:lnTo>
                  <a:lnTo>
                    <a:pt x="722" y="61"/>
                  </a:lnTo>
                  <a:lnTo>
                    <a:pt x="722" y="60"/>
                  </a:lnTo>
                  <a:lnTo>
                    <a:pt x="724" y="60"/>
                  </a:lnTo>
                  <a:lnTo>
                    <a:pt x="725" y="62"/>
                  </a:lnTo>
                  <a:lnTo>
                    <a:pt x="726" y="63"/>
                  </a:lnTo>
                  <a:lnTo>
                    <a:pt x="727" y="63"/>
                  </a:lnTo>
                  <a:lnTo>
                    <a:pt x="728" y="63"/>
                  </a:lnTo>
                  <a:lnTo>
                    <a:pt x="729" y="67"/>
                  </a:lnTo>
                  <a:lnTo>
                    <a:pt x="730" y="67"/>
                  </a:lnTo>
                  <a:lnTo>
                    <a:pt x="732" y="70"/>
                  </a:lnTo>
                  <a:lnTo>
                    <a:pt x="732" y="71"/>
                  </a:lnTo>
                  <a:lnTo>
                    <a:pt x="733" y="71"/>
                  </a:lnTo>
                  <a:lnTo>
                    <a:pt x="735" y="73"/>
                  </a:lnTo>
                  <a:lnTo>
                    <a:pt x="736" y="73"/>
                  </a:lnTo>
                  <a:lnTo>
                    <a:pt x="737" y="72"/>
                  </a:lnTo>
                  <a:lnTo>
                    <a:pt x="738" y="72"/>
                  </a:lnTo>
                  <a:lnTo>
                    <a:pt x="738" y="73"/>
                  </a:lnTo>
                  <a:lnTo>
                    <a:pt x="740" y="71"/>
                  </a:lnTo>
                  <a:lnTo>
                    <a:pt x="740" y="70"/>
                  </a:lnTo>
                  <a:lnTo>
                    <a:pt x="741" y="70"/>
                  </a:lnTo>
                  <a:lnTo>
                    <a:pt x="743" y="68"/>
                  </a:lnTo>
                  <a:lnTo>
                    <a:pt x="745" y="67"/>
                  </a:lnTo>
                  <a:lnTo>
                    <a:pt x="746" y="67"/>
                  </a:lnTo>
                  <a:lnTo>
                    <a:pt x="747" y="65"/>
                  </a:lnTo>
                  <a:lnTo>
                    <a:pt x="748" y="65"/>
                  </a:lnTo>
                  <a:lnTo>
                    <a:pt x="749" y="65"/>
                  </a:lnTo>
                  <a:lnTo>
                    <a:pt x="750" y="63"/>
                  </a:lnTo>
                  <a:lnTo>
                    <a:pt x="751" y="62"/>
                  </a:lnTo>
                  <a:lnTo>
                    <a:pt x="752" y="60"/>
                  </a:lnTo>
                  <a:lnTo>
                    <a:pt x="753" y="60"/>
                  </a:lnTo>
                  <a:lnTo>
                    <a:pt x="754" y="60"/>
                  </a:lnTo>
                  <a:lnTo>
                    <a:pt x="755" y="62"/>
                  </a:lnTo>
                  <a:lnTo>
                    <a:pt x="756" y="61"/>
                  </a:lnTo>
                  <a:lnTo>
                    <a:pt x="757" y="61"/>
                  </a:lnTo>
                  <a:lnTo>
                    <a:pt x="758" y="60"/>
                  </a:lnTo>
                  <a:lnTo>
                    <a:pt x="759" y="60"/>
                  </a:lnTo>
                  <a:lnTo>
                    <a:pt x="760" y="62"/>
                  </a:lnTo>
                  <a:lnTo>
                    <a:pt x="761" y="59"/>
                  </a:lnTo>
                  <a:lnTo>
                    <a:pt x="762" y="57"/>
                  </a:lnTo>
                  <a:lnTo>
                    <a:pt x="764" y="57"/>
                  </a:lnTo>
                  <a:lnTo>
                    <a:pt x="766" y="57"/>
                  </a:lnTo>
                  <a:lnTo>
                    <a:pt x="767" y="57"/>
                  </a:lnTo>
                  <a:lnTo>
                    <a:pt x="768" y="59"/>
                  </a:lnTo>
                  <a:lnTo>
                    <a:pt x="769" y="60"/>
                  </a:lnTo>
                  <a:lnTo>
                    <a:pt x="770" y="60"/>
                  </a:lnTo>
                  <a:lnTo>
                    <a:pt x="772" y="60"/>
                  </a:lnTo>
                  <a:lnTo>
                    <a:pt x="774" y="61"/>
                  </a:lnTo>
                  <a:lnTo>
                    <a:pt x="774" y="62"/>
                  </a:lnTo>
                  <a:lnTo>
                    <a:pt x="775" y="62"/>
                  </a:lnTo>
                  <a:lnTo>
                    <a:pt x="776" y="65"/>
                  </a:lnTo>
                  <a:lnTo>
                    <a:pt x="777" y="66"/>
                  </a:lnTo>
                  <a:lnTo>
                    <a:pt x="778" y="67"/>
                  </a:lnTo>
                  <a:lnTo>
                    <a:pt x="779" y="68"/>
                  </a:lnTo>
                  <a:lnTo>
                    <a:pt x="780" y="70"/>
                  </a:lnTo>
                  <a:lnTo>
                    <a:pt x="780" y="71"/>
                  </a:lnTo>
                  <a:lnTo>
                    <a:pt x="782" y="73"/>
                  </a:lnTo>
                  <a:lnTo>
                    <a:pt x="783" y="73"/>
                  </a:lnTo>
                  <a:lnTo>
                    <a:pt x="784" y="74"/>
                  </a:lnTo>
                  <a:lnTo>
                    <a:pt x="785" y="74"/>
                  </a:lnTo>
                  <a:lnTo>
                    <a:pt x="785" y="76"/>
                  </a:lnTo>
                  <a:lnTo>
                    <a:pt x="787" y="79"/>
                  </a:lnTo>
                  <a:lnTo>
                    <a:pt x="787" y="80"/>
                  </a:lnTo>
                  <a:lnTo>
                    <a:pt x="788" y="82"/>
                  </a:lnTo>
                  <a:lnTo>
                    <a:pt x="789" y="85"/>
                  </a:lnTo>
                  <a:lnTo>
                    <a:pt x="790" y="87"/>
                  </a:lnTo>
                  <a:lnTo>
                    <a:pt x="791" y="88"/>
                  </a:lnTo>
                  <a:lnTo>
                    <a:pt x="793" y="89"/>
                  </a:lnTo>
                  <a:lnTo>
                    <a:pt x="793" y="90"/>
                  </a:lnTo>
                  <a:lnTo>
                    <a:pt x="794" y="91"/>
                  </a:lnTo>
                  <a:lnTo>
                    <a:pt x="795" y="91"/>
                  </a:lnTo>
                  <a:lnTo>
                    <a:pt x="796" y="93"/>
                  </a:lnTo>
                  <a:lnTo>
                    <a:pt x="797" y="94"/>
                  </a:lnTo>
                  <a:lnTo>
                    <a:pt x="798" y="96"/>
                  </a:lnTo>
                  <a:lnTo>
                    <a:pt x="799" y="97"/>
                  </a:lnTo>
                  <a:lnTo>
                    <a:pt x="800" y="100"/>
                  </a:lnTo>
                  <a:lnTo>
                    <a:pt x="801" y="102"/>
                  </a:lnTo>
                  <a:lnTo>
                    <a:pt x="801" y="104"/>
                  </a:lnTo>
                  <a:lnTo>
                    <a:pt x="803" y="105"/>
                  </a:lnTo>
                  <a:lnTo>
                    <a:pt x="804" y="105"/>
                  </a:lnTo>
                  <a:lnTo>
                    <a:pt x="806" y="107"/>
                  </a:lnTo>
                  <a:lnTo>
                    <a:pt x="808" y="109"/>
                  </a:lnTo>
                  <a:lnTo>
                    <a:pt x="808" y="110"/>
                  </a:lnTo>
                  <a:lnTo>
                    <a:pt x="809" y="110"/>
                  </a:lnTo>
                  <a:lnTo>
                    <a:pt x="810" y="113"/>
                  </a:lnTo>
                  <a:lnTo>
                    <a:pt x="811" y="114"/>
                  </a:lnTo>
                  <a:lnTo>
                    <a:pt x="812" y="116"/>
                  </a:lnTo>
                  <a:lnTo>
                    <a:pt x="813" y="119"/>
                  </a:lnTo>
                  <a:lnTo>
                    <a:pt x="814" y="120"/>
                  </a:lnTo>
                  <a:lnTo>
                    <a:pt x="814" y="122"/>
                  </a:lnTo>
                  <a:lnTo>
                    <a:pt x="816" y="124"/>
                  </a:lnTo>
                  <a:lnTo>
                    <a:pt x="816" y="126"/>
                  </a:lnTo>
                  <a:lnTo>
                    <a:pt x="817" y="127"/>
                  </a:lnTo>
                  <a:lnTo>
                    <a:pt x="818" y="130"/>
                  </a:lnTo>
                  <a:lnTo>
                    <a:pt x="819" y="132"/>
                  </a:lnTo>
                  <a:lnTo>
                    <a:pt x="820" y="134"/>
                  </a:lnTo>
                  <a:lnTo>
                    <a:pt x="821" y="134"/>
                  </a:lnTo>
                  <a:lnTo>
                    <a:pt x="822" y="136"/>
                  </a:lnTo>
                  <a:lnTo>
                    <a:pt x="822" y="137"/>
                  </a:lnTo>
                  <a:lnTo>
                    <a:pt x="824" y="139"/>
                  </a:lnTo>
                  <a:lnTo>
                    <a:pt x="824" y="140"/>
                  </a:lnTo>
                  <a:lnTo>
                    <a:pt x="825" y="141"/>
                  </a:lnTo>
                  <a:lnTo>
                    <a:pt x="826" y="142"/>
                  </a:lnTo>
                  <a:lnTo>
                    <a:pt x="827" y="143"/>
                  </a:lnTo>
                  <a:lnTo>
                    <a:pt x="827" y="145"/>
                  </a:lnTo>
                  <a:lnTo>
                    <a:pt x="829" y="147"/>
                  </a:lnTo>
                  <a:lnTo>
                    <a:pt x="829" y="149"/>
                  </a:lnTo>
                  <a:lnTo>
                    <a:pt x="830" y="149"/>
                  </a:lnTo>
                  <a:lnTo>
                    <a:pt x="831" y="151"/>
                  </a:lnTo>
                  <a:lnTo>
                    <a:pt x="832" y="152"/>
                  </a:lnTo>
                  <a:lnTo>
                    <a:pt x="833" y="154"/>
                  </a:lnTo>
                  <a:lnTo>
                    <a:pt x="834" y="156"/>
                  </a:lnTo>
                  <a:lnTo>
                    <a:pt x="835" y="157"/>
                  </a:lnTo>
                  <a:lnTo>
                    <a:pt x="835" y="158"/>
                  </a:lnTo>
                  <a:lnTo>
                    <a:pt x="837" y="160"/>
                  </a:lnTo>
                  <a:lnTo>
                    <a:pt x="837" y="162"/>
                  </a:lnTo>
                  <a:lnTo>
                    <a:pt x="838" y="163"/>
                  </a:lnTo>
                  <a:lnTo>
                    <a:pt x="840" y="165"/>
                  </a:lnTo>
                  <a:lnTo>
                    <a:pt x="841" y="167"/>
                  </a:lnTo>
                  <a:lnTo>
                    <a:pt x="841" y="166"/>
                  </a:lnTo>
                  <a:lnTo>
                    <a:pt x="843" y="167"/>
                  </a:lnTo>
                  <a:lnTo>
                    <a:pt x="843" y="168"/>
                  </a:lnTo>
                  <a:lnTo>
                    <a:pt x="845" y="170"/>
                  </a:lnTo>
                  <a:lnTo>
                    <a:pt x="845" y="171"/>
                  </a:lnTo>
                  <a:lnTo>
                    <a:pt x="846" y="171"/>
                  </a:lnTo>
                  <a:lnTo>
                    <a:pt x="846" y="173"/>
                  </a:lnTo>
                  <a:lnTo>
                    <a:pt x="848" y="173"/>
                  </a:lnTo>
                  <a:lnTo>
                    <a:pt x="848" y="174"/>
                  </a:lnTo>
                  <a:lnTo>
                    <a:pt x="849" y="175"/>
                  </a:lnTo>
                  <a:lnTo>
                    <a:pt x="850" y="176"/>
                  </a:lnTo>
                  <a:lnTo>
                    <a:pt x="851" y="177"/>
                  </a:lnTo>
                  <a:lnTo>
                    <a:pt x="852" y="178"/>
                  </a:lnTo>
                  <a:lnTo>
                    <a:pt x="853" y="179"/>
                  </a:lnTo>
                  <a:lnTo>
                    <a:pt x="854" y="179"/>
                  </a:lnTo>
                  <a:lnTo>
                    <a:pt x="855" y="181"/>
                  </a:lnTo>
                  <a:lnTo>
                    <a:pt x="856" y="181"/>
                  </a:lnTo>
                  <a:lnTo>
                    <a:pt x="856" y="182"/>
                  </a:lnTo>
                  <a:lnTo>
                    <a:pt x="858" y="184"/>
                  </a:lnTo>
                  <a:lnTo>
                    <a:pt x="859" y="186"/>
                  </a:lnTo>
                  <a:lnTo>
                    <a:pt x="860" y="188"/>
                  </a:lnTo>
                  <a:lnTo>
                    <a:pt x="861" y="187"/>
                  </a:lnTo>
                  <a:lnTo>
                    <a:pt x="862" y="188"/>
                  </a:lnTo>
                  <a:lnTo>
                    <a:pt x="863" y="190"/>
                  </a:lnTo>
                  <a:lnTo>
                    <a:pt x="864" y="190"/>
                  </a:lnTo>
                  <a:lnTo>
                    <a:pt x="864" y="191"/>
                  </a:lnTo>
                  <a:lnTo>
                    <a:pt x="865" y="192"/>
                  </a:lnTo>
                  <a:lnTo>
                    <a:pt x="866" y="192"/>
                  </a:lnTo>
                  <a:lnTo>
                    <a:pt x="867" y="192"/>
                  </a:lnTo>
                  <a:lnTo>
                    <a:pt x="867" y="191"/>
                  </a:lnTo>
                  <a:lnTo>
                    <a:pt x="869" y="192"/>
                  </a:lnTo>
                  <a:lnTo>
                    <a:pt x="869" y="193"/>
                  </a:lnTo>
                  <a:lnTo>
                    <a:pt x="871" y="193"/>
                  </a:lnTo>
                  <a:lnTo>
                    <a:pt x="871" y="195"/>
                  </a:lnTo>
                  <a:lnTo>
                    <a:pt x="872" y="195"/>
                  </a:lnTo>
                  <a:lnTo>
                    <a:pt x="873" y="196"/>
                  </a:lnTo>
                  <a:lnTo>
                    <a:pt x="874" y="197"/>
                  </a:lnTo>
                  <a:lnTo>
                    <a:pt x="875" y="198"/>
                  </a:lnTo>
                  <a:lnTo>
                    <a:pt x="876" y="199"/>
                  </a:lnTo>
                  <a:lnTo>
                    <a:pt x="877" y="198"/>
                  </a:lnTo>
                  <a:lnTo>
                    <a:pt x="878" y="199"/>
                  </a:lnTo>
                  <a:lnTo>
                    <a:pt x="879" y="198"/>
                  </a:lnTo>
                  <a:lnTo>
                    <a:pt x="880" y="197"/>
                  </a:lnTo>
                  <a:lnTo>
                    <a:pt x="881" y="199"/>
                  </a:lnTo>
                  <a:lnTo>
                    <a:pt x="882" y="200"/>
                  </a:lnTo>
                  <a:lnTo>
                    <a:pt x="883" y="200"/>
                  </a:lnTo>
                  <a:lnTo>
                    <a:pt x="884" y="202"/>
                  </a:lnTo>
                  <a:lnTo>
                    <a:pt x="885" y="203"/>
                  </a:lnTo>
                  <a:lnTo>
                    <a:pt x="887" y="204"/>
                  </a:lnTo>
                  <a:lnTo>
                    <a:pt x="888" y="204"/>
                  </a:lnTo>
                  <a:lnTo>
                    <a:pt x="888" y="203"/>
                  </a:lnTo>
                  <a:lnTo>
                    <a:pt x="890" y="202"/>
                  </a:lnTo>
                  <a:lnTo>
                    <a:pt x="890" y="203"/>
                  </a:lnTo>
                  <a:lnTo>
                    <a:pt x="892" y="201"/>
                  </a:lnTo>
                  <a:lnTo>
                    <a:pt x="893" y="200"/>
                  </a:lnTo>
                  <a:lnTo>
                    <a:pt x="894" y="200"/>
                  </a:lnTo>
                  <a:lnTo>
                    <a:pt x="895" y="198"/>
                  </a:lnTo>
                  <a:lnTo>
                    <a:pt x="896" y="198"/>
                  </a:lnTo>
                  <a:lnTo>
                    <a:pt x="897" y="200"/>
                  </a:lnTo>
                  <a:lnTo>
                    <a:pt x="898" y="200"/>
                  </a:lnTo>
                  <a:lnTo>
                    <a:pt x="900" y="200"/>
                  </a:lnTo>
                  <a:lnTo>
                    <a:pt x="900" y="201"/>
                  </a:lnTo>
                  <a:lnTo>
                    <a:pt x="901" y="201"/>
                  </a:lnTo>
                  <a:lnTo>
                    <a:pt x="902" y="200"/>
                  </a:lnTo>
                  <a:lnTo>
                    <a:pt x="903" y="199"/>
                  </a:lnTo>
                  <a:lnTo>
                    <a:pt x="904" y="198"/>
                  </a:lnTo>
                  <a:lnTo>
                    <a:pt x="906" y="198"/>
                  </a:lnTo>
                  <a:lnTo>
                    <a:pt x="906" y="197"/>
                  </a:lnTo>
                  <a:lnTo>
                    <a:pt x="908" y="197"/>
                  </a:lnTo>
                  <a:lnTo>
                    <a:pt x="908" y="195"/>
                  </a:lnTo>
                  <a:lnTo>
                    <a:pt x="909" y="194"/>
                  </a:lnTo>
                  <a:lnTo>
                    <a:pt x="910" y="193"/>
                  </a:lnTo>
                  <a:lnTo>
                    <a:pt x="911" y="193"/>
                  </a:lnTo>
                  <a:lnTo>
                    <a:pt x="912" y="193"/>
                  </a:lnTo>
                  <a:lnTo>
                    <a:pt x="913" y="192"/>
                  </a:lnTo>
                  <a:lnTo>
                    <a:pt x="914" y="192"/>
                  </a:lnTo>
                  <a:lnTo>
                    <a:pt x="916" y="192"/>
                  </a:lnTo>
                  <a:lnTo>
                    <a:pt x="917" y="191"/>
                  </a:lnTo>
                  <a:lnTo>
                    <a:pt x="919" y="191"/>
                  </a:lnTo>
                  <a:lnTo>
                    <a:pt x="919" y="190"/>
                  </a:lnTo>
                  <a:lnTo>
                    <a:pt x="920" y="189"/>
                  </a:lnTo>
                  <a:lnTo>
                    <a:pt x="921" y="189"/>
                  </a:lnTo>
                  <a:lnTo>
                    <a:pt x="922" y="187"/>
                  </a:lnTo>
                  <a:lnTo>
                    <a:pt x="923" y="187"/>
                  </a:lnTo>
                  <a:lnTo>
                    <a:pt x="924" y="185"/>
                  </a:lnTo>
                  <a:lnTo>
                    <a:pt x="925" y="184"/>
                  </a:lnTo>
                  <a:lnTo>
                    <a:pt x="927" y="184"/>
                  </a:lnTo>
                  <a:lnTo>
                    <a:pt x="929" y="181"/>
                  </a:lnTo>
                  <a:lnTo>
                    <a:pt x="930" y="180"/>
                  </a:lnTo>
                  <a:lnTo>
                    <a:pt x="930" y="179"/>
                  </a:lnTo>
                  <a:lnTo>
                    <a:pt x="932" y="179"/>
                  </a:lnTo>
                  <a:lnTo>
                    <a:pt x="934" y="177"/>
                  </a:lnTo>
                  <a:lnTo>
                    <a:pt x="934" y="176"/>
                  </a:lnTo>
                  <a:lnTo>
                    <a:pt x="935" y="176"/>
                  </a:lnTo>
                  <a:lnTo>
                    <a:pt x="936" y="174"/>
                  </a:lnTo>
                  <a:lnTo>
                    <a:pt x="937" y="174"/>
                  </a:lnTo>
                  <a:lnTo>
                    <a:pt x="938" y="174"/>
                  </a:lnTo>
                  <a:lnTo>
                    <a:pt x="940" y="173"/>
                  </a:lnTo>
                  <a:lnTo>
                    <a:pt x="941" y="174"/>
                  </a:lnTo>
                  <a:lnTo>
                    <a:pt x="942" y="173"/>
                  </a:lnTo>
                  <a:lnTo>
                    <a:pt x="943" y="173"/>
                  </a:lnTo>
                  <a:lnTo>
                    <a:pt x="944" y="170"/>
                  </a:lnTo>
                  <a:lnTo>
                    <a:pt x="945" y="170"/>
                  </a:lnTo>
                  <a:lnTo>
                    <a:pt x="946" y="170"/>
                  </a:lnTo>
                  <a:lnTo>
                    <a:pt x="946" y="169"/>
                  </a:lnTo>
                  <a:lnTo>
                    <a:pt x="948" y="169"/>
                  </a:lnTo>
                  <a:lnTo>
                    <a:pt x="948" y="168"/>
                  </a:lnTo>
                  <a:lnTo>
                    <a:pt x="950" y="166"/>
                  </a:lnTo>
                  <a:lnTo>
                    <a:pt x="951" y="166"/>
                  </a:lnTo>
                  <a:lnTo>
                    <a:pt x="952" y="167"/>
                  </a:lnTo>
                  <a:lnTo>
                    <a:pt x="953" y="167"/>
                  </a:lnTo>
                  <a:lnTo>
                    <a:pt x="953" y="165"/>
                  </a:lnTo>
                  <a:lnTo>
                    <a:pt x="955" y="163"/>
                  </a:lnTo>
                  <a:lnTo>
                    <a:pt x="956" y="163"/>
                  </a:lnTo>
                  <a:lnTo>
                    <a:pt x="957" y="162"/>
                  </a:lnTo>
                  <a:lnTo>
                    <a:pt x="958" y="162"/>
                  </a:lnTo>
                  <a:lnTo>
                    <a:pt x="959" y="162"/>
                  </a:lnTo>
                  <a:lnTo>
                    <a:pt x="959" y="161"/>
                  </a:lnTo>
                  <a:lnTo>
                    <a:pt x="961" y="161"/>
                  </a:lnTo>
                  <a:lnTo>
                    <a:pt x="962" y="160"/>
                  </a:lnTo>
                  <a:lnTo>
                    <a:pt x="963" y="160"/>
                  </a:lnTo>
                  <a:lnTo>
                    <a:pt x="964" y="160"/>
                  </a:lnTo>
                  <a:lnTo>
                    <a:pt x="966" y="159"/>
                  </a:lnTo>
                  <a:lnTo>
                    <a:pt x="967" y="159"/>
                  </a:lnTo>
                  <a:lnTo>
                    <a:pt x="969" y="159"/>
                  </a:lnTo>
                  <a:lnTo>
                    <a:pt x="969" y="158"/>
                  </a:lnTo>
                  <a:lnTo>
                    <a:pt x="971" y="156"/>
                  </a:lnTo>
                  <a:lnTo>
                    <a:pt x="972" y="156"/>
                  </a:lnTo>
                  <a:lnTo>
                    <a:pt x="972" y="154"/>
                  </a:lnTo>
                  <a:lnTo>
                    <a:pt x="974" y="156"/>
                  </a:lnTo>
                  <a:lnTo>
                    <a:pt x="976" y="155"/>
                  </a:lnTo>
                  <a:lnTo>
                    <a:pt x="977" y="155"/>
                  </a:lnTo>
                  <a:lnTo>
                    <a:pt x="978" y="154"/>
                  </a:lnTo>
                  <a:lnTo>
                    <a:pt x="979" y="154"/>
                  </a:lnTo>
                  <a:lnTo>
                    <a:pt x="980" y="153"/>
                  </a:lnTo>
                  <a:lnTo>
                    <a:pt x="982" y="151"/>
                  </a:lnTo>
                  <a:lnTo>
                    <a:pt x="984" y="151"/>
                  </a:lnTo>
                  <a:lnTo>
                    <a:pt x="985" y="151"/>
                  </a:lnTo>
                  <a:lnTo>
                    <a:pt x="986" y="150"/>
                  </a:lnTo>
                  <a:lnTo>
                    <a:pt x="987" y="150"/>
                  </a:lnTo>
                  <a:lnTo>
                    <a:pt x="988" y="150"/>
                  </a:lnTo>
                  <a:lnTo>
                    <a:pt x="988" y="151"/>
                  </a:lnTo>
                  <a:lnTo>
                    <a:pt x="990" y="150"/>
                  </a:lnTo>
                  <a:lnTo>
                    <a:pt x="992" y="150"/>
                  </a:lnTo>
                  <a:lnTo>
                    <a:pt x="993" y="149"/>
                  </a:lnTo>
                  <a:lnTo>
                    <a:pt x="993" y="150"/>
                  </a:lnTo>
                  <a:lnTo>
                    <a:pt x="995" y="149"/>
                  </a:lnTo>
                  <a:lnTo>
                    <a:pt x="995" y="147"/>
                  </a:lnTo>
                  <a:lnTo>
                    <a:pt x="997" y="148"/>
                  </a:lnTo>
                  <a:lnTo>
                    <a:pt x="998" y="148"/>
                  </a:lnTo>
                  <a:lnTo>
                    <a:pt x="999" y="147"/>
                  </a:lnTo>
                  <a:lnTo>
                    <a:pt x="1000" y="147"/>
                  </a:lnTo>
                  <a:lnTo>
                    <a:pt x="1001" y="147"/>
                  </a:lnTo>
                  <a:lnTo>
                    <a:pt x="1001" y="148"/>
                  </a:lnTo>
                  <a:lnTo>
                    <a:pt x="1003" y="147"/>
                  </a:lnTo>
                  <a:lnTo>
                    <a:pt x="1005" y="147"/>
                  </a:lnTo>
                  <a:lnTo>
                    <a:pt x="1005" y="146"/>
                  </a:lnTo>
                  <a:lnTo>
                    <a:pt x="1006" y="146"/>
                  </a:lnTo>
                  <a:lnTo>
                    <a:pt x="1007" y="147"/>
                  </a:lnTo>
                  <a:lnTo>
                    <a:pt x="1008" y="148"/>
                  </a:lnTo>
                  <a:lnTo>
                    <a:pt x="1009" y="147"/>
                  </a:lnTo>
                  <a:lnTo>
                    <a:pt x="1010" y="149"/>
                  </a:lnTo>
                  <a:lnTo>
                    <a:pt x="1011" y="149"/>
                  </a:lnTo>
                  <a:lnTo>
                    <a:pt x="1011" y="148"/>
                  </a:lnTo>
                  <a:lnTo>
                    <a:pt x="1012" y="147"/>
                  </a:lnTo>
                  <a:lnTo>
                    <a:pt x="1013" y="147"/>
                  </a:lnTo>
                  <a:lnTo>
                    <a:pt x="1014" y="147"/>
                  </a:lnTo>
                  <a:lnTo>
                    <a:pt x="1015" y="147"/>
                  </a:lnTo>
                  <a:lnTo>
                    <a:pt x="1016" y="147"/>
                  </a:lnTo>
                  <a:lnTo>
                    <a:pt x="1017" y="147"/>
                  </a:lnTo>
                  <a:lnTo>
                    <a:pt x="1018" y="147"/>
                  </a:lnTo>
                  <a:lnTo>
                    <a:pt x="1019" y="147"/>
                  </a:lnTo>
                  <a:lnTo>
                    <a:pt x="1020" y="148"/>
                  </a:lnTo>
                  <a:lnTo>
                    <a:pt x="1021" y="147"/>
                  </a:lnTo>
                  <a:lnTo>
                    <a:pt x="1022" y="147"/>
                  </a:lnTo>
                  <a:lnTo>
                    <a:pt x="1024" y="147"/>
                  </a:lnTo>
                  <a:lnTo>
                    <a:pt x="1025" y="147"/>
                  </a:lnTo>
                  <a:lnTo>
                    <a:pt x="1026" y="147"/>
                  </a:lnTo>
                  <a:lnTo>
                    <a:pt x="1027" y="147"/>
                  </a:lnTo>
                  <a:lnTo>
                    <a:pt x="1028" y="147"/>
                  </a:lnTo>
                  <a:lnTo>
                    <a:pt x="1029" y="147"/>
                  </a:lnTo>
                  <a:lnTo>
                    <a:pt x="1030" y="147"/>
                  </a:lnTo>
                  <a:lnTo>
                    <a:pt x="1030" y="148"/>
                  </a:lnTo>
                  <a:lnTo>
                    <a:pt x="1032" y="148"/>
                  </a:lnTo>
                  <a:lnTo>
                    <a:pt x="1034" y="148"/>
                  </a:lnTo>
                  <a:lnTo>
                    <a:pt x="1035" y="148"/>
                  </a:lnTo>
                  <a:lnTo>
                    <a:pt x="1037" y="148"/>
                  </a:lnTo>
                  <a:lnTo>
                    <a:pt x="1039" y="148"/>
                  </a:lnTo>
                  <a:lnTo>
                    <a:pt x="1040" y="148"/>
                  </a:lnTo>
                  <a:lnTo>
                    <a:pt x="1041" y="149"/>
                  </a:lnTo>
                  <a:lnTo>
                    <a:pt x="1042" y="149"/>
                  </a:lnTo>
                  <a:lnTo>
                    <a:pt x="1043" y="148"/>
                  </a:lnTo>
                  <a:lnTo>
                    <a:pt x="1044" y="149"/>
                  </a:lnTo>
                  <a:lnTo>
                    <a:pt x="1045" y="149"/>
                  </a:lnTo>
                  <a:lnTo>
                    <a:pt x="1047" y="148"/>
                  </a:lnTo>
                  <a:lnTo>
                    <a:pt x="1048" y="148"/>
                  </a:lnTo>
                  <a:lnTo>
                    <a:pt x="1049" y="149"/>
                  </a:lnTo>
                  <a:lnTo>
                    <a:pt x="1050" y="148"/>
                  </a:lnTo>
                  <a:lnTo>
                    <a:pt x="1051" y="148"/>
                  </a:lnTo>
                  <a:lnTo>
                    <a:pt x="1051" y="149"/>
                  </a:lnTo>
                  <a:lnTo>
                    <a:pt x="1053" y="148"/>
                  </a:lnTo>
                  <a:lnTo>
                    <a:pt x="1054" y="150"/>
                  </a:lnTo>
                  <a:lnTo>
                    <a:pt x="1055" y="148"/>
                  </a:lnTo>
                  <a:lnTo>
                    <a:pt x="1056" y="148"/>
                  </a:lnTo>
                  <a:lnTo>
                    <a:pt x="1057" y="150"/>
                  </a:lnTo>
                  <a:lnTo>
                    <a:pt x="1058" y="150"/>
                  </a:lnTo>
                  <a:lnTo>
                    <a:pt x="1058" y="148"/>
                  </a:lnTo>
                  <a:lnTo>
                    <a:pt x="1060" y="150"/>
                  </a:lnTo>
                  <a:lnTo>
                    <a:pt x="1061" y="150"/>
                  </a:lnTo>
                  <a:lnTo>
                    <a:pt x="1062" y="150"/>
                  </a:lnTo>
                  <a:lnTo>
                    <a:pt x="1063" y="150"/>
                  </a:lnTo>
                  <a:lnTo>
                    <a:pt x="1064" y="150"/>
                  </a:lnTo>
                  <a:lnTo>
                    <a:pt x="1066" y="150"/>
                  </a:lnTo>
                  <a:lnTo>
                    <a:pt x="1068" y="150"/>
                  </a:lnTo>
                  <a:lnTo>
                    <a:pt x="1069" y="150"/>
                  </a:lnTo>
                  <a:lnTo>
                    <a:pt x="1071" y="150"/>
                  </a:lnTo>
                  <a:lnTo>
                    <a:pt x="1072" y="150"/>
                  </a:lnTo>
                  <a:lnTo>
                    <a:pt x="1074" y="150"/>
                  </a:lnTo>
                  <a:lnTo>
                    <a:pt x="1076" y="150"/>
                  </a:lnTo>
                  <a:lnTo>
                    <a:pt x="1077" y="150"/>
                  </a:lnTo>
                  <a:lnTo>
                    <a:pt x="1078" y="149"/>
                  </a:lnTo>
                  <a:lnTo>
                    <a:pt x="1079" y="150"/>
                  </a:lnTo>
                  <a:lnTo>
                    <a:pt x="1081" y="150"/>
                  </a:lnTo>
                  <a:lnTo>
                    <a:pt x="1082" y="150"/>
                  </a:lnTo>
                  <a:lnTo>
                    <a:pt x="1084" y="150"/>
                  </a:lnTo>
                  <a:lnTo>
                    <a:pt x="1085" y="150"/>
                  </a:lnTo>
                  <a:lnTo>
                    <a:pt x="1087" y="150"/>
                  </a:lnTo>
                  <a:lnTo>
                    <a:pt x="1089" y="150"/>
                  </a:lnTo>
                  <a:lnTo>
                    <a:pt x="1090" y="150"/>
                  </a:lnTo>
                  <a:lnTo>
                    <a:pt x="1092" y="150"/>
                  </a:lnTo>
                  <a:lnTo>
                    <a:pt x="1093" y="150"/>
                  </a:lnTo>
                  <a:lnTo>
                    <a:pt x="1095" y="150"/>
                  </a:lnTo>
                  <a:lnTo>
                    <a:pt x="1096" y="151"/>
                  </a:lnTo>
                  <a:lnTo>
                    <a:pt x="1097" y="150"/>
                  </a:lnTo>
                  <a:lnTo>
                    <a:pt x="1098" y="150"/>
                  </a:lnTo>
                  <a:lnTo>
                    <a:pt x="1100" y="150"/>
                  </a:lnTo>
                  <a:lnTo>
                    <a:pt x="1101" y="150"/>
                  </a:lnTo>
                  <a:lnTo>
                    <a:pt x="1102" y="150"/>
                  </a:lnTo>
                  <a:lnTo>
                    <a:pt x="1103" y="150"/>
                  </a:lnTo>
                  <a:lnTo>
                    <a:pt x="1105" y="150"/>
                  </a:lnTo>
                  <a:lnTo>
                    <a:pt x="1106" y="151"/>
                  </a:lnTo>
                  <a:lnTo>
                    <a:pt x="1107" y="150"/>
                  </a:lnTo>
                  <a:lnTo>
                    <a:pt x="1108" y="150"/>
                  </a:lnTo>
                  <a:lnTo>
                    <a:pt x="1108" y="151"/>
                  </a:lnTo>
                  <a:lnTo>
                    <a:pt x="1110" y="150"/>
                  </a:lnTo>
                  <a:lnTo>
                    <a:pt x="1111" y="150"/>
                  </a:lnTo>
                  <a:lnTo>
                    <a:pt x="1113" y="150"/>
                  </a:lnTo>
                  <a:lnTo>
                    <a:pt x="1114" y="151"/>
                  </a:lnTo>
                  <a:lnTo>
                    <a:pt x="1116" y="151"/>
                  </a:lnTo>
                  <a:lnTo>
                    <a:pt x="1118" y="151"/>
                  </a:lnTo>
                  <a:lnTo>
                    <a:pt x="1119" y="151"/>
                  </a:lnTo>
                  <a:lnTo>
                    <a:pt x="1121" y="151"/>
                  </a:lnTo>
                  <a:lnTo>
                    <a:pt x="1123" y="151"/>
                  </a:lnTo>
                  <a:lnTo>
                    <a:pt x="1124" y="151"/>
                  </a:lnTo>
                  <a:lnTo>
                    <a:pt x="1125" y="152"/>
                  </a:lnTo>
                  <a:lnTo>
                    <a:pt x="1126" y="151"/>
                  </a:lnTo>
                  <a:lnTo>
                    <a:pt x="1127" y="151"/>
                  </a:lnTo>
                  <a:lnTo>
                    <a:pt x="1127" y="152"/>
                  </a:lnTo>
                  <a:lnTo>
                    <a:pt x="1129" y="151"/>
                  </a:lnTo>
                  <a:lnTo>
                    <a:pt x="1131" y="151"/>
                  </a:lnTo>
                  <a:lnTo>
                    <a:pt x="1132" y="151"/>
                  </a:lnTo>
                  <a:lnTo>
                    <a:pt x="1133" y="152"/>
                  </a:lnTo>
                  <a:lnTo>
                    <a:pt x="1134" y="152"/>
                  </a:lnTo>
                  <a:lnTo>
                    <a:pt x="1135" y="152"/>
                  </a:lnTo>
                  <a:lnTo>
                    <a:pt x="1135" y="151"/>
                  </a:lnTo>
                  <a:lnTo>
                    <a:pt x="1137" y="152"/>
                  </a:lnTo>
                  <a:lnTo>
                    <a:pt x="1139" y="153"/>
                  </a:lnTo>
                  <a:lnTo>
                    <a:pt x="1140" y="152"/>
                  </a:lnTo>
                  <a:lnTo>
                    <a:pt x="1142" y="151"/>
                  </a:lnTo>
                  <a:lnTo>
                    <a:pt x="1143" y="152"/>
                  </a:lnTo>
                  <a:lnTo>
                    <a:pt x="1144" y="152"/>
                  </a:lnTo>
                  <a:lnTo>
                    <a:pt x="1145" y="151"/>
                  </a:lnTo>
                  <a:lnTo>
                    <a:pt x="1146" y="152"/>
                  </a:lnTo>
                  <a:lnTo>
                    <a:pt x="1147" y="152"/>
                  </a:lnTo>
                  <a:lnTo>
                    <a:pt x="1148" y="153"/>
                  </a:lnTo>
                  <a:lnTo>
                    <a:pt x="1149" y="152"/>
                  </a:lnTo>
                  <a:lnTo>
                    <a:pt x="1150" y="152"/>
                  </a:lnTo>
                  <a:lnTo>
                    <a:pt x="1151" y="153"/>
                  </a:lnTo>
                  <a:lnTo>
                    <a:pt x="1152" y="152"/>
                  </a:lnTo>
                  <a:lnTo>
                    <a:pt x="1153" y="152"/>
                  </a:lnTo>
                  <a:lnTo>
                    <a:pt x="1155" y="151"/>
                  </a:lnTo>
                  <a:lnTo>
                    <a:pt x="1156" y="151"/>
                  </a:lnTo>
                  <a:lnTo>
                    <a:pt x="1156" y="152"/>
                  </a:lnTo>
                  <a:lnTo>
                    <a:pt x="1158" y="154"/>
                  </a:lnTo>
                  <a:lnTo>
                    <a:pt x="1158" y="153"/>
                  </a:lnTo>
                  <a:lnTo>
                    <a:pt x="1160" y="154"/>
                  </a:lnTo>
                  <a:lnTo>
                    <a:pt x="1160" y="152"/>
                  </a:lnTo>
                  <a:lnTo>
                    <a:pt x="1161" y="152"/>
                  </a:lnTo>
                  <a:lnTo>
                    <a:pt x="1162" y="154"/>
                  </a:lnTo>
                  <a:lnTo>
                    <a:pt x="1163" y="154"/>
                  </a:lnTo>
                  <a:lnTo>
                    <a:pt x="1163" y="152"/>
                  </a:lnTo>
                  <a:lnTo>
                    <a:pt x="1165" y="153"/>
                  </a:lnTo>
                  <a:lnTo>
                    <a:pt x="1165" y="154"/>
                  </a:lnTo>
                  <a:lnTo>
                    <a:pt x="1166" y="154"/>
                  </a:lnTo>
                  <a:lnTo>
                    <a:pt x="1168" y="153"/>
                  </a:lnTo>
                  <a:lnTo>
                    <a:pt x="1169" y="153"/>
                  </a:lnTo>
                  <a:lnTo>
                    <a:pt x="1169" y="154"/>
                  </a:lnTo>
                  <a:lnTo>
                    <a:pt x="1171" y="154"/>
                  </a:lnTo>
                  <a:lnTo>
                    <a:pt x="1171" y="153"/>
                  </a:lnTo>
                  <a:lnTo>
                    <a:pt x="1173" y="154"/>
                  </a:lnTo>
                  <a:lnTo>
                    <a:pt x="1174" y="154"/>
                  </a:lnTo>
                  <a:lnTo>
                    <a:pt x="1175" y="153"/>
                  </a:lnTo>
                  <a:lnTo>
                    <a:pt x="1176" y="154"/>
                  </a:lnTo>
                  <a:lnTo>
                    <a:pt x="1177" y="154"/>
                  </a:lnTo>
                  <a:lnTo>
                    <a:pt x="1178" y="154"/>
                  </a:lnTo>
                  <a:lnTo>
                    <a:pt x="1179" y="154"/>
                  </a:lnTo>
                  <a:lnTo>
                    <a:pt x="1181" y="153"/>
                  </a:lnTo>
                  <a:lnTo>
                    <a:pt x="1182" y="153"/>
                  </a:lnTo>
                  <a:lnTo>
                    <a:pt x="1182" y="154"/>
                  </a:lnTo>
                  <a:lnTo>
                    <a:pt x="1184" y="154"/>
                  </a:lnTo>
                  <a:lnTo>
                    <a:pt x="1185" y="154"/>
                  </a:lnTo>
                  <a:lnTo>
                    <a:pt x="1186" y="154"/>
                  </a:lnTo>
                  <a:lnTo>
                    <a:pt x="1187" y="154"/>
                  </a:lnTo>
                  <a:lnTo>
                    <a:pt x="1188" y="154"/>
                  </a:lnTo>
                  <a:lnTo>
                    <a:pt x="1189" y="154"/>
                  </a:lnTo>
                  <a:lnTo>
                    <a:pt x="1190" y="154"/>
                  </a:lnTo>
                  <a:lnTo>
                    <a:pt x="1191" y="154"/>
                  </a:lnTo>
                  <a:lnTo>
                    <a:pt x="1192" y="155"/>
                  </a:lnTo>
                  <a:lnTo>
                    <a:pt x="1193" y="154"/>
                  </a:lnTo>
                  <a:lnTo>
                    <a:pt x="1194" y="154"/>
                  </a:lnTo>
                  <a:lnTo>
                    <a:pt x="1195" y="155"/>
                  </a:lnTo>
                  <a:lnTo>
                    <a:pt x="1197" y="155"/>
                  </a:lnTo>
                  <a:lnTo>
                    <a:pt x="1198" y="154"/>
                  </a:lnTo>
                  <a:lnTo>
                    <a:pt x="1199" y="157"/>
                  </a:lnTo>
                  <a:lnTo>
                    <a:pt x="1200" y="156"/>
                  </a:lnTo>
                  <a:lnTo>
                    <a:pt x="1200" y="155"/>
                  </a:lnTo>
                  <a:lnTo>
                    <a:pt x="1201" y="154"/>
                  </a:lnTo>
                  <a:lnTo>
                    <a:pt x="1202" y="155"/>
                  </a:lnTo>
                  <a:lnTo>
                    <a:pt x="1203" y="155"/>
                  </a:lnTo>
                  <a:lnTo>
                    <a:pt x="1204" y="154"/>
                  </a:lnTo>
                  <a:lnTo>
                    <a:pt x="1205" y="154"/>
                  </a:lnTo>
                  <a:lnTo>
                    <a:pt x="1205" y="155"/>
                  </a:lnTo>
                  <a:lnTo>
                    <a:pt x="1207" y="156"/>
                  </a:lnTo>
                  <a:lnTo>
                    <a:pt x="1208" y="156"/>
                  </a:lnTo>
                  <a:lnTo>
                    <a:pt x="1209" y="155"/>
                  </a:lnTo>
                  <a:lnTo>
                    <a:pt x="1210" y="156"/>
                  </a:lnTo>
                  <a:lnTo>
                    <a:pt x="1211" y="156"/>
                  </a:lnTo>
                  <a:lnTo>
                    <a:pt x="1211" y="155"/>
                  </a:lnTo>
                  <a:lnTo>
                    <a:pt x="1213" y="155"/>
                  </a:lnTo>
                  <a:lnTo>
                    <a:pt x="1214" y="154"/>
                  </a:lnTo>
                  <a:lnTo>
                    <a:pt x="1215" y="155"/>
                  </a:lnTo>
                  <a:lnTo>
                    <a:pt x="1216" y="155"/>
                  </a:lnTo>
                  <a:lnTo>
                    <a:pt x="1217" y="156"/>
                  </a:lnTo>
                  <a:lnTo>
                    <a:pt x="1218" y="155"/>
                  </a:lnTo>
                  <a:lnTo>
                    <a:pt x="1219" y="155"/>
                  </a:lnTo>
                  <a:lnTo>
                    <a:pt x="1220" y="156"/>
                  </a:lnTo>
                  <a:lnTo>
                    <a:pt x="1221" y="156"/>
                  </a:lnTo>
                  <a:lnTo>
                    <a:pt x="1221" y="155"/>
                  </a:lnTo>
                  <a:lnTo>
                    <a:pt x="1223" y="155"/>
                  </a:lnTo>
                  <a:lnTo>
                    <a:pt x="1224" y="154"/>
                  </a:lnTo>
                  <a:lnTo>
                    <a:pt x="1225" y="155"/>
                  </a:lnTo>
                  <a:lnTo>
                    <a:pt x="1226" y="155"/>
                  </a:lnTo>
                  <a:lnTo>
                    <a:pt x="1227" y="156"/>
                  </a:lnTo>
                  <a:lnTo>
                    <a:pt x="1228" y="156"/>
                  </a:lnTo>
                  <a:lnTo>
                    <a:pt x="1229" y="156"/>
                  </a:lnTo>
                  <a:lnTo>
                    <a:pt x="1231" y="156"/>
                  </a:lnTo>
                  <a:lnTo>
                    <a:pt x="1232" y="156"/>
                  </a:lnTo>
                  <a:lnTo>
                    <a:pt x="1234" y="156"/>
                  </a:lnTo>
                  <a:lnTo>
                    <a:pt x="1236" y="156"/>
                  </a:lnTo>
                  <a:lnTo>
                    <a:pt x="1237" y="156"/>
                  </a:lnTo>
                  <a:lnTo>
                    <a:pt x="1239" y="156"/>
                  </a:lnTo>
                  <a:lnTo>
                    <a:pt x="1240" y="156"/>
                  </a:lnTo>
                  <a:lnTo>
                    <a:pt x="1242" y="156"/>
                  </a:lnTo>
                  <a:lnTo>
                    <a:pt x="1242" y="157"/>
                  </a:lnTo>
                  <a:lnTo>
                    <a:pt x="1244" y="157"/>
                  </a:lnTo>
                  <a:lnTo>
                    <a:pt x="1245" y="156"/>
                  </a:lnTo>
                  <a:lnTo>
                    <a:pt x="1246" y="157"/>
                  </a:lnTo>
                  <a:lnTo>
                    <a:pt x="1247" y="157"/>
                  </a:lnTo>
                  <a:lnTo>
                    <a:pt x="1248" y="157"/>
                  </a:lnTo>
                  <a:lnTo>
                    <a:pt x="1249" y="157"/>
                  </a:lnTo>
                  <a:lnTo>
                    <a:pt x="1250" y="157"/>
                  </a:lnTo>
                  <a:lnTo>
                    <a:pt x="1251" y="157"/>
                  </a:lnTo>
                  <a:lnTo>
                    <a:pt x="1252" y="157"/>
                  </a:lnTo>
                  <a:lnTo>
                    <a:pt x="1253" y="157"/>
                  </a:lnTo>
                  <a:lnTo>
                    <a:pt x="1254" y="156"/>
                  </a:lnTo>
                  <a:lnTo>
                    <a:pt x="1255" y="156"/>
                  </a:lnTo>
                  <a:lnTo>
                    <a:pt x="1255" y="157"/>
                  </a:lnTo>
                  <a:lnTo>
                    <a:pt x="1257" y="157"/>
                  </a:lnTo>
                  <a:lnTo>
                    <a:pt x="1258" y="157"/>
                  </a:lnTo>
                  <a:lnTo>
                    <a:pt x="1259" y="157"/>
                  </a:lnTo>
                  <a:lnTo>
                    <a:pt x="1260" y="157"/>
                  </a:lnTo>
                  <a:lnTo>
                    <a:pt x="1261" y="157"/>
                  </a:lnTo>
                  <a:lnTo>
                    <a:pt x="1263" y="157"/>
                  </a:lnTo>
                  <a:lnTo>
                    <a:pt x="1264" y="157"/>
                  </a:lnTo>
                  <a:lnTo>
                    <a:pt x="1265" y="157"/>
                  </a:lnTo>
                  <a:lnTo>
                    <a:pt x="1266" y="157"/>
                  </a:lnTo>
                  <a:lnTo>
                    <a:pt x="1268" y="158"/>
                  </a:lnTo>
                  <a:lnTo>
                    <a:pt x="1270" y="159"/>
                  </a:lnTo>
                  <a:lnTo>
                    <a:pt x="1271" y="159"/>
                  </a:lnTo>
                  <a:lnTo>
                    <a:pt x="1272" y="160"/>
                  </a:lnTo>
                  <a:lnTo>
                    <a:pt x="1273" y="159"/>
                  </a:lnTo>
                  <a:lnTo>
                    <a:pt x="1274" y="159"/>
                  </a:lnTo>
                  <a:lnTo>
                    <a:pt x="1276" y="159"/>
                  </a:lnTo>
                  <a:lnTo>
                    <a:pt x="1276" y="160"/>
                  </a:lnTo>
                  <a:lnTo>
                    <a:pt x="1278" y="160"/>
                  </a:lnTo>
                  <a:lnTo>
                    <a:pt x="1279" y="160"/>
                  </a:lnTo>
                  <a:lnTo>
                    <a:pt x="1281" y="160"/>
                  </a:lnTo>
                  <a:lnTo>
                    <a:pt x="1282" y="160"/>
                  </a:lnTo>
                  <a:lnTo>
                    <a:pt x="1284" y="159"/>
                  </a:lnTo>
                  <a:lnTo>
                    <a:pt x="1286" y="160"/>
                  </a:lnTo>
                  <a:lnTo>
                    <a:pt x="1287" y="160"/>
                  </a:lnTo>
                  <a:lnTo>
                    <a:pt x="1289" y="160"/>
                  </a:lnTo>
                  <a:lnTo>
                    <a:pt x="1290" y="161"/>
                  </a:lnTo>
                  <a:lnTo>
                    <a:pt x="1291" y="160"/>
                  </a:lnTo>
                  <a:lnTo>
                    <a:pt x="1292" y="160"/>
                  </a:lnTo>
                  <a:lnTo>
                    <a:pt x="1293" y="160"/>
                  </a:lnTo>
                  <a:lnTo>
                    <a:pt x="1294" y="160"/>
                  </a:lnTo>
                  <a:lnTo>
                    <a:pt x="1295" y="161"/>
                  </a:lnTo>
                  <a:lnTo>
                    <a:pt x="1297" y="160"/>
                  </a:lnTo>
                  <a:lnTo>
                    <a:pt x="1298" y="161"/>
                  </a:lnTo>
                  <a:lnTo>
                    <a:pt x="1299" y="162"/>
                  </a:lnTo>
                  <a:lnTo>
                    <a:pt x="1300" y="162"/>
                  </a:lnTo>
                  <a:lnTo>
                    <a:pt x="1301" y="161"/>
                  </a:lnTo>
                  <a:lnTo>
                    <a:pt x="1302" y="162"/>
                  </a:lnTo>
                  <a:lnTo>
                    <a:pt x="1303" y="162"/>
                  </a:lnTo>
                  <a:lnTo>
                    <a:pt x="1305" y="161"/>
                  </a:lnTo>
                  <a:lnTo>
                    <a:pt x="1306" y="162"/>
                  </a:lnTo>
                  <a:lnTo>
                    <a:pt x="1307" y="161"/>
                  </a:lnTo>
                  <a:lnTo>
                    <a:pt x="1308" y="161"/>
                  </a:lnTo>
                  <a:lnTo>
                    <a:pt x="1310" y="162"/>
                  </a:lnTo>
                  <a:lnTo>
                    <a:pt x="1312" y="162"/>
                  </a:lnTo>
                  <a:lnTo>
                    <a:pt x="1313" y="162"/>
                  </a:lnTo>
                  <a:lnTo>
                    <a:pt x="1314" y="163"/>
                  </a:lnTo>
                  <a:lnTo>
                    <a:pt x="1315" y="162"/>
                  </a:lnTo>
                  <a:lnTo>
                    <a:pt x="1316" y="162"/>
                  </a:lnTo>
                  <a:lnTo>
                    <a:pt x="1316" y="163"/>
                  </a:lnTo>
                  <a:lnTo>
                    <a:pt x="1318" y="163"/>
                  </a:lnTo>
                  <a:lnTo>
                    <a:pt x="1320" y="163"/>
                  </a:lnTo>
                  <a:lnTo>
                    <a:pt x="1321" y="163"/>
                  </a:lnTo>
                  <a:lnTo>
                    <a:pt x="1322" y="163"/>
                  </a:lnTo>
                  <a:lnTo>
                    <a:pt x="1323" y="163"/>
                  </a:lnTo>
                  <a:lnTo>
                    <a:pt x="1324" y="163"/>
                  </a:lnTo>
                  <a:lnTo>
                    <a:pt x="1326" y="163"/>
                  </a:lnTo>
                  <a:lnTo>
                    <a:pt x="1328" y="163"/>
                  </a:lnTo>
                  <a:lnTo>
                    <a:pt x="1329" y="163"/>
                  </a:lnTo>
                  <a:lnTo>
                    <a:pt x="1330" y="163"/>
                  </a:lnTo>
                  <a:lnTo>
                    <a:pt x="1331" y="164"/>
                  </a:lnTo>
                  <a:lnTo>
                    <a:pt x="1332" y="163"/>
                  </a:lnTo>
                  <a:lnTo>
                    <a:pt x="1333" y="163"/>
                  </a:lnTo>
                  <a:lnTo>
                    <a:pt x="1334" y="163"/>
                  </a:lnTo>
                  <a:lnTo>
                    <a:pt x="1335" y="164"/>
                  </a:lnTo>
                  <a:lnTo>
                    <a:pt x="1336" y="164"/>
                  </a:lnTo>
                  <a:lnTo>
                    <a:pt x="1337" y="164"/>
                  </a:lnTo>
                  <a:lnTo>
                    <a:pt x="1339" y="165"/>
                  </a:lnTo>
                  <a:lnTo>
                    <a:pt x="1341" y="166"/>
                  </a:lnTo>
                  <a:lnTo>
                    <a:pt x="1342" y="165"/>
                  </a:lnTo>
                  <a:lnTo>
                    <a:pt x="1344" y="165"/>
                  </a:lnTo>
                  <a:lnTo>
                    <a:pt x="1345" y="165"/>
                  </a:lnTo>
                  <a:lnTo>
                    <a:pt x="1347" y="165"/>
                  </a:lnTo>
                  <a:lnTo>
                    <a:pt x="1349" y="165"/>
                  </a:lnTo>
                  <a:lnTo>
                    <a:pt x="1350" y="166"/>
                  </a:lnTo>
                  <a:lnTo>
                    <a:pt x="1351" y="164"/>
                  </a:lnTo>
                  <a:lnTo>
                    <a:pt x="1352" y="163"/>
                  </a:lnTo>
                  <a:lnTo>
                    <a:pt x="1352" y="164"/>
                  </a:lnTo>
                  <a:lnTo>
                    <a:pt x="1354" y="164"/>
                  </a:lnTo>
                  <a:lnTo>
                    <a:pt x="1355" y="164"/>
                  </a:lnTo>
                  <a:lnTo>
                    <a:pt x="1356" y="165"/>
                  </a:lnTo>
                  <a:lnTo>
                    <a:pt x="1357" y="165"/>
                  </a:lnTo>
                  <a:lnTo>
                    <a:pt x="1358" y="165"/>
                  </a:lnTo>
                  <a:lnTo>
                    <a:pt x="1360" y="165"/>
                  </a:lnTo>
                  <a:lnTo>
                    <a:pt x="1362" y="165"/>
                  </a:lnTo>
                  <a:lnTo>
                    <a:pt x="1363" y="165"/>
                  </a:lnTo>
                  <a:lnTo>
                    <a:pt x="1365" y="166"/>
                  </a:lnTo>
                  <a:lnTo>
                    <a:pt x="1366" y="165"/>
                  </a:lnTo>
                  <a:lnTo>
                    <a:pt x="1368" y="165"/>
                  </a:lnTo>
                  <a:lnTo>
                    <a:pt x="1370" y="165"/>
                  </a:lnTo>
                  <a:lnTo>
                    <a:pt x="1371" y="165"/>
                  </a:lnTo>
                  <a:lnTo>
                    <a:pt x="1371" y="166"/>
                  </a:lnTo>
                  <a:lnTo>
                    <a:pt x="1373" y="166"/>
                  </a:lnTo>
                  <a:lnTo>
                    <a:pt x="1373" y="167"/>
                  </a:lnTo>
                  <a:lnTo>
                    <a:pt x="1375" y="166"/>
                  </a:lnTo>
                  <a:lnTo>
                    <a:pt x="1376" y="167"/>
                  </a:lnTo>
                  <a:lnTo>
                    <a:pt x="1377" y="165"/>
                  </a:lnTo>
                  <a:lnTo>
                    <a:pt x="1378" y="165"/>
                  </a:lnTo>
                  <a:lnTo>
                    <a:pt x="1379" y="165"/>
                  </a:lnTo>
                  <a:lnTo>
                    <a:pt x="1381" y="165"/>
                  </a:lnTo>
                  <a:lnTo>
                    <a:pt x="1383" y="166"/>
                  </a:lnTo>
                  <a:lnTo>
                    <a:pt x="1384" y="166"/>
                  </a:lnTo>
                  <a:lnTo>
                    <a:pt x="1385" y="165"/>
                  </a:lnTo>
                  <a:lnTo>
                    <a:pt x="1386" y="167"/>
                  </a:lnTo>
                  <a:lnTo>
                    <a:pt x="1387" y="167"/>
                  </a:lnTo>
                  <a:lnTo>
                    <a:pt x="1389" y="167"/>
                  </a:lnTo>
                  <a:lnTo>
                    <a:pt x="1389" y="165"/>
                  </a:lnTo>
                  <a:lnTo>
                    <a:pt x="1391" y="166"/>
                  </a:lnTo>
                  <a:lnTo>
                    <a:pt x="1392" y="166"/>
                  </a:lnTo>
                  <a:lnTo>
                    <a:pt x="1392" y="165"/>
                  </a:lnTo>
                  <a:lnTo>
                    <a:pt x="1394" y="166"/>
                  </a:lnTo>
                  <a:lnTo>
                    <a:pt x="1394" y="165"/>
                  </a:lnTo>
                  <a:lnTo>
                    <a:pt x="1396" y="167"/>
                  </a:lnTo>
                  <a:lnTo>
                    <a:pt x="1397" y="167"/>
                  </a:lnTo>
                  <a:lnTo>
                    <a:pt x="1399" y="165"/>
                  </a:lnTo>
                  <a:lnTo>
                    <a:pt x="1400" y="165"/>
                  </a:lnTo>
                  <a:lnTo>
                    <a:pt x="1400" y="167"/>
                  </a:lnTo>
                  <a:lnTo>
                    <a:pt x="1402" y="166"/>
                  </a:lnTo>
                  <a:lnTo>
                    <a:pt x="1403" y="167"/>
                  </a:lnTo>
                  <a:lnTo>
                    <a:pt x="1404" y="167"/>
                  </a:lnTo>
                  <a:lnTo>
                    <a:pt x="1405" y="167"/>
                  </a:lnTo>
                  <a:lnTo>
                    <a:pt x="1406" y="166"/>
                  </a:lnTo>
                  <a:lnTo>
                    <a:pt x="1407" y="166"/>
                  </a:lnTo>
                  <a:lnTo>
                    <a:pt x="1408" y="166"/>
                  </a:lnTo>
                  <a:lnTo>
                    <a:pt x="1409" y="167"/>
                  </a:lnTo>
                  <a:lnTo>
                    <a:pt x="1410" y="167"/>
                  </a:lnTo>
                  <a:lnTo>
                    <a:pt x="1412" y="167"/>
                  </a:lnTo>
                  <a:lnTo>
                    <a:pt x="1413" y="167"/>
                  </a:lnTo>
                  <a:lnTo>
                    <a:pt x="1413" y="166"/>
                  </a:lnTo>
                  <a:lnTo>
                    <a:pt x="1415" y="166"/>
                  </a:lnTo>
                  <a:lnTo>
                    <a:pt x="1417" y="167"/>
                  </a:lnTo>
                  <a:lnTo>
                    <a:pt x="1418" y="167"/>
                  </a:lnTo>
                  <a:lnTo>
                    <a:pt x="1420" y="167"/>
                  </a:lnTo>
                  <a:lnTo>
                    <a:pt x="1421" y="167"/>
                  </a:lnTo>
                  <a:lnTo>
                    <a:pt x="1423" y="167"/>
                  </a:lnTo>
                  <a:lnTo>
                    <a:pt x="1425" y="167"/>
                  </a:lnTo>
                  <a:lnTo>
                    <a:pt x="1426" y="165"/>
                  </a:lnTo>
                  <a:lnTo>
                    <a:pt x="1427" y="167"/>
                  </a:lnTo>
                  <a:lnTo>
                    <a:pt x="1428" y="167"/>
                  </a:lnTo>
                  <a:lnTo>
                    <a:pt x="1429" y="167"/>
                  </a:lnTo>
                  <a:lnTo>
                    <a:pt x="1429" y="166"/>
                  </a:lnTo>
                  <a:lnTo>
                    <a:pt x="1431" y="167"/>
                  </a:lnTo>
                  <a:lnTo>
                    <a:pt x="1433" y="167"/>
                  </a:lnTo>
                  <a:lnTo>
                    <a:pt x="1434" y="167"/>
                  </a:lnTo>
                  <a:lnTo>
                    <a:pt x="1436" y="167"/>
                  </a:lnTo>
                  <a:lnTo>
                    <a:pt x="1438" y="165"/>
                  </a:lnTo>
                  <a:lnTo>
                    <a:pt x="1439" y="166"/>
                  </a:lnTo>
                  <a:lnTo>
                    <a:pt x="1441" y="167"/>
                  </a:lnTo>
                  <a:lnTo>
                    <a:pt x="1442" y="167"/>
                  </a:lnTo>
                  <a:lnTo>
                    <a:pt x="1442" y="165"/>
                  </a:lnTo>
                  <a:lnTo>
                    <a:pt x="1444" y="166"/>
                  </a:lnTo>
                  <a:lnTo>
                    <a:pt x="1444" y="165"/>
                  </a:lnTo>
                  <a:lnTo>
                    <a:pt x="1446" y="167"/>
                  </a:lnTo>
                  <a:lnTo>
                    <a:pt x="1447" y="167"/>
                  </a:lnTo>
                  <a:lnTo>
                    <a:pt x="1448" y="166"/>
                  </a:lnTo>
                  <a:lnTo>
                    <a:pt x="1449" y="167"/>
                  </a:lnTo>
                  <a:lnTo>
                    <a:pt x="1450" y="167"/>
                  </a:lnTo>
                  <a:lnTo>
                    <a:pt x="1450" y="166"/>
                  </a:lnTo>
                  <a:lnTo>
                    <a:pt x="1452" y="166"/>
                  </a:lnTo>
                  <a:lnTo>
                    <a:pt x="1453" y="167"/>
                  </a:lnTo>
                  <a:lnTo>
                    <a:pt x="1454" y="167"/>
                  </a:lnTo>
                  <a:lnTo>
                    <a:pt x="1455" y="167"/>
                  </a:lnTo>
                  <a:lnTo>
                    <a:pt x="1456" y="167"/>
                  </a:lnTo>
                  <a:lnTo>
                    <a:pt x="1457" y="167"/>
                  </a:lnTo>
                  <a:lnTo>
                    <a:pt x="1459" y="167"/>
                  </a:lnTo>
                  <a:lnTo>
                    <a:pt x="1460" y="167"/>
                  </a:lnTo>
                  <a:lnTo>
                    <a:pt x="1461" y="166"/>
                  </a:lnTo>
                  <a:lnTo>
                    <a:pt x="1462" y="166"/>
                  </a:lnTo>
                  <a:lnTo>
                    <a:pt x="1463" y="166"/>
                  </a:lnTo>
                  <a:lnTo>
                    <a:pt x="1464" y="167"/>
                  </a:lnTo>
                  <a:lnTo>
                    <a:pt x="1465" y="167"/>
                  </a:lnTo>
                  <a:lnTo>
                    <a:pt x="1466" y="167"/>
                  </a:lnTo>
                  <a:lnTo>
                    <a:pt x="1467" y="167"/>
                  </a:lnTo>
                  <a:lnTo>
                    <a:pt x="1468" y="167"/>
                  </a:lnTo>
                  <a:lnTo>
                    <a:pt x="1469" y="168"/>
                  </a:lnTo>
                  <a:lnTo>
                    <a:pt x="1470" y="167"/>
                  </a:lnTo>
                  <a:lnTo>
                    <a:pt x="1471" y="167"/>
                  </a:lnTo>
                  <a:lnTo>
                    <a:pt x="1473" y="167"/>
                  </a:lnTo>
                  <a:lnTo>
                    <a:pt x="1474" y="167"/>
                  </a:lnTo>
                  <a:lnTo>
                    <a:pt x="1475" y="167"/>
                  </a:lnTo>
                  <a:lnTo>
                    <a:pt x="1476" y="167"/>
                  </a:lnTo>
                  <a:lnTo>
                    <a:pt x="1477" y="167"/>
                  </a:lnTo>
                  <a:lnTo>
                    <a:pt x="1478" y="167"/>
                  </a:lnTo>
                  <a:lnTo>
                    <a:pt x="1479" y="167"/>
                  </a:lnTo>
                  <a:lnTo>
                    <a:pt x="1480" y="167"/>
                  </a:lnTo>
                  <a:lnTo>
                    <a:pt x="1481" y="167"/>
                  </a:lnTo>
                  <a:lnTo>
                    <a:pt x="1483" y="168"/>
                  </a:lnTo>
                  <a:lnTo>
                    <a:pt x="1484" y="168"/>
                  </a:lnTo>
                  <a:lnTo>
                    <a:pt x="1484" y="167"/>
                  </a:lnTo>
                  <a:lnTo>
                    <a:pt x="1486" y="167"/>
                  </a:lnTo>
                  <a:lnTo>
                    <a:pt x="1487" y="167"/>
                  </a:lnTo>
                  <a:lnTo>
                    <a:pt x="1488" y="167"/>
                  </a:lnTo>
                  <a:lnTo>
                    <a:pt x="1489" y="167"/>
                  </a:lnTo>
                  <a:lnTo>
                    <a:pt x="1490" y="167"/>
                  </a:lnTo>
                  <a:lnTo>
                    <a:pt x="1491" y="167"/>
                  </a:lnTo>
                  <a:lnTo>
                    <a:pt x="1492" y="169"/>
                  </a:lnTo>
                  <a:lnTo>
                    <a:pt x="1493" y="168"/>
                  </a:lnTo>
                  <a:lnTo>
                    <a:pt x="1494" y="169"/>
                  </a:lnTo>
                  <a:lnTo>
                    <a:pt x="1496" y="168"/>
                  </a:lnTo>
                  <a:lnTo>
                    <a:pt x="1496" y="169"/>
                  </a:lnTo>
                  <a:lnTo>
                    <a:pt x="1497" y="169"/>
                  </a:lnTo>
                  <a:lnTo>
                    <a:pt x="1497" y="168"/>
                  </a:lnTo>
                  <a:lnTo>
                    <a:pt x="1499" y="169"/>
                  </a:lnTo>
                  <a:lnTo>
                    <a:pt x="1499" y="168"/>
                  </a:lnTo>
                  <a:lnTo>
                    <a:pt x="1500" y="169"/>
                  </a:lnTo>
                  <a:lnTo>
                    <a:pt x="1501" y="169"/>
                  </a:lnTo>
                  <a:lnTo>
                    <a:pt x="1502" y="168"/>
                  </a:lnTo>
                  <a:lnTo>
                    <a:pt x="1503" y="169"/>
                  </a:lnTo>
                  <a:lnTo>
                    <a:pt x="1504" y="169"/>
                  </a:lnTo>
                  <a:lnTo>
                    <a:pt x="1505" y="169"/>
                  </a:lnTo>
                  <a:lnTo>
                    <a:pt x="1505" y="168"/>
                  </a:lnTo>
                  <a:lnTo>
                    <a:pt x="1507" y="169"/>
                  </a:lnTo>
                  <a:lnTo>
                    <a:pt x="1507" y="168"/>
                  </a:lnTo>
                  <a:lnTo>
                    <a:pt x="1509" y="169"/>
                  </a:lnTo>
                  <a:lnTo>
                    <a:pt x="1509" y="170"/>
                  </a:lnTo>
                  <a:lnTo>
                    <a:pt x="1510" y="169"/>
                  </a:lnTo>
                  <a:lnTo>
                    <a:pt x="1511" y="170"/>
                  </a:lnTo>
                  <a:lnTo>
                    <a:pt x="1512" y="169"/>
                  </a:lnTo>
                  <a:lnTo>
                    <a:pt x="1513" y="170"/>
                  </a:lnTo>
                  <a:lnTo>
                    <a:pt x="1515" y="170"/>
                  </a:lnTo>
                  <a:lnTo>
                    <a:pt x="1515" y="169"/>
                  </a:lnTo>
                  <a:lnTo>
                    <a:pt x="1516" y="168"/>
                  </a:lnTo>
                  <a:lnTo>
                    <a:pt x="1517" y="170"/>
                  </a:lnTo>
                  <a:lnTo>
                    <a:pt x="1518" y="170"/>
                  </a:lnTo>
                  <a:lnTo>
                    <a:pt x="1518" y="169"/>
                  </a:lnTo>
                  <a:lnTo>
                    <a:pt x="1520" y="170"/>
                  </a:lnTo>
                  <a:lnTo>
                    <a:pt x="1521" y="170"/>
                  </a:lnTo>
                  <a:lnTo>
                    <a:pt x="1522" y="170"/>
                  </a:lnTo>
                  <a:lnTo>
                    <a:pt x="1523" y="169"/>
                  </a:lnTo>
                  <a:lnTo>
                    <a:pt x="1524" y="170"/>
                  </a:lnTo>
                  <a:lnTo>
                    <a:pt x="1525" y="170"/>
                  </a:lnTo>
                  <a:lnTo>
                    <a:pt x="1526" y="170"/>
                  </a:lnTo>
                  <a:lnTo>
                    <a:pt x="1528" y="170"/>
                  </a:lnTo>
                  <a:lnTo>
                    <a:pt x="1529" y="171"/>
                  </a:lnTo>
                  <a:lnTo>
                    <a:pt x="1530" y="169"/>
                  </a:lnTo>
                  <a:lnTo>
                    <a:pt x="1531" y="170"/>
                  </a:lnTo>
                  <a:lnTo>
                    <a:pt x="1532" y="170"/>
                  </a:lnTo>
                  <a:lnTo>
                    <a:pt x="1533" y="170"/>
                  </a:lnTo>
                  <a:lnTo>
                    <a:pt x="1534" y="170"/>
                  </a:lnTo>
                  <a:lnTo>
                    <a:pt x="1536" y="171"/>
                  </a:lnTo>
                  <a:lnTo>
                    <a:pt x="1537" y="170"/>
                  </a:lnTo>
                  <a:lnTo>
                    <a:pt x="1538" y="170"/>
                  </a:lnTo>
                  <a:lnTo>
                    <a:pt x="1539" y="170"/>
                  </a:lnTo>
                  <a:lnTo>
                    <a:pt x="1541" y="170"/>
                  </a:lnTo>
                  <a:lnTo>
                    <a:pt x="1542" y="171"/>
                  </a:lnTo>
                  <a:lnTo>
                    <a:pt x="1543" y="170"/>
                  </a:lnTo>
                  <a:lnTo>
                    <a:pt x="1544" y="170"/>
                  </a:lnTo>
                  <a:lnTo>
                    <a:pt x="1545" y="171"/>
                  </a:lnTo>
                  <a:lnTo>
                    <a:pt x="1546" y="170"/>
                  </a:lnTo>
                  <a:lnTo>
                    <a:pt x="1547" y="170"/>
                  </a:lnTo>
                  <a:lnTo>
                    <a:pt x="1547" y="171"/>
                  </a:lnTo>
                  <a:lnTo>
                    <a:pt x="1549" y="171"/>
                  </a:lnTo>
                  <a:lnTo>
                    <a:pt x="1551" y="171"/>
                  </a:lnTo>
                  <a:lnTo>
                    <a:pt x="1552" y="171"/>
                  </a:lnTo>
                  <a:lnTo>
                    <a:pt x="1554" y="171"/>
                  </a:lnTo>
                  <a:lnTo>
                    <a:pt x="1555" y="171"/>
                  </a:lnTo>
                  <a:lnTo>
                    <a:pt x="1557" y="171"/>
                  </a:lnTo>
                  <a:lnTo>
                    <a:pt x="1559" y="171"/>
                  </a:lnTo>
                  <a:lnTo>
                    <a:pt x="1560" y="171"/>
                  </a:lnTo>
                  <a:lnTo>
                    <a:pt x="1562" y="171"/>
                  </a:lnTo>
                  <a:lnTo>
                    <a:pt x="1564" y="171"/>
                  </a:lnTo>
                  <a:lnTo>
                    <a:pt x="1565" y="171"/>
                  </a:lnTo>
                  <a:lnTo>
                    <a:pt x="1567" y="171"/>
                  </a:lnTo>
                  <a:lnTo>
                    <a:pt x="1568" y="173"/>
                  </a:lnTo>
                  <a:lnTo>
                    <a:pt x="1569" y="172"/>
                  </a:lnTo>
                  <a:lnTo>
                    <a:pt x="1570" y="172"/>
                  </a:lnTo>
                  <a:lnTo>
                    <a:pt x="1570" y="173"/>
                  </a:lnTo>
                  <a:lnTo>
                    <a:pt x="1572" y="171"/>
                  </a:lnTo>
                  <a:lnTo>
                    <a:pt x="1573" y="171"/>
                  </a:lnTo>
                  <a:lnTo>
                    <a:pt x="1574" y="172"/>
                  </a:lnTo>
                  <a:lnTo>
                    <a:pt x="1575" y="172"/>
                  </a:lnTo>
                  <a:lnTo>
                    <a:pt x="1576" y="172"/>
                  </a:lnTo>
                  <a:lnTo>
                    <a:pt x="1577" y="171"/>
                  </a:lnTo>
                  <a:lnTo>
                    <a:pt x="1578" y="171"/>
                  </a:lnTo>
                  <a:lnTo>
                    <a:pt x="1578" y="173"/>
                  </a:lnTo>
                  <a:lnTo>
                    <a:pt x="1580" y="173"/>
                  </a:lnTo>
                  <a:lnTo>
                    <a:pt x="1581" y="173"/>
                  </a:lnTo>
                  <a:lnTo>
                    <a:pt x="1583" y="173"/>
                  </a:lnTo>
                  <a:lnTo>
                    <a:pt x="1585" y="171"/>
                  </a:lnTo>
                  <a:lnTo>
                    <a:pt x="1586" y="171"/>
                  </a:lnTo>
                  <a:lnTo>
                    <a:pt x="1588" y="171"/>
                  </a:lnTo>
                  <a:lnTo>
                    <a:pt x="1589" y="171"/>
                  </a:lnTo>
                  <a:lnTo>
                    <a:pt x="1591" y="171"/>
                  </a:lnTo>
                  <a:lnTo>
                    <a:pt x="1593" y="172"/>
                  </a:lnTo>
                  <a:lnTo>
                    <a:pt x="1593" y="171"/>
                  </a:lnTo>
                  <a:lnTo>
                    <a:pt x="1594" y="171"/>
                  </a:lnTo>
                  <a:lnTo>
                    <a:pt x="1596" y="171"/>
                  </a:lnTo>
                  <a:lnTo>
                    <a:pt x="1597" y="171"/>
                  </a:lnTo>
                  <a:lnTo>
                    <a:pt x="1597" y="172"/>
                  </a:lnTo>
                  <a:lnTo>
                    <a:pt x="1599" y="171"/>
                  </a:lnTo>
                  <a:lnTo>
                    <a:pt x="1601" y="171"/>
                  </a:lnTo>
                  <a:lnTo>
                    <a:pt x="1602" y="173"/>
                  </a:lnTo>
                  <a:lnTo>
                    <a:pt x="1603" y="171"/>
                  </a:lnTo>
                  <a:lnTo>
                    <a:pt x="1604" y="171"/>
                  </a:lnTo>
                  <a:lnTo>
                    <a:pt x="1605" y="173"/>
                  </a:lnTo>
                  <a:lnTo>
                    <a:pt x="1606" y="171"/>
                  </a:lnTo>
                  <a:lnTo>
                    <a:pt x="1607" y="171"/>
                  </a:lnTo>
                  <a:lnTo>
                    <a:pt x="1608" y="173"/>
                  </a:lnTo>
                  <a:lnTo>
                    <a:pt x="1609" y="173"/>
                  </a:lnTo>
                  <a:lnTo>
                    <a:pt x="1610" y="173"/>
                  </a:lnTo>
                  <a:lnTo>
                    <a:pt x="1612" y="173"/>
                  </a:lnTo>
                  <a:lnTo>
                    <a:pt x="1612" y="172"/>
                  </a:lnTo>
                  <a:lnTo>
                    <a:pt x="1614" y="173"/>
                  </a:lnTo>
                  <a:lnTo>
                    <a:pt x="1615" y="172"/>
                  </a:lnTo>
                  <a:lnTo>
                    <a:pt x="1616" y="173"/>
                  </a:lnTo>
                  <a:lnTo>
                    <a:pt x="1617" y="173"/>
                  </a:lnTo>
                  <a:lnTo>
                    <a:pt x="1618" y="173"/>
                  </a:lnTo>
                  <a:lnTo>
                    <a:pt x="1618" y="174"/>
                  </a:lnTo>
                  <a:lnTo>
                    <a:pt x="1620" y="174"/>
                  </a:lnTo>
                  <a:lnTo>
                    <a:pt x="1622" y="174"/>
                  </a:lnTo>
                  <a:lnTo>
                    <a:pt x="1623" y="174"/>
                  </a:lnTo>
                  <a:lnTo>
                    <a:pt x="1625" y="174"/>
                  </a:lnTo>
                  <a:lnTo>
                    <a:pt x="1626" y="174"/>
                  </a:lnTo>
                  <a:lnTo>
                    <a:pt x="1627" y="174"/>
                  </a:lnTo>
                  <a:lnTo>
                    <a:pt x="1628" y="174"/>
                  </a:lnTo>
                  <a:lnTo>
                    <a:pt x="1629" y="173"/>
                  </a:lnTo>
                  <a:lnTo>
                    <a:pt x="1630" y="173"/>
                  </a:lnTo>
                  <a:lnTo>
                    <a:pt x="1631" y="173"/>
                  </a:lnTo>
                  <a:lnTo>
                    <a:pt x="1633" y="173"/>
                  </a:lnTo>
                  <a:lnTo>
                    <a:pt x="1635" y="173"/>
                  </a:lnTo>
                  <a:lnTo>
                    <a:pt x="1636" y="173"/>
                  </a:lnTo>
                  <a:lnTo>
                    <a:pt x="1638" y="173"/>
                  </a:lnTo>
                  <a:lnTo>
                    <a:pt x="1639" y="173"/>
                  </a:lnTo>
                  <a:lnTo>
                    <a:pt x="1639" y="174"/>
                  </a:lnTo>
                  <a:lnTo>
                    <a:pt x="1641" y="173"/>
                  </a:lnTo>
                  <a:lnTo>
                    <a:pt x="1642" y="174"/>
                  </a:lnTo>
                  <a:lnTo>
                    <a:pt x="1643" y="173"/>
                  </a:lnTo>
                  <a:lnTo>
                    <a:pt x="1644" y="173"/>
                  </a:lnTo>
                  <a:lnTo>
                    <a:pt x="1644" y="174"/>
                  </a:lnTo>
                  <a:lnTo>
                    <a:pt x="1646" y="174"/>
                  </a:lnTo>
                  <a:lnTo>
                    <a:pt x="1648" y="174"/>
                  </a:lnTo>
                  <a:lnTo>
                    <a:pt x="1649" y="173"/>
                  </a:lnTo>
                  <a:lnTo>
                    <a:pt x="1651" y="174"/>
                  </a:lnTo>
                  <a:lnTo>
                    <a:pt x="1652" y="174"/>
                  </a:lnTo>
                  <a:lnTo>
                    <a:pt x="1653" y="174"/>
                  </a:lnTo>
                  <a:lnTo>
                    <a:pt x="1654" y="174"/>
                  </a:lnTo>
                  <a:lnTo>
                    <a:pt x="1656" y="174"/>
                  </a:lnTo>
                  <a:lnTo>
                    <a:pt x="1657" y="174"/>
                  </a:lnTo>
                  <a:lnTo>
                    <a:pt x="1658" y="174"/>
                  </a:lnTo>
                  <a:lnTo>
                    <a:pt x="1659" y="174"/>
                  </a:lnTo>
                  <a:lnTo>
                    <a:pt x="1660" y="174"/>
                  </a:lnTo>
                  <a:lnTo>
                    <a:pt x="1661" y="174"/>
                  </a:lnTo>
                  <a:lnTo>
                    <a:pt x="1662" y="174"/>
                  </a:lnTo>
                  <a:lnTo>
                    <a:pt x="1662" y="173"/>
                  </a:lnTo>
                  <a:lnTo>
                    <a:pt x="1664" y="174"/>
                  </a:lnTo>
                  <a:lnTo>
                    <a:pt x="1665" y="174"/>
                  </a:lnTo>
                  <a:lnTo>
                    <a:pt x="1667" y="174"/>
                  </a:lnTo>
                  <a:lnTo>
                    <a:pt x="1669" y="175"/>
                  </a:lnTo>
                  <a:lnTo>
                    <a:pt x="1670" y="174"/>
                  </a:lnTo>
                  <a:lnTo>
                    <a:pt x="1671" y="176"/>
                  </a:lnTo>
                  <a:lnTo>
                    <a:pt x="1672" y="176"/>
                  </a:lnTo>
                  <a:lnTo>
                    <a:pt x="1673" y="176"/>
                  </a:lnTo>
                  <a:lnTo>
                    <a:pt x="1673" y="175"/>
                  </a:lnTo>
                  <a:lnTo>
                    <a:pt x="1675" y="175"/>
                  </a:lnTo>
                  <a:lnTo>
                    <a:pt x="1677" y="176"/>
                  </a:lnTo>
                  <a:lnTo>
                    <a:pt x="1678" y="176"/>
                  </a:lnTo>
                  <a:lnTo>
                    <a:pt x="1679" y="175"/>
                  </a:lnTo>
                  <a:lnTo>
                    <a:pt x="1680" y="175"/>
                  </a:lnTo>
                  <a:lnTo>
                    <a:pt x="1681" y="175"/>
                  </a:lnTo>
                  <a:lnTo>
                    <a:pt x="1682" y="176"/>
                  </a:lnTo>
                  <a:lnTo>
                    <a:pt x="1683" y="176"/>
                  </a:lnTo>
                  <a:lnTo>
                    <a:pt x="1685" y="176"/>
                  </a:lnTo>
                  <a:lnTo>
                    <a:pt x="1686" y="176"/>
                  </a:lnTo>
                  <a:lnTo>
                    <a:pt x="1688" y="176"/>
                  </a:lnTo>
                  <a:lnTo>
                    <a:pt x="1690" y="177"/>
                  </a:lnTo>
                  <a:lnTo>
                    <a:pt x="1691" y="177"/>
                  </a:lnTo>
                  <a:lnTo>
                    <a:pt x="1692" y="176"/>
                  </a:lnTo>
                  <a:lnTo>
                    <a:pt x="1693" y="176"/>
                  </a:lnTo>
                  <a:lnTo>
                    <a:pt x="1694" y="176"/>
                  </a:lnTo>
                  <a:lnTo>
                    <a:pt x="1695" y="177"/>
                  </a:lnTo>
                  <a:lnTo>
                    <a:pt x="1696" y="177"/>
                  </a:lnTo>
                  <a:lnTo>
                    <a:pt x="1697" y="177"/>
                  </a:lnTo>
                  <a:lnTo>
                    <a:pt x="1698" y="176"/>
                  </a:lnTo>
                  <a:lnTo>
                    <a:pt x="1699" y="176"/>
                  </a:lnTo>
                  <a:lnTo>
                    <a:pt x="1700" y="177"/>
                  </a:lnTo>
                  <a:lnTo>
                    <a:pt x="1701" y="177"/>
                  </a:lnTo>
                  <a:lnTo>
                    <a:pt x="1702" y="177"/>
                  </a:lnTo>
                  <a:lnTo>
                    <a:pt x="1704" y="177"/>
                  </a:lnTo>
                  <a:lnTo>
                    <a:pt x="1706" y="177"/>
                  </a:lnTo>
                  <a:lnTo>
                    <a:pt x="1707" y="177"/>
                  </a:lnTo>
                  <a:lnTo>
                    <a:pt x="1707" y="176"/>
                  </a:lnTo>
                  <a:lnTo>
                    <a:pt x="1709" y="177"/>
                  </a:lnTo>
                  <a:lnTo>
                    <a:pt x="1709" y="176"/>
                  </a:lnTo>
                  <a:lnTo>
                    <a:pt x="1711" y="177"/>
                  </a:lnTo>
                  <a:lnTo>
                    <a:pt x="1712" y="177"/>
                  </a:lnTo>
                  <a:lnTo>
                    <a:pt x="1714" y="177"/>
                  </a:lnTo>
                  <a:lnTo>
                    <a:pt x="1715" y="177"/>
                  </a:lnTo>
                  <a:lnTo>
                    <a:pt x="1717" y="177"/>
                  </a:lnTo>
                  <a:lnTo>
                    <a:pt x="1719" y="177"/>
                  </a:lnTo>
                  <a:lnTo>
                    <a:pt x="1720" y="177"/>
                  </a:lnTo>
                  <a:lnTo>
                    <a:pt x="1722" y="178"/>
                  </a:lnTo>
                  <a:lnTo>
                    <a:pt x="1723" y="178"/>
                  </a:lnTo>
                  <a:lnTo>
                    <a:pt x="1723" y="177"/>
                  </a:lnTo>
                  <a:lnTo>
                    <a:pt x="1725" y="178"/>
                  </a:lnTo>
                  <a:lnTo>
                    <a:pt x="1726" y="177"/>
                  </a:lnTo>
                  <a:lnTo>
                    <a:pt x="1727" y="179"/>
                  </a:lnTo>
                  <a:lnTo>
                    <a:pt x="1728" y="179"/>
                  </a:lnTo>
                  <a:lnTo>
                    <a:pt x="1730" y="179"/>
                  </a:lnTo>
                  <a:lnTo>
                    <a:pt x="1731" y="178"/>
                  </a:lnTo>
                  <a:lnTo>
                    <a:pt x="1732" y="178"/>
                  </a:lnTo>
                  <a:lnTo>
                    <a:pt x="1733" y="178"/>
                  </a:lnTo>
                  <a:lnTo>
                    <a:pt x="1735" y="178"/>
                  </a:lnTo>
                  <a:lnTo>
                    <a:pt x="1736" y="179"/>
                  </a:lnTo>
                  <a:lnTo>
                    <a:pt x="1738" y="179"/>
                  </a:lnTo>
                  <a:lnTo>
                    <a:pt x="1740" y="179"/>
                  </a:lnTo>
                  <a:lnTo>
                    <a:pt x="1741" y="179"/>
                  </a:lnTo>
                  <a:lnTo>
                    <a:pt x="1743" y="179"/>
                  </a:lnTo>
                  <a:lnTo>
                    <a:pt x="1744" y="179"/>
                  </a:lnTo>
                  <a:lnTo>
                    <a:pt x="1745" y="180"/>
                  </a:lnTo>
                  <a:lnTo>
                    <a:pt x="1746" y="180"/>
                  </a:lnTo>
                  <a:lnTo>
                    <a:pt x="1746" y="179"/>
                  </a:lnTo>
                  <a:lnTo>
                    <a:pt x="1748" y="180"/>
                  </a:lnTo>
                  <a:lnTo>
                    <a:pt x="1749" y="180"/>
                  </a:lnTo>
                  <a:lnTo>
                    <a:pt x="1749" y="179"/>
                  </a:lnTo>
                  <a:lnTo>
                    <a:pt x="1751" y="180"/>
                  </a:lnTo>
                  <a:lnTo>
                    <a:pt x="1752" y="179"/>
                  </a:lnTo>
                  <a:lnTo>
                    <a:pt x="1753" y="180"/>
                  </a:lnTo>
                  <a:lnTo>
                    <a:pt x="1754" y="180"/>
                  </a:lnTo>
                  <a:lnTo>
                    <a:pt x="1756" y="180"/>
                  </a:lnTo>
                  <a:lnTo>
                    <a:pt x="1757" y="180"/>
                  </a:lnTo>
                  <a:lnTo>
                    <a:pt x="1759" y="180"/>
                  </a:lnTo>
                  <a:lnTo>
                    <a:pt x="1761" y="180"/>
                  </a:lnTo>
                  <a:lnTo>
                    <a:pt x="1762" y="180"/>
                  </a:lnTo>
                  <a:lnTo>
                    <a:pt x="1763" y="181"/>
                  </a:lnTo>
                  <a:lnTo>
                    <a:pt x="1764" y="181"/>
                  </a:lnTo>
                  <a:lnTo>
                    <a:pt x="1765" y="180"/>
                  </a:lnTo>
                  <a:lnTo>
                    <a:pt x="1767" y="180"/>
                  </a:lnTo>
                  <a:lnTo>
                    <a:pt x="1769" y="180"/>
                  </a:lnTo>
                  <a:lnTo>
                    <a:pt x="1770" y="180"/>
                  </a:lnTo>
                  <a:lnTo>
                    <a:pt x="1772" y="180"/>
                  </a:lnTo>
                  <a:lnTo>
                    <a:pt x="1774" y="181"/>
                  </a:lnTo>
                  <a:lnTo>
                    <a:pt x="1775" y="181"/>
                  </a:lnTo>
                  <a:lnTo>
                    <a:pt x="1777" y="180"/>
                  </a:lnTo>
                  <a:lnTo>
                    <a:pt x="1778" y="180"/>
                  </a:lnTo>
                  <a:lnTo>
                    <a:pt x="1779" y="180"/>
                  </a:lnTo>
                  <a:lnTo>
                    <a:pt x="1780" y="180"/>
                  </a:lnTo>
                  <a:lnTo>
                    <a:pt x="1780" y="181"/>
                  </a:lnTo>
                  <a:lnTo>
                    <a:pt x="1781" y="182"/>
                  </a:lnTo>
                  <a:lnTo>
                    <a:pt x="1782" y="181"/>
                  </a:lnTo>
                  <a:lnTo>
                    <a:pt x="1783" y="181"/>
                  </a:lnTo>
                  <a:lnTo>
                    <a:pt x="1784" y="180"/>
                  </a:lnTo>
                  <a:lnTo>
                    <a:pt x="1785" y="181"/>
                  </a:lnTo>
                  <a:lnTo>
                    <a:pt x="1786" y="181"/>
                  </a:lnTo>
                  <a:lnTo>
                    <a:pt x="1788" y="182"/>
                  </a:lnTo>
                  <a:lnTo>
                    <a:pt x="1789" y="181"/>
                  </a:lnTo>
                  <a:lnTo>
                    <a:pt x="1790" y="180"/>
                  </a:lnTo>
                  <a:lnTo>
                    <a:pt x="1791" y="180"/>
                  </a:lnTo>
                  <a:lnTo>
                    <a:pt x="1791" y="181"/>
                  </a:lnTo>
                  <a:lnTo>
                    <a:pt x="1793" y="181"/>
                  </a:lnTo>
                  <a:lnTo>
                    <a:pt x="1794" y="182"/>
                  </a:lnTo>
                  <a:lnTo>
                    <a:pt x="1795" y="181"/>
                  </a:lnTo>
                  <a:lnTo>
                    <a:pt x="1796" y="181"/>
                  </a:lnTo>
                  <a:lnTo>
                    <a:pt x="1798" y="180"/>
                  </a:lnTo>
                  <a:lnTo>
                    <a:pt x="1799" y="180"/>
                  </a:lnTo>
                  <a:lnTo>
                    <a:pt x="1799" y="181"/>
                  </a:lnTo>
                  <a:lnTo>
                    <a:pt x="1801" y="181"/>
                  </a:lnTo>
                  <a:lnTo>
                    <a:pt x="1802" y="180"/>
                  </a:lnTo>
                  <a:lnTo>
                    <a:pt x="1803" y="181"/>
                  </a:lnTo>
                  <a:lnTo>
                    <a:pt x="1804" y="181"/>
                  </a:lnTo>
                  <a:lnTo>
                    <a:pt x="1805" y="180"/>
                  </a:lnTo>
                  <a:lnTo>
                    <a:pt x="1806" y="181"/>
                  </a:lnTo>
                  <a:lnTo>
                    <a:pt x="1807" y="181"/>
                  </a:lnTo>
                  <a:lnTo>
                    <a:pt x="1807" y="182"/>
                  </a:lnTo>
                  <a:lnTo>
                    <a:pt x="1809" y="181"/>
                  </a:lnTo>
                  <a:lnTo>
                    <a:pt x="1809" y="180"/>
                  </a:lnTo>
                  <a:lnTo>
                    <a:pt x="1811" y="181"/>
                  </a:lnTo>
                  <a:lnTo>
                    <a:pt x="1811" y="180"/>
                  </a:lnTo>
                  <a:lnTo>
                    <a:pt x="1812" y="180"/>
                  </a:lnTo>
                  <a:lnTo>
                    <a:pt x="1812" y="181"/>
                  </a:lnTo>
                  <a:lnTo>
                    <a:pt x="1814" y="182"/>
                  </a:lnTo>
                  <a:lnTo>
                    <a:pt x="1814" y="181"/>
                  </a:lnTo>
                  <a:lnTo>
                    <a:pt x="1816" y="182"/>
                  </a:lnTo>
                  <a:lnTo>
                    <a:pt x="1816" y="181"/>
                  </a:lnTo>
                  <a:lnTo>
                    <a:pt x="1817" y="181"/>
                  </a:lnTo>
                  <a:lnTo>
                    <a:pt x="1818" y="182"/>
                  </a:lnTo>
                  <a:lnTo>
                    <a:pt x="1819" y="181"/>
                  </a:lnTo>
                  <a:lnTo>
                    <a:pt x="1820" y="180"/>
                  </a:lnTo>
                  <a:lnTo>
                    <a:pt x="1821" y="181"/>
                  </a:lnTo>
                  <a:lnTo>
                    <a:pt x="1822" y="181"/>
                  </a:lnTo>
                  <a:lnTo>
                    <a:pt x="1824" y="180"/>
                  </a:lnTo>
                  <a:lnTo>
                    <a:pt x="1825" y="181"/>
                  </a:lnTo>
                  <a:lnTo>
                    <a:pt x="1827" y="182"/>
                  </a:lnTo>
                  <a:lnTo>
                    <a:pt x="1828" y="181"/>
                  </a:lnTo>
                  <a:lnTo>
                    <a:pt x="1829" y="182"/>
                  </a:lnTo>
                  <a:lnTo>
                    <a:pt x="1830" y="182"/>
                  </a:lnTo>
                  <a:lnTo>
                    <a:pt x="1830" y="183"/>
                  </a:lnTo>
                  <a:lnTo>
                    <a:pt x="1832" y="182"/>
                  </a:lnTo>
                  <a:lnTo>
                    <a:pt x="1832" y="183"/>
                  </a:lnTo>
                  <a:lnTo>
                    <a:pt x="1833" y="183"/>
                  </a:lnTo>
                  <a:lnTo>
                    <a:pt x="1834" y="184"/>
                  </a:lnTo>
                  <a:lnTo>
                    <a:pt x="1835" y="184"/>
                  </a:lnTo>
                  <a:lnTo>
                    <a:pt x="1836" y="183"/>
                  </a:lnTo>
                  <a:lnTo>
                    <a:pt x="1837" y="184"/>
                  </a:lnTo>
                  <a:lnTo>
                    <a:pt x="1838" y="184"/>
                  </a:lnTo>
                  <a:lnTo>
                    <a:pt x="1840" y="185"/>
                  </a:lnTo>
                  <a:lnTo>
                    <a:pt x="1841" y="185"/>
                  </a:lnTo>
                  <a:lnTo>
                    <a:pt x="1841" y="184"/>
                  </a:lnTo>
                  <a:lnTo>
                    <a:pt x="1843" y="184"/>
                  </a:lnTo>
                  <a:lnTo>
                    <a:pt x="1845" y="184"/>
                  </a:lnTo>
                  <a:lnTo>
                    <a:pt x="1846" y="184"/>
                  </a:lnTo>
                  <a:lnTo>
                    <a:pt x="1847" y="184"/>
                  </a:lnTo>
                  <a:lnTo>
                    <a:pt x="1848" y="184"/>
                  </a:lnTo>
                  <a:lnTo>
                    <a:pt x="1849" y="184"/>
                  </a:lnTo>
                  <a:lnTo>
                    <a:pt x="1850" y="185"/>
                  </a:lnTo>
                  <a:lnTo>
                    <a:pt x="1851" y="185"/>
                  </a:lnTo>
                  <a:lnTo>
                    <a:pt x="1851" y="184"/>
                  </a:lnTo>
                  <a:lnTo>
                    <a:pt x="1853" y="184"/>
                  </a:lnTo>
                  <a:lnTo>
                    <a:pt x="1854" y="184"/>
                  </a:lnTo>
                  <a:lnTo>
                    <a:pt x="1855" y="184"/>
                  </a:lnTo>
                  <a:lnTo>
                    <a:pt x="1856" y="184"/>
                  </a:lnTo>
                  <a:lnTo>
                    <a:pt x="1858" y="186"/>
                  </a:lnTo>
                  <a:lnTo>
                    <a:pt x="1859" y="186"/>
                  </a:lnTo>
                  <a:lnTo>
                    <a:pt x="1860" y="187"/>
                  </a:lnTo>
                  <a:lnTo>
                    <a:pt x="1861" y="187"/>
                  </a:lnTo>
                  <a:lnTo>
                    <a:pt x="1862" y="185"/>
                  </a:lnTo>
                  <a:lnTo>
                    <a:pt x="1863" y="187"/>
                  </a:lnTo>
                  <a:lnTo>
                    <a:pt x="1864" y="187"/>
                  </a:lnTo>
                  <a:lnTo>
                    <a:pt x="1866" y="188"/>
                  </a:lnTo>
                  <a:lnTo>
                    <a:pt x="1867" y="188"/>
                  </a:lnTo>
                  <a:lnTo>
                    <a:pt x="1869" y="189"/>
                  </a:lnTo>
                  <a:lnTo>
                    <a:pt x="1870" y="189"/>
                  </a:lnTo>
                  <a:lnTo>
                    <a:pt x="1870" y="188"/>
                  </a:lnTo>
                  <a:lnTo>
                    <a:pt x="1872" y="190"/>
                  </a:lnTo>
                  <a:lnTo>
                    <a:pt x="1874" y="190"/>
                  </a:lnTo>
                  <a:lnTo>
                    <a:pt x="1875" y="190"/>
                  </a:lnTo>
                  <a:lnTo>
                    <a:pt x="1876" y="191"/>
                  </a:lnTo>
                  <a:lnTo>
                    <a:pt x="1877" y="191"/>
                  </a:lnTo>
                  <a:lnTo>
                    <a:pt x="1879" y="191"/>
                  </a:lnTo>
                  <a:lnTo>
                    <a:pt x="1880" y="193"/>
                  </a:lnTo>
                  <a:lnTo>
                    <a:pt x="1882" y="193"/>
                  </a:lnTo>
                  <a:lnTo>
                    <a:pt x="1883" y="193"/>
                  </a:lnTo>
                  <a:lnTo>
                    <a:pt x="1885" y="194"/>
                  </a:lnTo>
                  <a:lnTo>
                    <a:pt x="1886" y="193"/>
                  </a:lnTo>
                  <a:lnTo>
                    <a:pt x="1887" y="195"/>
                  </a:lnTo>
                  <a:lnTo>
                    <a:pt x="1888" y="196"/>
                  </a:lnTo>
                  <a:lnTo>
                    <a:pt x="1890" y="196"/>
                  </a:lnTo>
                  <a:lnTo>
                    <a:pt x="1891" y="196"/>
                  </a:lnTo>
                  <a:lnTo>
                    <a:pt x="1891" y="195"/>
                  </a:lnTo>
                  <a:lnTo>
                    <a:pt x="1893" y="196"/>
                  </a:lnTo>
                  <a:lnTo>
                    <a:pt x="1894" y="197"/>
                  </a:lnTo>
                  <a:lnTo>
                    <a:pt x="1895" y="197"/>
                  </a:lnTo>
                  <a:lnTo>
                    <a:pt x="1896" y="197"/>
                  </a:lnTo>
                  <a:lnTo>
                    <a:pt x="1896" y="198"/>
                  </a:lnTo>
                  <a:lnTo>
                    <a:pt x="1898" y="198"/>
                  </a:lnTo>
                  <a:lnTo>
                    <a:pt x="1899" y="197"/>
                  </a:lnTo>
                  <a:lnTo>
                    <a:pt x="1900" y="199"/>
                  </a:lnTo>
                  <a:lnTo>
                    <a:pt x="1901" y="199"/>
                  </a:lnTo>
                  <a:lnTo>
                    <a:pt x="1903" y="200"/>
                  </a:lnTo>
                  <a:lnTo>
                    <a:pt x="1904" y="200"/>
                  </a:lnTo>
                  <a:lnTo>
                    <a:pt x="1904" y="199"/>
                  </a:lnTo>
                  <a:lnTo>
                    <a:pt x="1906" y="199"/>
                  </a:lnTo>
                  <a:lnTo>
                    <a:pt x="1908" y="199"/>
                  </a:lnTo>
                  <a:lnTo>
                    <a:pt x="1909" y="199"/>
                  </a:lnTo>
                  <a:lnTo>
                    <a:pt x="1911" y="198"/>
                  </a:lnTo>
                  <a:lnTo>
                    <a:pt x="1912" y="198"/>
                  </a:lnTo>
                  <a:lnTo>
                    <a:pt x="1912" y="199"/>
                  </a:lnTo>
                  <a:lnTo>
                    <a:pt x="1914" y="198"/>
                  </a:lnTo>
                  <a:lnTo>
                    <a:pt x="1916" y="197"/>
                  </a:lnTo>
                  <a:lnTo>
                    <a:pt x="1917" y="198"/>
                  </a:lnTo>
                  <a:lnTo>
                    <a:pt x="1919" y="199"/>
                  </a:lnTo>
                  <a:lnTo>
                    <a:pt x="1920" y="200"/>
                  </a:lnTo>
                  <a:lnTo>
                    <a:pt x="1921" y="199"/>
                  </a:lnTo>
                  <a:lnTo>
                    <a:pt x="1922" y="199"/>
                  </a:lnTo>
                  <a:lnTo>
                    <a:pt x="1924" y="200"/>
                  </a:lnTo>
                  <a:lnTo>
                    <a:pt x="1925" y="200"/>
                  </a:lnTo>
                  <a:lnTo>
                    <a:pt x="1925" y="199"/>
                  </a:lnTo>
                  <a:lnTo>
                    <a:pt x="1927" y="199"/>
                  </a:lnTo>
                  <a:lnTo>
                    <a:pt x="1927" y="198"/>
                  </a:lnTo>
                  <a:lnTo>
                    <a:pt x="1929" y="199"/>
                  </a:lnTo>
                  <a:lnTo>
                    <a:pt x="1930" y="199"/>
                  </a:lnTo>
                  <a:lnTo>
                    <a:pt x="1931" y="198"/>
                  </a:lnTo>
                  <a:lnTo>
                    <a:pt x="1932" y="197"/>
                  </a:lnTo>
                  <a:lnTo>
                    <a:pt x="1933" y="197"/>
                  </a:lnTo>
                  <a:lnTo>
                    <a:pt x="1933" y="198"/>
                  </a:lnTo>
                  <a:lnTo>
                    <a:pt x="1935" y="198"/>
                  </a:lnTo>
                  <a:lnTo>
                    <a:pt x="1935" y="197"/>
                  </a:lnTo>
                  <a:lnTo>
                    <a:pt x="1937" y="196"/>
                  </a:lnTo>
                  <a:lnTo>
                    <a:pt x="1938" y="196"/>
                  </a:lnTo>
                  <a:lnTo>
                    <a:pt x="1940" y="195"/>
                  </a:lnTo>
                  <a:lnTo>
                    <a:pt x="1942" y="194"/>
                  </a:lnTo>
                  <a:lnTo>
                    <a:pt x="1943" y="194"/>
                  </a:lnTo>
                  <a:lnTo>
                    <a:pt x="1945" y="194"/>
                  </a:lnTo>
                  <a:lnTo>
                    <a:pt x="1946" y="194"/>
                  </a:lnTo>
                  <a:lnTo>
                    <a:pt x="1947" y="191"/>
                  </a:lnTo>
                  <a:lnTo>
                    <a:pt x="1948" y="191"/>
                  </a:lnTo>
                  <a:lnTo>
                    <a:pt x="1949" y="190"/>
                  </a:lnTo>
                  <a:lnTo>
                    <a:pt x="1950" y="189"/>
                  </a:lnTo>
                  <a:lnTo>
                    <a:pt x="1951" y="189"/>
                  </a:lnTo>
                  <a:lnTo>
                    <a:pt x="1952" y="188"/>
                  </a:lnTo>
                  <a:lnTo>
                    <a:pt x="1953" y="187"/>
                  </a:lnTo>
                  <a:lnTo>
                    <a:pt x="1954" y="185"/>
                  </a:lnTo>
                  <a:lnTo>
                    <a:pt x="1955" y="184"/>
                  </a:lnTo>
                  <a:lnTo>
                    <a:pt x="1956" y="184"/>
                  </a:lnTo>
                  <a:lnTo>
                    <a:pt x="1958" y="181"/>
                  </a:lnTo>
                  <a:lnTo>
                    <a:pt x="1959" y="181"/>
                  </a:lnTo>
                  <a:lnTo>
                    <a:pt x="1960" y="179"/>
                  </a:lnTo>
                  <a:lnTo>
                    <a:pt x="1961" y="178"/>
                  </a:lnTo>
                  <a:lnTo>
                    <a:pt x="1963" y="176"/>
                  </a:lnTo>
                  <a:lnTo>
                    <a:pt x="1963" y="175"/>
                  </a:lnTo>
                  <a:lnTo>
                    <a:pt x="1964" y="175"/>
                  </a:lnTo>
                  <a:lnTo>
                    <a:pt x="1965" y="174"/>
                  </a:lnTo>
                  <a:lnTo>
                    <a:pt x="1966" y="173"/>
                  </a:lnTo>
                  <a:lnTo>
                    <a:pt x="1967" y="171"/>
                  </a:lnTo>
                  <a:lnTo>
                    <a:pt x="1967" y="170"/>
                  </a:lnTo>
                  <a:lnTo>
                    <a:pt x="1969" y="171"/>
                  </a:lnTo>
                  <a:lnTo>
                    <a:pt x="1970" y="170"/>
                  </a:lnTo>
                  <a:lnTo>
                    <a:pt x="1971" y="170"/>
                  </a:lnTo>
                  <a:lnTo>
                    <a:pt x="1972" y="170"/>
                  </a:lnTo>
                  <a:lnTo>
                    <a:pt x="1973" y="169"/>
                  </a:lnTo>
                  <a:lnTo>
                    <a:pt x="1974" y="169"/>
                  </a:lnTo>
                  <a:lnTo>
                    <a:pt x="1975" y="169"/>
                  </a:lnTo>
                  <a:lnTo>
                    <a:pt x="1976" y="168"/>
                  </a:lnTo>
                  <a:lnTo>
                    <a:pt x="1977" y="167"/>
                  </a:lnTo>
                  <a:lnTo>
                    <a:pt x="1978" y="167"/>
                  </a:lnTo>
                  <a:lnTo>
                    <a:pt x="1979" y="167"/>
                  </a:lnTo>
                  <a:lnTo>
                    <a:pt x="1980" y="167"/>
                  </a:lnTo>
                  <a:lnTo>
                    <a:pt x="1981" y="168"/>
                  </a:lnTo>
                  <a:lnTo>
                    <a:pt x="1982" y="168"/>
                  </a:lnTo>
                  <a:lnTo>
                    <a:pt x="1984" y="167"/>
                  </a:lnTo>
                  <a:lnTo>
                    <a:pt x="1985" y="168"/>
                  </a:lnTo>
                  <a:lnTo>
                    <a:pt x="1986" y="167"/>
                  </a:lnTo>
                  <a:lnTo>
                    <a:pt x="1987" y="167"/>
                  </a:lnTo>
                  <a:lnTo>
                    <a:pt x="1988" y="168"/>
                  </a:lnTo>
                  <a:lnTo>
                    <a:pt x="1989" y="167"/>
                  </a:lnTo>
                  <a:lnTo>
                    <a:pt x="1990" y="167"/>
                  </a:lnTo>
                  <a:lnTo>
                    <a:pt x="1990" y="168"/>
                  </a:lnTo>
                  <a:lnTo>
                    <a:pt x="1992" y="167"/>
                  </a:lnTo>
                  <a:lnTo>
                    <a:pt x="1992" y="168"/>
                  </a:lnTo>
                  <a:lnTo>
                    <a:pt x="1993" y="168"/>
                  </a:lnTo>
                  <a:lnTo>
                    <a:pt x="1995" y="168"/>
                  </a:lnTo>
                  <a:lnTo>
                    <a:pt x="1996" y="168"/>
                  </a:lnTo>
                  <a:lnTo>
                    <a:pt x="1996" y="170"/>
                  </a:lnTo>
                  <a:lnTo>
                    <a:pt x="1998" y="169"/>
                  </a:lnTo>
                  <a:lnTo>
                    <a:pt x="2000" y="170"/>
                  </a:lnTo>
                  <a:lnTo>
                    <a:pt x="2001" y="170"/>
                  </a:lnTo>
                  <a:lnTo>
                    <a:pt x="2003" y="170"/>
                  </a:lnTo>
                  <a:lnTo>
                    <a:pt x="2005" y="171"/>
                  </a:lnTo>
                  <a:lnTo>
                    <a:pt x="2006" y="170"/>
                  </a:lnTo>
                  <a:lnTo>
                    <a:pt x="2007" y="171"/>
                  </a:lnTo>
                  <a:lnTo>
                    <a:pt x="2008" y="171"/>
                  </a:lnTo>
                  <a:lnTo>
                    <a:pt x="2009" y="172"/>
                  </a:lnTo>
                  <a:lnTo>
                    <a:pt x="2011" y="172"/>
                  </a:lnTo>
                  <a:lnTo>
                    <a:pt x="2011" y="173"/>
                  </a:lnTo>
                  <a:lnTo>
                    <a:pt x="2013" y="173"/>
                  </a:lnTo>
                  <a:lnTo>
                    <a:pt x="2014" y="172"/>
                  </a:lnTo>
                  <a:lnTo>
                    <a:pt x="2014" y="174"/>
                  </a:lnTo>
                </a:path>
              </a:pathLst>
            </a:custGeom>
            <a:noFill/>
            <a:ln w="6350">
              <a:solidFill>
                <a:srgbClr val="254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46" name="Line 91"/>
            <p:cNvSpPr>
              <a:spLocks noChangeShapeType="1"/>
            </p:cNvSpPr>
            <p:nvPr/>
          </p:nvSpPr>
          <p:spPr bwMode="auto">
            <a:xfrm>
              <a:off x="1143" y="7"/>
              <a:ext cx="0" cy="28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47" name="Line 90"/>
            <p:cNvSpPr>
              <a:spLocks noChangeShapeType="1"/>
            </p:cNvSpPr>
            <p:nvPr/>
          </p:nvSpPr>
          <p:spPr bwMode="auto">
            <a:xfrm>
              <a:off x="2014" y="7"/>
              <a:ext cx="0" cy="28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48" name="Line 89"/>
            <p:cNvSpPr>
              <a:spLocks noChangeShapeType="1"/>
            </p:cNvSpPr>
            <p:nvPr/>
          </p:nvSpPr>
          <p:spPr bwMode="auto">
            <a:xfrm>
              <a:off x="2046" y="799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49" name="Line 88"/>
            <p:cNvSpPr>
              <a:spLocks noChangeShapeType="1"/>
            </p:cNvSpPr>
            <p:nvPr/>
          </p:nvSpPr>
          <p:spPr bwMode="auto">
            <a:xfrm>
              <a:off x="2361" y="825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50" name="Line 87"/>
            <p:cNvSpPr>
              <a:spLocks noChangeShapeType="1"/>
            </p:cNvSpPr>
            <p:nvPr/>
          </p:nvSpPr>
          <p:spPr bwMode="auto">
            <a:xfrm>
              <a:off x="2101" y="874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51" name="Line 86"/>
            <p:cNvSpPr>
              <a:spLocks noChangeShapeType="1"/>
            </p:cNvSpPr>
            <p:nvPr/>
          </p:nvSpPr>
          <p:spPr bwMode="auto">
            <a:xfrm>
              <a:off x="2416" y="919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52" name="Line 85"/>
            <p:cNvSpPr>
              <a:spLocks noChangeShapeType="1"/>
            </p:cNvSpPr>
            <p:nvPr/>
          </p:nvSpPr>
          <p:spPr bwMode="auto">
            <a:xfrm>
              <a:off x="2014" y="943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53" name="Line 84"/>
            <p:cNvSpPr>
              <a:spLocks noChangeShapeType="1"/>
            </p:cNvSpPr>
            <p:nvPr/>
          </p:nvSpPr>
          <p:spPr bwMode="auto">
            <a:xfrm>
              <a:off x="2329" y="967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54" name="Line 83"/>
            <p:cNvSpPr>
              <a:spLocks noChangeShapeType="1"/>
            </p:cNvSpPr>
            <p:nvPr/>
          </p:nvSpPr>
          <p:spPr bwMode="auto">
            <a:xfrm>
              <a:off x="2038" y="1007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55" name="Line 82"/>
            <p:cNvSpPr>
              <a:spLocks noChangeShapeType="1"/>
            </p:cNvSpPr>
            <p:nvPr/>
          </p:nvSpPr>
          <p:spPr bwMode="auto">
            <a:xfrm>
              <a:off x="2353" y="1076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56" name="Line 81"/>
            <p:cNvSpPr>
              <a:spLocks noChangeShapeType="1"/>
            </p:cNvSpPr>
            <p:nvPr/>
          </p:nvSpPr>
          <p:spPr bwMode="auto">
            <a:xfrm>
              <a:off x="2020" y="1074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57" name="Line 80"/>
            <p:cNvSpPr>
              <a:spLocks noChangeShapeType="1"/>
            </p:cNvSpPr>
            <p:nvPr/>
          </p:nvSpPr>
          <p:spPr bwMode="auto">
            <a:xfrm>
              <a:off x="2335" y="1143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58" name="Line 79"/>
            <p:cNvSpPr>
              <a:spLocks noChangeShapeType="1"/>
            </p:cNvSpPr>
            <p:nvPr/>
          </p:nvSpPr>
          <p:spPr bwMode="auto">
            <a:xfrm>
              <a:off x="2091" y="1165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59" name="Line 78"/>
            <p:cNvSpPr>
              <a:spLocks noChangeShapeType="1"/>
            </p:cNvSpPr>
            <p:nvPr/>
          </p:nvSpPr>
          <p:spPr bwMode="auto">
            <a:xfrm>
              <a:off x="2406" y="1298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60" name="Line 77"/>
            <p:cNvSpPr>
              <a:spLocks noChangeShapeType="1"/>
            </p:cNvSpPr>
            <p:nvPr/>
          </p:nvSpPr>
          <p:spPr bwMode="auto">
            <a:xfrm>
              <a:off x="2055" y="1227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61" name="Line 76"/>
            <p:cNvSpPr>
              <a:spLocks noChangeShapeType="1"/>
            </p:cNvSpPr>
            <p:nvPr/>
          </p:nvSpPr>
          <p:spPr bwMode="auto">
            <a:xfrm>
              <a:off x="2370" y="1317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62" name="Line 75"/>
            <p:cNvSpPr>
              <a:spLocks noChangeShapeType="1"/>
            </p:cNvSpPr>
            <p:nvPr/>
          </p:nvSpPr>
          <p:spPr bwMode="auto">
            <a:xfrm>
              <a:off x="2054" y="1297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63" name="Line 74"/>
            <p:cNvSpPr>
              <a:spLocks noChangeShapeType="1"/>
            </p:cNvSpPr>
            <p:nvPr/>
          </p:nvSpPr>
          <p:spPr bwMode="auto">
            <a:xfrm>
              <a:off x="2369" y="1407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64" name="Line 73"/>
            <p:cNvSpPr>
              <a:spLocks noChangeShapeType="1"/>
            </p:cNvSpPr>
            <p:nvPr/>
          </p:nvSpPr>
          <p:spPr bwMode="auto">
            <a:xfrm>
              <a:off x="2076" y="1382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65" name="Line 72"/>
            <p:cNvSpPr>
              <a:spLocks noChangeShapeType="1"/>
            </p:cNvSpPr>
            <p:nvPr/>
          </p:nvSpPr>
          <p:spPr bwMode="auto">
            <a:xfrm>
              <a:off x="2391" y="1453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66" name="Line 71"/>
            <p:cNvSpPr>
              <a:spLocks noChangeShapeType="1"/>
            </p:cNvSpPr>
            <p:nvPr/>
          </p:nvSpPr>
          <p:spPr bwMode="auto">
            <a:xfrm>
              <a:off x="2015" y="1440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67" name="Line 70"/>
            <p:cNvSpPr>
              <a:spLocks noChangeShapeType="1"/>
            </p:cNvSpPr>
            <p:nvPr/>
          </p:nvSpPr>
          <p:spPr bwMode="auto">
            <a:xfrm>
              <a:off x="2330" y="1490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68" name="Line 69"/>
            <p:cNvSpPr>
              <a:spLocks noChangeShapeType="1"/>
            </p:cNvSpPr>
            <p:nvPr/>
          </p:nvSpPr>
          <p:spPr bwMode="auto">
            <a:xfrm>
              <a:off x="2042" y="1519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69" name="Line 68"/>
            <p:cNvSpPr>
              <a:spLocks noChangeShapeType="1"/>
            </p:cNvSpPr>
            <p:nvPr/>
          </p:nvSpPr>
          <p:spPr bwMode="auto">
            <a:xfrm>
              <a:off x="2357" y="1585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70" name="Line 67"/>
            <p:cNvSpPr>
              <a:spLocks noChangeShapeType="1"/>
            </p:cNvSpPr>
            <p:nvPr/>
          </p:nvSpPr>
          <p:spPr bwMode="auto">
            <a:xfrm>
              <a:off x="2086" y="1585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71" name="Line 66"/>
            <p:cNvSpPr>
              <a:spLocks noChangeShapeType="1"/>
            </p:cNvSpPr>
            <p:nvPr/>
          </p:nvSpPr>
          <p:spPr bwMode="auto">
            <a:xfrm>
              <a:off x="2401" y="1693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72" name="Line 65"/>
            <p:cNvSpPr>
              <a:spLocks noChangeShapeType="1"/>
            </p:cNvSpPr>
            <p:nvPr/>
          </p:nvSpPr>
          <p:spPr bwMode="auto">
            <a:xfrm>
              <a:off x="2078" y="1644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73" name="Line 64"/>
            <p:cNvSpPr>
              <a:spLocks noChangeShapeType="1"/>
            </p:cNvSpPr>
            <p:nvPr/>
          </p:nvSpPr>
          <p:spPr bwMode="auto">
            <a:xfrm>
              <a:off x="2393" y="1727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74" name="Line 63"/>
            <p:cNvSpPr>
              <a:spLocks noChangeShapeType="1"/>
            </p:cNvSpPr>
            <p:nvPr/>
          </p:nvSpPr>
          <p:spPr bwMode="auto">
            <a:xfrm>
              <a:off x="2036" y="1730"/>
              <a:ext cx="0" cy="7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75" name="Line 62"/>
            <p:cNvSpPr>
              <a:spLocks noChangeShapeType="1"/>
            </p:cNvSpPr>
            <p:nvPr/>
          </p:nvSpPr>
          <p:spPr bwMode="auto">
            <a:xfrm>
              <a:off x="2351" y="1827"/>
              <a:ext cx="0" cy="7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76" name="Line 61"/>
            <p:cNvSpPr>
              <a:spLocks noChangeShapeType="1"/>
            </p:cNvSpPr>
            <p:nvPr/>
          </p:nvSpPr>
          <p:spPr bwMode="auto">
            <a:xfrm>
              <a:off x="1466" y="7"/>
              <a:ext cx="0" cy="2828"/>
            </a:xfrm>
            <a:prstGeom prst="line">
              <a:avLst/>
            </a:prstGeom>
            <a:noFill/>
            <a:ln w="63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77" name="AutoShape 59"/>
            <p:cNvSpPr>
              <a:spLocks noChangeArrowheads="1"/>
            </p:cNvSpPr>
            <p:nvPr/>
          </p:nvSpPr>
          <p:spPr bwMode="auto">
            <a:xfrm>
              <a:off x="0" y="105"/>
              <a:ext cx="84" cy="252"/>
            </a:xfrm>
            <a:custGeom>
              <a:avLst/>
              <a:gdLst/>
              <a:ahLst/>
              <a:cxnLst/>
              <a:rect l="0" t="0" r="0" b="0"/>
              <a:pathLst/>
            </a:cu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94" name="Прямоугольник 93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117475" y="273050"/>
            <a:ext cx="84248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334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2100"/>
              </a:lnSpc>
            </a:pPr>
            <a:r>
              <a:rPr lang="ru-RU" altLang="ru-RU" sz="3200" b="1" i="1">
                <a:latin typeface="Manrope" pitchFamily="2" charset="0"/>
                <a:cs typeface="Arial" panose="020B0604020202020204" pitchFamily="34" charset="0"/>
              </a:rPr>
              <a:t>Магнитная стимуляция</a:t>
            </a:r>
            <a:endParaRPr lang="ru-RU" altLang="ru-RU" sz="3200"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1843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5001" r="50000" b="9399"/>
          <a:stretch>
            <a:fillRect/>
          </a:stretch>
        </p:blipFill>
        <p:spPr bwMode="auto">
          <a:xfrm>
            <a:off x="49213" y="915988"/>
            <a:ext cx="38481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863975" y="915988"/>
            <a:ext cx="46085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latin typeface="Manrope" pitchFamily="2" charset="0"/>
                <a:cs typeface="Calibri" panose="020F0502020204030204" pitchFamily="34" charset="0"/>
              </a:rPr>
              <a:t>Стимуляция СН с помощью койла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latin typeface="Manrope" pitchFamily="2" charset="0"/>
                <a:cs typeface="Calibri" panose="020F0502020204030204" pitchFamily="34" charset="0"/>
              </a:rPr>
              <a:t>в контрольных точках – нижняя средняя и верхняя треть бедра.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latin typeface="Manrope" pitchFamily="2" charset="0"/>
                <a:cs typeface="Calibri" panose="020F0502020204030204" pitchFamily="34" charset="0"/>
              </a:rPr>
              <a:t>Снижение ВМО более чем на 15% свидетельствует об уровне повреждения</a:t>
            </a: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8532813" y="-9525"/>
            <a:ext cx="611187" cy="6858000"/>
          </a:xfrm>
          <a:prstGeom prst="rect">
            <a:avLst/>
          </a:prstGeom>
          <a:solidFill>
            <a:srgbClr val="951C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6729</TotalTime>
  <Words>624</Words>
  <Application>Microsoft Office PowerPoint</Application>
  <PresentationFormat>Экран (4:3)</PresentationFormat>
  <Paragraphs>154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Calibri</vt:lpstr>
      <vt:lpstr>Arial</vt:lpstr>
      <vt:lpstr>Calibri Light</vt:lpstr>
      <vt:lpstr>Manrope</vt:lpstr>
      <vt:lpstr>Times New Roman</vt:lpstr>
      <vt:lpstr>Wingdings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</vt:lpstr>
    </vt:vector>
  </TitlesOfParts>
  <Company>Дом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Отдаленные результаты применения специфической противоопухолевой вакцины в комплексном лечении больных злокачественными полушарными глиомами</dc:title>
  <dc:creator>86094</dc:creator>
  <cp:lastModifiedBy>Владелец</cp:lastModifiedBy>
  <cp:revision>586</cp:revision>
  <dcterms:created xsi:type="dcterms:W3CDTF">2008-04-22T14:43:51Z</dcterms:created>
  <dcterms:modified xsi:type="dcterms:W3CDTF">2021-12-04T10:01:01Z</dcterms:modified>
</cp:coreProperties>
</file>