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 snapToGrid="0">
      <p:cViewPr varScale="1">
        <p:scale>
          <a:sx n="120" d="100"/>
          <a:sy n="120" d="100"/>
        </p:scale>
        <p:origin x="114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890D2B-81EE-4E39-9BFE-B87D779EA0A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38B68-4677-40A9-A226-6BBFEEF768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464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38B68-4677-40A9-A226-6BBFEEF768C0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0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8224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9883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64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114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6003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910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10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270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036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83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6214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26F1C-5CD9-4DF2-BE1E-152AD6D516CA}" type="datetimeFigureOut">
              <a:rPr lang="ru-RU" smtClean="0"/>
              <a:t>29.05.2022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78BFB-66A9-40CC-8683-365E0971D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380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893"/>
          <a:stretch/>
        </p:blipFill>
        <p:spPr bwMode="auto">
          <a:xfrm>
            <a:off x="0" y="0"/>
            <a:ext cx="1109785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>
          <a:xfrm>
            <a:off x="1185254" y="133206"/>
            <a:ext cx="10740780" cy="11250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77437" y="385639"/>
            <a:ext cx="10680944" cy="872638"/>
          </a:xfrm>
        </p:spPr>
        <p:txBody>
          <a:bodyPr/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ФГБОУ ВО САРАТОВСКИЙ ГМУ им. В. И. РАЗУМОВСКОГО МИНЗДРАВА РОССИИ 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НИИ травматологии, ортопедии и нейрохирургии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1231044" y="2514600"/>
            <a:ext cx="977023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-биологических препаратов на развитие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посттравматического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59755" y="4743371"/>
            <a:ext cx="686190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Зубавленко Роман Андреевич – младший научный сотрудник отдела фундаментальных и клинико-экспериментальных исследований НИИТОН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СГМУ.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Соавторы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Белова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С.В., Давыдов А.П., Ульянов В.Ю.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777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1415" y="1155689"/>
            <a:ext cx="1078182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Посттравматический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неизлечимое многофакторное хроническое заболевание, состоящее из множества сочетанных патологий суставного хряща, синовиальной жидкости, синовиальных оболочек и кости. Посттравматический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различаться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хронизации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степени тяжести. Величина общей воспалительной реакции, интенсивность локального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синовита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степень разрушения хряща могут варьировать независимо друг от друга. Системный ответ начинается в течение нескольких дней после травмы, приводя к более высоким, чем обычно, уровням воспалительных и повреждающих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биомаркеров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присутствующих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может сохраняться в течение долгого времени после травмы сустава, изменяясь под влиянием различных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фармако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-биологических препаратов. </a:t>
            </a:r>
          </a:p>
        </p:txBody>
      </p:sp>
    </p:spTree>
    <p:extLst>
      <p:ext uri="{BB962C8B-B14F-4D97-AF65-F5344CB8AC3E}">
        <p14:creationId xmlns:p14="http://schemas.microsoft.com/office/powerpoint/2010/main" val="49832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7550" y="1170308"/>
            <a:ext cx="1086340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spcAft>
                <a:spcPts val="0"/>
              </a:spcAft>
            </a:pPr>
            <a:r>
              <a:rPr lang="ru-RU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исследования.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Оценить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влияние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фармако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-биологических препаратов на механизмы патогенеза посттравматического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основываясь на изменении концентрации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биомаркеров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сыворотки крови лабораторных животных.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0900" y="1143414"/>
            <a:ext cx="10794394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 выполнен на белых половозрелых беспородных крысах, полученных из вивария ФГБОУ ВО Саратовский ГМУ им. В.И. Разумовского Минздрава России. Интенсивность перекисного окисления липидов оценивали по уровню накопления в сыворотке крови животных гидроперекисей липидов, об активности антиоксидантной системы - по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тиоловому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статусу. Для оценки синтетической активности остеобластов определяли содержание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метаболизма суставного хряща -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Лабораторные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животные были разделены на 5 групп: группа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контроля (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интактные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животные),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сравнения (модель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посттравматического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опытные группы: № 1 (модель посттравматического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внутрисуставным введением препарата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Мексидол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2 (модель посттравматического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внутрисуставным введением препарата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Бетаметазон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3 (модель посттравматического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внутрисуставным введением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плазмы обогащенной тромбоцитами).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59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6250" y="251580"/>
            <a:ext cx="10801350" cy="58912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настоящее время общепризнанно, что в развитии посттравматического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важную роль играют процессы перекисного окисления и антиоксидантного статуса. Проведенное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7 сутки исследование сыворотки крови животных после моделирования посттравматического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сравнения,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значимое повышение содержания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гидроперикиси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липидов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7,55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 по сравнению с группой контроля. Продукты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перекисного окисления липидов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достоверно возрастали на 14 сутки по сравнению с группой контроля и достигали 8,4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/л, возможно тем самым вызывая конформационные изменения в фосфолипидах и фосфолипидном комплекс, что приводит к нарушению функций органоидов клеток структур суставов. На 21 и 28 сутки эксперимента отмечали постепенное достоверное снижение показателей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гидроперикиси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липидов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группой контроля. Оценивая сывороточные показатели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гидроперикиси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липидов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опытной группы №1 в различные сроки эксперимента после введения антиоксиданта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Мексидол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отмечали постепенное снижение уровня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гидроперикиси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липидов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 28 суткам эксперимента, которое составило 7,35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 против группы сравнения в соответствующие сроки 7,65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/л. Анализ изменений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гидроперикиси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липидов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действием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глюкокортикостероида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Бетаметазон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опытной группы №2, показал постепенное снижение уровня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гидроперикиси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липидов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 28 суткам эксперимента, он составил 7,3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 по сравнению с группой сравнения соответствующего срока. При введении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обогащенной тромбоцитами плазмы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отмечали незначительное снижение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гидроперикиси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липидов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14 и 21 сутки эксперимента, а к 28 дню снижение уже составило 7,45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 по сравнению с группой сравнения соответствующего срока.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9575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728384" y="262024"/>
            <a:ext cx="10801350" cy="58912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Окислительный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стресс, возникающий в результате смещения баланса между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активными формами кислорода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системой антиоксидантной защиты в сторону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активных форм кислорода,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играет важную роль в патогенезе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посттравматического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результате на 7 сутки эксперимента у животных с моделью посттравматического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выявлено значимое снижение показателей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тиолового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статуса по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сравнению с группой контроля и составило 90,35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/л. Выявленное значимое снижение по сравнению с группой контроля сохранялось в течении всего эксперимента без существенной динамики. Оценивая показатели опытной группы №1 введения антиоксиданта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Мексидол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активность антиоксидантной системы умеренно возрастали к 28 дню эксперимента, отмечено значимое повышение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тиолового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статуса до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94,65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 по сравнению с группой контроля и группой сравнения на 7 сутки эксперимента. Под действием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Бетаметазона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опытной группе №2, активность антиоксидантной системы показала себя несостоятельной и к 28 дню эксперимента было выявлено значимое снижение показателей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тиолового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статуса до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86,55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 по сравнению с группой контроля, в отличие от действия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плазмы обогащенной тромбоцитами,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где отмечено повышение показателей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тиолового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статуса на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28 сутки до 97,65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мкмоль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/л соответственно. </a:t>
            </a:r>
          </a:p>
        </p:txBody>
      </p:sp>
    </p:spTree>
    <p:extLst>
      <p:ext uri="{BB962C8B-B14F-4D97-AF65-F5344CB8AC3E}">
        <p14:creationId xmlns:p14="http://schemas.microsoft.com/office/powerpoint/2010/main" val="173238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757445" y="272829"/>
            <a:ext cx="10801350" cy="58912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субхондральной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кости при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посттравматическом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остеоартрозе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два типа клеточных структур: остеобласты и 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остеобластоподобные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клетки. Второй тип клеток в отличие от нормальных не может формировать полноценный костный матрикс, который способен вырабатывать большое количество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 костного изофермента – щелочной фосфатазы. В нашем эксперименте в результате негативных изменений в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ремоделировании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субхондральной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кости на 7 сутки в группе сравнения выявлено повышение показателей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209,1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 по сравнению с группой контроля. Далее в этой же группе прослеживали достоверное повышение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14 сутки до 218,9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 по сравнению с группой контроля, а к 28 дню эксперимента показатель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снизился до уровня 7 суток и составил 209,1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/мл. Оценивая показатели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опытной группы №1 в различные сроки эксперимента после введения антиоксиданта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Мексидол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явных изменений не было выявлено. Анализ изменений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действием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глюкокортикостероида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Бетаметазон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опытной группе №2, после трех кратного внутрисуставного введения с интервалом в 1 неделю показал в течении всего периода значимое повышение показателя по сравнению с группой контроля и на 28 сутки эксперимента, который составил 214,65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/мл, что возможно связано с пагубным действием гормональных многократных инъекций на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субхондральную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костную ткань. При введении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обогащенной тромбоцитами плазмы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отмечали снижение показателя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остеокальцина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течении всего эксперимента, которое к 28 дню достигло 184,4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 по сравнению с группой сравнения, что возможно связано с запуском каскада процессов регенерации костной ткани.</a:t>
            </a:r>
          </a:p>
        </p:txBody>
      </p:sp>
    </p:spTree>
    <p:extLst>
      <p:ext uri="{BB962C8B-B14F-4D97-AF65-F5344CB8AC3E}">
        <p14:creationId xmlns:p14="http://schemas.microsoft.com/office/powerpoint/2010/main" val="2846944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739969" y="269682"/>
            <a:ext cx="10801350" cy="58912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Результаты.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гиалуронат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гиалуроновая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кислота)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основном продуцируется фибробластами и другими специализированными клетками соединительной ткани. Он играет структурную роль в соединительнотканном матриксе и участвует в различных межклеточных взаимодействиях.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присутствует в высокой концентрации в синовиальной жидкости и отвечает за нормальное сохранение воды сустава. Через лимфатическую систему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гиалуроновая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кислота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синовиальной жидкости может переходить в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плазму.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Проведя эксперимент на 7 сутки после моделирования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посттравматического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выявлено значимое повышение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иалуронана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сравнению с группой контроля которое составило 104,75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/мл, что подтверждает наличие деструкции хрящевой ткани на ранних сроках после травмы. Далее в этой же группе прослеживался достоверно повышенный уровень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конца эксперимента по сравнению с группой контроля, что доказывает неспособностью хряща самостоятельно восстанавливаться. Оценивая уровень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сыворотки крови животных опытной группы №1 выраженных изменений выявлено не было, что возможно связано с неспособностью препарата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Мексидол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стимулировать регенерацию хрящевой ткани. Анализ изменений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действием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глюкокортикостероида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Бетаметазон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в течении всего эксперимента, показал значимое повышение уровня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113,6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 на 28 сутки по сравнению с группой контроля, что превысило показатель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сравнения в тот же срок на 9,7%. При введении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плазмы обогащенной тромбоцитами,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сыворотки крови значимо повышено во все сроки по сравнению с группой контроля, однако прослеживается положительная динамика в виде снижения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гиалуронана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100,95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 на 14 сутки эксперимента до 94,5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нг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/мл на 28 сутки, тем самым выявлено, что продукты формирования плазменного сгустка и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тромбоцитарный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 роста, обеспечивает процессы регенерации хрящевой ткани.</a:t>
            </a:r>
          </a:p>
        </p:txBody>
      </p:sp>
    </p:spTree>
    <p:extLst>
      <p:ext uri="{BB962C8B-B14F-4D97-AF65-F5344CB8AC3E}">
        <p14:creationId xmlns:p14="http://schemas.microsoft.com/office/powerpoint/2010/main" val="40921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735248" y="259577"/>
            <a:ext cx="10801350" cy="5891213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Выводы.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Ключевой задачей изучения 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посттравматического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поиск маркеров ранних стадий заболевания. Вполне предсказуемо, что целью маркирования в дебюте патогенеза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становится хрящевая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субхондральная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костная ткани. Исследования в этой области позволило нам наметить пути терапевтических интервенций.</a:t>
            </a:r>
          </a:p>
          <a:p>
            <a:pPr algn="just">
              <a:lnSpc>
                <a:spcPct val="10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Избыточная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прооксидантная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активность, была компенсирована препаратом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Мексидол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однако в течении всего эксперимента, изменения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биомаркеров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деградации хрящевой и костной тканей, свидетельствовали о прогрессировании посттравматического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остеоартроза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препарата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Бетаметазона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эффективным и безопасным в случае точного расчета терапевтической дозы и соблюдения частоты инъекций: частота введения должна быть однократной т.к. далее прослеживается </a:t>
            </a: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хондротоксическое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действие. </a:t>
            </a:r>
          </a:p>
          <a:p>
            <a:pPr algn="just">
              <a:lnSpc>
                <a:spcPct val="100000"/>
              </a:lnSpc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плазмы, обогащенной тромбоцитами позволило улучшить биомеханические показатели регенерации хрящевой и костной тканей.</a:t>
            </a:r>
          </a:p>
          <a:p>
            <a:pPr marL="0" indent="0" algn="ctr">
              <a:lnSpc>
                <a:spcPct val="120000"/>
              </a:lnSpc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1444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205</Words>
  <Application>Microsoft Office PowerPoint</Application>
  <PresentationFormat>Широкоэкранный</PresentationFormat>
  <Paragraphs>30</Paragraphs>
  <Slides>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User151</dc:creator>
  <cp:lastModifiedBy>User151</cp:lastModifiedBy>
  <cp:revision>19</cp:revision>
  <dcterms:created xsi:type="dcterms:W3CDTF">2022-04-25T13:17:34Z</dcterms:created>
  <dcterms:modified xsi:type="dcterms:W3CDTF">2022-05-29T14:57:16Z</dcterms:modified>
</cp:coreProperties>
</file>